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35"/>
  </p:notesMasterIdLst>
  <p:handoutMasterIdLst>
    <p:handoutMasterId r:id="rId436"/>
  </p:handoutMasterIdLst>
  <p:sldIdLst>
    <p:sldId id="954" r:id="rId2"/>
    <p:sldId id="615" r:id="rId3"/>
    <p:sldId id="616" r:id="rId4"/>
    <p:sldId id="617" r:id="rId5"/>
    <p:sldId id="618" r:id="rId6"/>
    <p:sldId id="619" r:id="rId7"/>
    <p:sldId id="620" r:id="rId8"/>
    <p:sldId id="621" r:id="rId9"/>
    <p:sldId id="622" r:id="rId10"/>
    <p:sldId id="956" r:id="rId11"/>
    <p:sldId id="624" r:id="rId12"/>
    <p:sldId id="625" r:id="rId13"/>
    <p:sldId id="626" r:id="rId14"/>
    <p:sldId id="627" r:id="rId15"/>
    <p:sldId id="892" r:id="rId16"/>
    <p:sldId id="628" r:id="rId17"/>
    <p:sldId id="955" r:id="rId18"/>
    <p:sldId id="941" r:id="rId19"/>
    <p:sldId id="631" r:id="rId20"/>
    <p:sldId id="632" r:id="rId21"/>
    <p:sldId id="635" r:id="rId22"/>
    <p:sldId id="634" r:id="rId23"/>
    <p:sldId id="636" r:id="rId24"/>
    <p:sldId id="637" r:id="rId25"/>
    <p:sldId id="638" r:id="rId26"/>
    <p:sldId id="639" r:id="rId27"/>
    <p:sldId id="640" r:id="rId28"/>
    <p:sldId id="641" r:id="rId29"/>
    <p:sldId id="642" r:id="rId30"/>
    <p:sldId id="643" r:id="rId31"/>
    <p:sldId id="644" r:id="rId32"/>
    <p:sldId id="645" r:id="rId33"/>
    <p:sldId id="646" r:id="rId34"/>
    <p:sldId id="647" r:id="rId35"/>
    <p:sldId id="648"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1" r:id="rId49"/>
    <p:sldId id="662" r:id="rId50"/>
    <p:sldId id="663" r:id="rId51"/>
    <p:sldId id="665" r:id="rId52"/>
    <p:sldId id="666" r:id="rId53"/>
    <p:sldId id="667" r:id="rId54"/>
    <p:sldId id="668" r:id="rId55"/>
    <p:sldId id="906" r:id="rId56"/>
    <p:sldId id="907" r:id="rId57"/>
    <p:sldId id="671" r:id="rId58"/>
    <p:sldId id="672" r:id="rId59"/>
    <p:sldId id="673" r:id="rId60"/>
    <p:sldId id="1221" r:id="rId61"/>
    <p:sldId id="674" r:id="rId62"/>
    <p:sldId id="675" r:id="rId63"/>
    <p:sldId id="676" r:id="rId64"/>
    <p:sldId id="677" r:id="rId65"/>
    <p:sldId id="678" r:id="rId66"/>
    <p:sldId id="679" r:id="rId67"/>
    <p:sldId id="680" r:id="rId68"/>
    <p:sldId id="681" r:id="rId69"/>
    <p:sldId id="682" r:id="rId70"/>
    <p:sldId id="952" r:id="rId71"/>
    <p:sldId id="949" r:id="rId72"/>
    <p:sldId id="683" r:id="rId73"/>
    <p:sldId id="684" r:id="rId74"/>
    <p:sldId id="685" r:id="rId75"/>
    <p:sldId id="686" r:id="rId76"/>
    <p:sldId id="687" r:id="rId77"/>
    <p:sldId id="688" r:id="rId78"/>
    <p:sldId id="689" r:id="rId79"/>
    <p:sldId id="690" r:id="rId80"/>
    <p:sldId id="691" r:id="rId81"/>
    <p:sldId id="692" r:id="rId82"/>
    <p:sldId id="693" r:id="rId83"/>
    <p:sldId id="694" r:id="rId84"/>
    <p:sldId id="695" r:id="rId85"/>
    <p:sldId id="696" r:id="rId86"/>
    <p:sldId id="697" r:id="rId87"/>
    <p:sldId id="698" r:id="rId88"/>
    <p:sldId id="699" r:id="rId89"/>
    <p:sldId id="700" r:id="rId90"/>
    <p:sldId id="701" r:id="rId91"/>
    <p:sldId id="702" r:id="rId92"/>
    <p:sldId id="703" r:id="rId93"/>
    <p:sldId id="704" r:id="rId94"/>
    <p:sldId id="705" r:id="rId95"/>
    <p:sldId id="706" r:id="rId96"/>
    <p:sldId id="708" r:id="rId97"/>
    <p:sldId id="707" r:id="rId98"/>
    <p:sldId id="709" r:id="rId99"/>
    <p:sldId id="930" r:id="rId100"/>
    <p:sldId id="931" r:id="rId101"/>
    <p:sldId id="932" r:id="rId102"/>
    <p:sldId id="933" r:id="rId103"/>
    <p:sldId id="934" r:id="rId104"/>
    <p:sldId id="935" r:id="rId105"/>
    <p:sldId id="936" r:id="rId106"/>
    <p:sldId id="937" r:id="rId107"/>
    <p:sldId id="938" r:id="rId108"/>
    <p:sldId id="939" r:id="rId109"/>
    <p:sldId id="929" r:id="rId110"/>
    <p:sldId id="711" r:id="rId111"/>
    <p:sldId id="928" r:id="rId112"/>
    <p:sldId id="712" r:id="rId113"/>
    <p:sldId id="924" r:id="rId114"/>
    <p:sldId id="713" r:id="rId115"/>
    <p:sldId id="714" r:id="rId116"/>
    <p:sldId id="715" r:id="rId117"/>
    <p:sldId id="923" r:id="rId118"/>
    <p:sldId id="716" r:id="rId119"/>
    <p:sldId id="717" r:id="rId120"/>
    <p:sldId id="718" r:id="rId121"/>
    <p:sldId id="719" r:id="rId122"/>
    <p:sldId id="720" r:id="rId123"/>
    <p:sldId id="927" r:id="rId124"/>
    <p:sldId id="721" r:id="rId125"/>
    <p:sldId id="722" r:id="rId126"/>
    <p:sldId id="940" r:id="rId127"/>
    <p:sldId id="723" r:id="rId128"/>
    <p:sldId id="724" r:id="rId129"/>
    <p:sldId id="725" r:id="rId130"/>
    <p:sldId id="908" r:id="rId131"/>
    <p:sldId id="735" r:id="rId132"/>
    <p:sldId id="961" r:id="rId133"/>
    <p:sldId id="1222" r:id="rId134"/>
    <p:sldId id="963" r:id="rId135"/>
    <p:sldId id="964" r:id="rId136"/>
    <p:sldId id="965" r:id="rId137"/>
    <p:sldId id="966" r:id="rId138"/>
    <p:sldId id="967" r:id="rId139"/>
    <p:sldId id="968" r:id="rId140"/>
    <p:sldId id="969" r:id="rId141"/>
    <p:sldId id="970" r:id="rId142"/>
    <p:sldId id="971" r:id="rId143"/>
    <p:sldId id="972" r:id="rId144"/>
    <p:sldId id="973" r:id="rId145"/>
    <p:sldId id="974" r:id="rId146"/>
    <p:sldId id="975" r:id="rId147"/>
    <p:sldId id="976" r:id="rId148"/>
    <p:sldId id="977" r:id="rId149"/>
    <p:sldId id="978" r:id="rId150"/>
    <p:sldId id="979" r:id="rId151"/>
    <p:sldId id="980" r:id="rId152"/>
    <p:sldId id="981" r:id="rId153"/>
    <p:sldId id="982" r:id="rId154"/>
    <p:sldId id="983" r:id="rId155"/>
    <p:sldId id="984" r:id="rId156"/>
    <p:sldId id="985" r:id="rId157"/>
    <p:sldId id="986" r:id="rId158"/>
    <p:sldId id="987" r:id="rId159"/>
    <p:sldId id="988" r:id="rId160"/>
    <p:sldId id="989" r:id="rId161"/>
    <p:sldId id="990" r:id="rId162"/>
    <p:sldId id="991" r:id="rId163"/>
    <p:sldId id="992" r:id="rId164"/>
    <p:sldId id="993" r:id="rId165"/>
    <p:sldId id="994" r:id="rId166"/>
    <p:sldId id="995" r:id="rId167"/>
    <p:sldId id="996" r:id="rId168"/>
    <p:sldId id="997" r:id="rId169"/>
    <p:sldId id="998" r:id="rId170"/>
    <p:sldId id="999" r:id="rId171"/>
    <p:sldId id="1000" r:id="rId172"/>
    <p:sldId id="1001" r:id="rId173"/>
    <p:sldId id="1002" r:id="rId174"/>
    <p:sldId id="1003" r:id="rId175"/>
    <p:sldId id="1006" r:id="rId176"/>
    <p:sldId id="1007" r:id="rId177"/>
    <p:sldId id="1008" r:id="rId178"/>
    <p:sldId id="1009" r:id="rId179"/>
    <p:sldId id="1010" r:id="rId180"/>
    <p:sldId id="1011" r:id="rId181"/>
    <p:sldId id="1012" r:id="rId182"/>
    <p:sldId id="1013" r:id="rId183"/>
    <p:sldId id="1014" r:id="rId184"/>
    <p:sldId id="1015" r:id="rId185"/>
    <p:sldId id="1016" r:id="rId186"/>
    <p:sldId id="1027" r:id="rId187"/>
    <p:sldId id="1028" r:id="rId188"/>
    <p:sldId id="1029" r:id="rId189"/>
    <p:sldId id="1223" r:id="rId190"/>
    <p:sldId id="1031" r:id="rId191"/>
    <p:sldId id="1032" r:id="rId192"/>
    <p:sldId id="1033" r:id="rId193"/>
    <p:sldId id="1034" r:id="rId194"/>
    <p:sldId id="1035" r:id="rId195"/>
    <p:sldId id="1036" r:id="rId196"/>
    <p:sldId id="1037" r:id="rId197"/>
    <p:sldId id="1038" r:id="rId198"/>
    <p:sldId id="1039" r:id="rId199"/>
    <p:sldId id="1040" r:id="rId200"/>
    <p:sldId id="1041" r:id="rId201"/>
    <p:sldId id="1042" r:id="rId202"/>
    <p:sldId id="1043" r:id="rId203"/>
    <p:sldId id="1044" r:id="rId204"/>
    <p:sldId id="1045" r:id="rId205"/>
    <p:sldId id="1046" r:id="rId206"/>
    <p:sldId id="1047" r:id="rId207"/>
    <p:sldId id="1048" r:id="rId208"/>
    <p:sldId id="1049" r:id="rId209"/>
    <p:sldId id="1050" r:id="rId210"/>
    <p:sldId id="1051" r:id="rId211"/>
    <p:sldId id="1052" r:id="rId212"/>
    <p:sldId id="1053" r:id="rId213"/>
    <p:sldId id="1054" r:id="rId214"/>
    <p:sldId id="1055" r:id="rId215"/>
    <p:sldId id="1056" r:id="rId216"/>
    <p:sldId id="1057" r:id="rId217"/>
    <p:sldId id="1058" r:id="rId218"/>
    <p:sldId id="1059" r:id="rId219"/>
    <p:sldId id="1060" r:id="rId220"/>
    <p:sldId id="1061" r:id="rId221"/>
    <p:sldId id="1062" r:id="rId222"/>
    <p:sldId id="1063" r:id="rId223"/>
    <p:sldId id="1064" r:id="rId224"/>
    <p:sldId id="1224" r:id="rId225"/>
    <p:sldId id="1066" r:id="rId226"/>
    <p:sldId id="1067" r:id="rId227"/>
    <p:sldId id="1068" r:id="rId228"/>
    <p:sldId id="1069" r:id="rId229"/>
    <p:sldId id="1070" r:id="rId230"/>
    <p:sldId id="1071" r:id="rId231"/>
    <p:sldId id="1072" r:id="rId232"/>
    <p:sldId id="1073" r:id="rId233"/>
    <p:sldId id="1074" r:id="rId234"/>
    <p:sldId id="1075" r:id="rId235"/>
    <p:sldId id="1076" r:id="rId236"/>
    <p:sldId id="1077" r:id="rId237"/>
    <p:sldId id="1078" r:id="rId238"/>
    <p:sldId id="1079" r:id="rId239"/>
    <p:sldId id="1080" r:id="rId240"/>
    <p:sldId id="1081" r:id="rId241"/>
    <p:sldId id="1082" r:id="rId242"/>
    <p:sldId id="1083" r:id="rId243"/>
    <p:sldId id="1084" r:id="rId244"/>
    <p:sldId id="1085" r:id="rId245"/>
    <p:sldId id="1086" r:id="rId246"/>
    <p:sldId id="1087" r:id="rId247"/>
    <p:sldId id="1088" r:id="rId248"/>
    <p:sldId id="1089" r:id="rId249"/>
    <p:sldId id="1225" r:id="rId250"/>
    <p:sldId id="1091" r:id="rId251"/>
    <p:sldId id="1092" r:id="rId252"/>
    <p:sldId id="1093" r:id="rId253"/>
    <p:sldId id="1094" r:id="rId254"/>
    <p:sldId id="1095" r:id="rId255"/>
    <p:sldId id="1096" r:id="rId256"/>
    <p:sldId id="1097" r:id="rId257"/>
    <p:sldId id="1098" r:id="rId258"/>
    <p:sldId id="1099" r:id="rId259"/>
    <p:sldId id="1100" r:id="rId260"/>
    <p:sldId id="1101" r:id="rId261"/>
    <p:sldId id="1102" r:id="rId262"/>
    <p:sldId id="1103" r:id="rId263"/>
    <p:sldId id="1104" r:id="rId264"/>
    <p:sldId id="1105" r:id="rId265"/>
    <p:sldId id="1106" r:id="rId266"/>
    <p:sldId id="1107" r:id="rId267"/>
    <p:sldId id="1108" r:id="rId268"/>
    <p:sldId id="1109" r:id="rId269"/>
    <p:sldId id="1110" r:id="rId270"/>
    <p:sldId id="1111" r:id="rId271"/>
    <p:sldId id="1112" r:id="rId272"/>
    <p:sldId id="1113" r:id="rId273"/>
    <p:sldId id="1114" r:id="rId274"/>
    <p:sldId id="1115" r:id="rId275"/>
    <p:sldId id="1116" r:id="rId276"/>
    <p:sldId id="1117" r:id="rId277"/>
    <p:sldId id="1118" r:id="rId278"/>
    <p:sldId id="1119" r:id="rId279"/>
    <p:sldId id="1120" r:id="rId280"/>
    <p:sldId id="1226" r:id="rId281"/>
    <p:sldId id="1122" r:id="rId282"/>
    <p:sldId id="1123" r:id="rId283"/>
    <p:sldId id="1124" r:id="rId284"/>
    <p:sldId id="1125" r:id="rId285"/>
    <p:sldId id="1126" r:id="rId286"/>
    <p:sldId id="1127" r:id="rId287"/>
    <p:sldId id="1128" r:id="rId288"/>
    <p:sldId id="1129" r:id="rId289"/>
    <p:sldId id="1130" r:id="rId290"/>
    <p:sldId id="1131" r:id="rId291"/>
    <p:sldId id="1132" r:id="rId292"/>
    <p:sldId id="1133" r:id="rId293"/>
    <p:sldId id="1134" r:id="rId294"/>
    <p:sldId id="1135" r:id="rId295"/>
    <p:sldId id="1136" r:id="rId296"/>
    <p:sldId id="1137" r:id="rId297"/>
    <p:sldId id="1138" r:id="rId298"/>
    <p:sldId id="1139" r:id="rId299"/>
    <p:sldId id="1140" r:id="rId300"/>
    <p:sldId id="1141" r:id="rId301"/>
    <p:sldId id="1142" r:id="rId302"/>
    <p:sldId id="1143" r:id="rId303"/>
    <p:sldId id="1144" r:id="rId304"/>
    <p:sldId id="1145" r:id="rId305"/>
    <p:sldId id="1146" r:id="rId306"/>
    <p:sldId id="1147" r:id="rId307"/>
    <p:sldId id="1148" r:id="rId308"/>
    <p:sldId id="1149" r:id="rId309"/>
    <p:sldId id="1150" r:id="rId310"/>
    <p:sldId id="1151" r:id="rId311"/>
    <p:sldId id="1152" r:id="rId312"/>
    <p:sldId id="1153" r:id="rId313"/>
    <p:sldId id="1227" r:id="rId314"/>
    <p:sldId id="1230" r:id="rId315"/>
    <p:sldId id="1156" r:id="rId316"/>
    <p:sldId id="1157" r:id="rId317"/>
    <p:sldId id="1158" r:id="rId318"/>
    <p:sldId id="1159" r:id="rId319"/>
    <p:sldId id="1160" r:id="rId320"/>
    <p:sldId id="1161" r:id="rId321"/>
    <p:sldId id="1162" r:id="rId322"/>
    <p:sldId id="1163" r:id="rId323"/>
    <p:sldId id="1164" r:id="rId324"/>
    <p:sldId id="1165" r:id="rId325"/>
    <p:sldId id="1166" r:id="rId326"/>
    <p:sldId id="1167" r:id="rId327"/>
    <p:sldId id="1168" r:id="rId328"/>
    <p:sldId id="1169" r:id="rId329"/>
    <p:sldId id="1170" r:id="rId330"/>
    <p:sldId id="1171" r:id="rId331"/>
    <p:sldId id="1172" r:id="rId332"/>
    <p:sldId id="1173" r:id="rId333"/>
    <p:sldId id="1174" r:id="rId334"/>
    <p:sldId id="1175" r:id="rId335"/>
    <p:sldId id="1176" r:id="rId336"/>
    <p:sldId id="1177" r:id="rId337"/>
    <p:sldId id="1178" r:id="rId338"/>
    <p:sldId id="1179" r:id="rId339"/>
    <p:sldId id="1180" r:id="rId340"/>
    <p:sldId id="1235" r:id="rId341"/>
    <p:sldId id="1236" r:id="rId342"/>
    <p:sldId id="1237" r:id="rId343"/>
    <p:sldId id="1238" r:id="rId344"/>
    <p:sldId id="1239" r:id="rId345"/>
    <p:sldId id="1240" r:id="rId346"/>
    <p:sldId id="1228" r:id="rId347"/>
    <p:sldId id="1242" r:id="rId348"/>
    <p:sldId id="1229" r:id="rId349"/>
    <p:sldId id="1232" r:id="rId350"/>
    <p:sldId id="1231" r:id="rId351"/>
    <p:sldId id="1243" r:id="rId352"/>
    <p:sldId id="1244" r:id="rId353"/>
    <p:sldId id="1245" r:id="rId354"/>
    <p:sldId id="1246" r:id="rId355"/>
    <p:sldId id="1247" r:id="rId356"/>
    <p:sldId id="1248" r:id="rId357"/>
    <p:sldId id="1249" r:id="rId358"/>
    <p:sldId id="1250" r:id="rId359"/>
    <p:sldId id="1251" r:id="rId360"/>
    <p:sldId id="1252" r:id="rId361"/>
    <p:sldId id="1253" r:id="rId362"/>
    <p:sldId id="1254" r:id="rId363"/>
    <p:sldId id="1181" r:id="rId364"/>
    <p:sldId id="1258" r:id="rId365"/>
    <p:sldId id="1259" r:id="rId366"/>
    <p:sldId id="1183" r:id="rId367"/>
    <p:sldId id="1256" r:id="rId368"/>
    <p:sldId id="1257" r:id="rId369"/>
    <p:sldId id="1255" r:id="rId370"/>
    <p:sldId id="1241" r:id="rId371"/>
    <p:sldId id="1190" r:id="rId372"/>
    <p:sldId id="1233" r:id="rId373"/>
    <p:sldId id="1192" r:id="rId374"/>
    <p:sldId id="1193" r:id="rId375"/>
    <p:sldId id="1194" r:id="rId376"/>
    <p:sldId id="1195" r:id="rId377"/>
    <p:sldId id="1196" r:id="rId378"/>
    <p:sldId id="1197" r:id="rId379"/>
    <p:sldId id="1198" r:id="rId380"/>
    <p:sldId id="1199" r:id="rId381"/>
    <p:sldId id="1200" r:id="rId382"/>
    <p:sldId id="1201" r:id="rId383"/>
    <p:sldId id="1202" r:id="rId384"/>
    <p:sldId id="1203" r:id="rId385"/>
    <p:sldId id="1204" r:id="rId386"/>
    <p:sldId id="1205" r:id="rId387"/>
    <p:sldId id="1206" r:id="rId388"/>
    <p:sldId id="1207" r:id="rId389"/>
    <p:sldId id="1208" r:id="rId390"/>
    <p:sldId id="1209" r:id="rId391"/>
    <p:sldId id="1210" r:id="rId392"/>
    <p:sldId id="1211" r:id="rId393"/>
    <p:sldId id="1212" r:id="rId394"/>
    <p:sldId id="1213" r:id="rId395"/>
    <p:sldId id="1214" r:id="rId396"/>
    <p:sldId id="1215" r:id="rId397"/>
    <p:sldId id="1216" r:id="rId398"/>
    <p:sldId id="1217" r:id="rId399"/>
    <p:sldId id="1218" r:id="rId400"/>
    <p:sldId id="1219" r:id="rId401"/>
    <p:sldId id="1220" r:id="rId402"/>
    <p:sldId id="862" r:id="rId403"/>
    <p:sldId id="863" r:id="rId404"/>
    <p:sldId id="864" r:id="rId405"/>
    <p:sldId id="865" r:id="rId406"/>
    <p:sldId id="866" r:id="rId407"/>
    <p:sldId id="867" r:id="rId408"/>
    <p:sldId id="868" r:id="rId409"/>
    <p:sldId id="869" r:id="rId410"/>
    <p:sldId id="870" r:id="rId411"/>
    <p:sldId id="871" r:id="rId412"/>
    <p:sldId id="872" r:id="rId413"/>
    <p:sldId id="873" r:id="rId414"/>
    <p:sldId id="874" r:id="rId415"/>
    <p:sldId id="854" r:id="rId416"/>
    <p:sldId id="876" r:id="rId417"/>
    <p:sldId id="957" r:id="rId418"/>
    <p:sldId id="958" r:id="rId419"/>
    <p:sldId id="878" r:id="rId420"/>
    <p:sldId id="1234" r:id="rId421"/>
    <p:sldId id="959" r:id="rId422"/>
    <p:sldId id="879" r:id="rId423"/>
    <p:sldId id="880" r:id="rId424"/>
    <p:sldId id="882" r:id="rId425"/>
    <p:sldId id="883" r:id="rId426"/>
    <p:sldId id="884" r:id="rId427"/>
    <p:sldId id="886" r:id="rId428"/>
    <p:sldId id="887" r:id="rId429"/>
    <p:sldId id="888" r:id="rId430"/>
    <p:sldId id="889" r:id="rId431"/>
    <p:sldId id="890" r:id="rId432"/>
    <p:sldId id="960" r:id="rId433"/>
    <p:sldId id="891" r:id="rId434"/>
  </p:sldIdLst>
  <p:sldSz cx="9144000" cy="6858000" type="screen4x3"/>
  <p:notesSz cx="7104063" cy="10234613"/>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7" autoAdjust="0"/>
    <p:restoredTop sz="94658" autoAdjust="0"/>
  </p:normalViewPr>
  <p:slideViewPr>
    <p:cSldViewPr>
      <p:cViewPr varScale="1">
        <p:scale>
          <a:sx n="65" d="100"/>
          <a:sy n="65" d="100"/>
        </p:scale>
        <p:origin x="1164" y="66"/>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varScale="1">
      <p:scale>
        <a:sx n="1" d="1"/>
        <a:sy n="1" d="1"/>
      </p:scale>
      <p:origin x="0" y="-117390"/>
    </p:cViewPr>
  </p:sorterViewPr>
  <p:notesViewPr>
    <p:cSldViewPr>
      <p:cViewPr varScale="1">
        <p:scale>
          <a:sx n="57" d="100"/>
          <a:sy n="57" d="100"/>
        </p:scale>
        <p:origin x="-2520" y="-78"/>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handoutMaster" Target="handoutMasters/handoutMaster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microsoft.com/office/2015/10/relationships/revisionInfo" Target="revisionInfo.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_rels/viewProps.xml.rels><?xml version="1.0" encoding="UTF-8" standalone="yes"?>
<Relationships xmlns="http://schemas.openxmlformats.org/package/2006/relationships"><Relationship Id="rId8" Type="http://schemas.openxmlformats.org/officeDocument/2006/relationships/slide" Target="slides/slide387.xml"/><Relationship Id="rId13" Type="http://schemas.openxmlformats.org/officeDocument/2006/relationships/slide" Target="slides/slide395.xml"/><Relationship Id="rId3" Type="http://schemas.openxmlformats.org/officeDocument/2006/relationships/slide" Target="slides/slide382.xml"/><Relationship Id="rId7" Type="http://schemas.openxmlformats.org/officeDocument/2006/relationships/slide" Target="slides/slide386.xml"/><Relationship Id="rId12" Type="http://schemas.openxmlformats.org/officeDocument/2006/relationships/slide" Target="slides/slide394.xml"/><Relationship Id="rId17" Type="http://schemas.openxmlformats.org/officeDocument/2006/relationships/slide" Target="slides/slide399.xml"/><Relationship Id="rId2" Type="http://schemas.openxmlformats.org/officeDocument/2006/relationships/slide" Target="slides/slide376.xml"/><Relationship Id="rId16" Type="http://schemas.openxmlformats.org/officeDocument/2006/relationships/slide" Target="slides/slide398.xml"/><Relationship Id="rId1" Type="http://schemas.openxmlformats.org/officeDocument/2006/relationships/slide" Target="slides/slide148.xml"/><Relationship Id="rId6" Type="http://schemas.openxmlformats.org/officeDocument/2006/relationships/slide" Target="slides/slide385.xml"/><Relationship Id="rId11" Type="http://schemas.openxmlformats.org/officeDocument/2006/relationships/slide" Target="slides/slide393.xml"/><Relationship Id="rId5" Type="http://schemas.openxmlformats.org/officeDocument/2006/relationships/slide" Target="slides/slide384.xml"/><Relationship Id="rId15" Type="http://schemas.openxmlformats.org/officeDocument/2006/relationships/slide" Target="slides/slide397.xml"/><Relationship Id="rId10" Type="http://schemas.openxmlformats.org/officeDocument/2006/relationships/slide" Target="slides/slide391.xml"/><Relationship Id="rId4" Type="http://schemas.openxmlformats.org/officeDocument/2006/relationships/slide" Target="slides/slide383.xml"/><Relationship Id="rId9" Type="http://schemas.openxmlformats.org/officeDocument/2006/relationships/slide" Target="slides/slide388.xml"/><Relationship Id="rId14" Type="http://schemas.openxmlformats.org/officeDocument/2006/relationships/slide" Target="slides/slide39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will team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1B81C301-AD6B-4646-8483-BAB85841D7C8}" type="presOf" srcId="{A333549E-C57A-41D3-B5E7-581E8BB96088}" destId="{1C3D8713-0912-4508-8EE0-BD16CC03B90A}"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7F6AEA3D-6270-4BC1-986B-8CD724CCC672}" srcId="{A333549E-C57A-41D3-B5E7-581E8BB96088}" destId="{4516C11E-8D87-4CD0-8EB8-D019020686FA}" srcOrd="4" destOrd="0" parTransId="{FEDFBF21-478A-41F4-A674-88E0F682830D}" sibTransId="{4C171E2B-8835-48C2-A54F-2804A9B53C5A}"/>
    <dgm:cxn modelId="{82DB194D-84BD-43B2-8024-765A49EDC959}" srcId="{A333549E-C57A-41D3-B5E7-581E8BB96088}" destId="{D5851AC5-A732-481C-AD85-8CB0FE459D10}" srcOrd="2" destOrd="0" parTransId="{0ECFD677-A8B3-4DD5-BC4B-C0B81BE5BB66}" sibTransId="{0E4702D4-5B48-43CC-9629-3166EAA419A4}"/>
    <dgm:cxn modelId="{1D4D737C-1A46-42D2-9D76-33E5891EB806}" srcId="{A333549E-C57A-41D3-B5E7-581E8BB96088}" destId="{33F5100B-48D4-459E-9B70-08D0891C9CBD}" srcOrd="0" destOrd="0" parTransId="{0D82A988-C375-40B3-9FE1-DB0E0C14C8DD}" sibTransId="{6D7B4255-D680-471B-A361-4701F5BFFC52}"/>
    <dgm:cxn modelId="{91C2389D-9653-43D6-BA41-CBAEB3793620}" type="presOf" srcId="{D5851AC5-A732-481C-AD85-8CB0FE459D10}" destId="{1AD01293-9483-4B71-8CD9-C025D2408D97}" srcOrd="0" destOrd="0" presId="urn:microsoft.com/office/officeart/2005/8/layout/hProcess9"/>
    <dgm:cxn modelId="{5F3185AC-8610-4FBF-95BF-7E4B36112397}" type="presOf" srcId="{2C96AA64-74AD-4210-AA1C-DC24143095D3}" destId="{5AA8ACA4-8140-4FEB-A55D-C2E191A5FFD8}"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D2B5E8B1-66A5-4328-AE05-F1F835465233}" srcId="{A333549E-C57A-41D3-B5E7-581E8BB96088}" destId="{2305AC95-6531-47CA-B2D3-A42AE88A1126}" srcOrd="3" destOrd="0" parTransId="{B9D465D2-73EE-4F62-9FC0-F3F99E899082}" sibTransId="{8F5BCCC1-8451-46AC-9C21-A55965D61C9D}"/>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ADE870A-DAF5-4D51-8D40-1E79AADD662B}" srcId="{54F31045-DB41-489F-BE01-3DB81EAC9699}" destId="{A34A89DC-75AA-4EEF-8BFF-E2DCBDCD5436}" srcOrd="1" destOrd="0" parTransId="{4F825DFA-679C-4B3E-BB94-05E37F714580}" sibTransId="{27EE1551-C96A-4318-8D5B-2F5A90F79AFC}"/>
    <dgm:cxn modelId="{C299111B-D214-46BD-AFC6-533148748206}" type="presOf" srcId="{B2834773-F838-4929-B8DC-7BB636A54E5C}" destId="{001B242D-1A0E-4C17-B78C-F40CE98E3EEE}" srcOrd="0" destOrd="0" presId="urn:microsoft.com/office/officeart/2005/8/layout/hProcess9"/>
    <dgm:cxn modelId="{998A3324-4A64-47B8-AA76-0CDFC93F3599}" srcId="{54F31045-DB41-489F-BE01-3DB81EAC9699}" destId="{B2834773-F838-4929-B8DC-7BB636A54E5C}" srcOrd="0" destOrd="0" parTransId="{0F5DB7B0-1A9C-485E-8140-16C886471A58}" sibTransId="{2243DE20-0F62-4C82-801A-8D59F1B68C57}"/>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82E1F68F-DBA5-4A76-B7E8-0C569D4BD1FB}" srcId="{54F31045-DB41-489F-BE01-3DB81EAC9699}" destId="{546B5109-1B2F-463F-8A0C-71D542F4E9D2}" srcOrd="3" destOrd="0" parTransId="{12D0AD0A-1B63-4E48-912E-3C539CE440E6}" sibTransId="{8B19E1BE-BA64-49B3-AB32-5275ABCB16DC}"/>
    <dgm:cxn modelId="{7E3A67B6-0851-46B3-9764-206F6945F113}" srcId="{54F31045-DB41-489F-BE01-3DB81EAC9699}" destId="{0816A4CB-1FF2-46AC-B6E3-EE72F4F12825}" srcOrd="4" destOrd="0" parTransId="{F352DFEE-CF98-4936-A32A-7DB767EF8E01}" sibTransId="{D98F403B-D325-4CEF-83EF-1D9911F14DF2}"/>
    <dgm:cxn modelId="{FD491FC3-CB17-452B-A1D9-BFFBA2F30DCD}" type="presOf" srcId="{546B5109-1B2F-463F-8A0C-71D542F4E9D2}" destId="{E20B0CB9-2AB2-4AB9-9F33-2DE6A36BE41F}" srcOrd="0" destOrd="0" presId="urn:microsoft.com/office/officeart/2005/8/layout/hProcess9"/>
    <dgm:cxn modelId="{10DD87DE-180D-413F-9217-790A605C83E1}" srcId="{54F31045-DB41-489F-BE01-3DB81EAC9699}" destId="{C83CB6EA-8162-42C2-BDDD-7C08090417BA}" srcOrd="5" destOrd="0" parTransId="{2003F550-4937-4447-93CA-6199D53B1C28}" sibTransId="{3F16BA90-44C8-4B1B-AB08-95725091DA05}"/>
    <dgm:cxn modelId="{4E5A06EB-B797-4D47-A46C-B3A551F1CE4B}" srcId="{54F31045-DB41-489F-BE01-3DB81EAC9699}" destId="{0E7A6C51-A9C1-4B5B-B04C-024B4EFD54B0}" srcOrd="2" destOrd="0" parTransId="{3153FA41-64BE-43C5-998E-315AB7E1A1FE}" sibTransId="{B14DDB5D-A917-4855-A9CD-6DEAC78340A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187FF304-FDCF-42B3-811D-62EE09437BCC}" srcId="{0BE3AFB1-0302-4943-9BB2-4A12F780E408}" destId="{D0BD892E-784E-4C7D-9F7F-A28BDFD2A479}" srcOrd="2" destOrd="0" parTransId="{DAFE59AA-6EE2-453F-A3D2-50424EE42B7D}" sibTransId="{E23751F0-C466-40B8-8B65-EE80E3B4B5E6}"/>
    <dgm:cxn modelId="{C6B4F009-324B-4B62-A992-19EAA7419896}" type="presOf" srcId="{F9FA1D83-1CFC-469E-8F64-9CC9E4184D78}" destId="{62E2E538-35EA-4709-B13E-8D21C3597D5A}" srcOrd="0" destOrd="0" presId="urn:microsoft.com/office/officeart/2005/8/layout/hProcess9"/>
    <dgm:cxn modelId="{6CA33331-A139-4CEE-BAAA-794C99420CB6}" type="presOf" srcId="{0BE3AFB1-0302-4943-9BB2-4A12F780E408}" destId="{9FCDBAD9-0F76-4B14-B506-EF7BB24D799D}"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D6F4CD7B-00A4-419F-881A-2EBF816AA99D}" type="presOf" srcId="{CBB3180B-F12C-4687-B973-2042FBD986D3}" destId="{9BB41FA7-C040-4C0A-8660-D1357B660BDE}"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FF8FC0C2-603E-49B3-8133-C8E3F76FDB7B}" type="presOf" srcId="{FBF92156-0FF4-4558-86CF-EB8147C2D274}" destId="{0815CD41-9EAF-4C11-BE80-8E71B1CF7BE5}" srcOrd="0" destOrd="0" presId="urn:microsoft.com/office/officeart/2005/8/layout/hProcess9"/>
    <dgm:cxn modelId="{9DD06ED9-5C89-4BB2-AAE5-0BE83E1348F8}" srcId="{0BE3AFB1-0302-4943-9BB2-4A12F780E408}" destId="{F9FA1D83-1CFC-469E-8F64-9CC9E4184D78}" srcOrd="3" destOrd="0" parTransId="{A4EEE85D-BA12-4DD7-B446-5BBAEBAB9CE5}" sibTransId="{4F4276D0-4488-4C16-9B13-567A358B5F59}"/>
    <dgm:cxn modelId="{8304B4ED-DF64-4DDB-97CD-71FD4718C447}" srcId="{0BE3AFB1-0302-4943-9BB2-4A12F780E408}" destId="{CBB3180B-F12C-4687-B973-2042FBD986D3}" srcOrd="1" destOrd="0" parTransId="{63F19105-5679-4164-B24E-687EAB663C91}" sibTransId="{9EFC4FB7-65F2-4202-806E-3233CD46961E}"/>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0FD22821-944C-4003-89C9-8BF90C8CA646}" type="presOf" srcId="{766EDBC4-91BA-44FF-8716-33B34A181EC4}" destId="{1C5D696A-4B72-4C94-8874-C08F654B6D25}" srcOrd="0" destOrd="0" presId="urn:microsoft.com/office/officeart/2005/8/layout/process1"/>
    <dgm:cxn modelId="{4A9BD32A-4CE0-4BC8-A0A9-138E9AE886A8}" type="presOf" srcId="{8190A97B-C4D7-4A36-A51B-FA04FF228D27}" destId="{780AD182-E8F3-4AC6-83CC-48BFCE7EEBB4}"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80AF0F37-7428-4B28-B26C-23945B6B76EF}" srcId="{D6A5DC7A-F6C5-46EC-98DC-C42E4118F871}" destId="{766EDBC4-91BA-44FF-8716-33B34A181EC4}" srcOrd="3" destOrd="0" parTransId="{05265076-2F81-4AEB-BF0A-B869F6F104D3}" sibTransId="{38B30DFB-D5F4-4E1B-B5A0-C69CB30E1748}"/>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F6F62FB3-2348-4BFF-97E0-8AB7A4CE7BB1}" srcId="{D6A5DC7A-F6C5-46EC-98DC-C42E4118F871}" destId="{93467134-E372-4517-9A3C-74435CAB4807}" srcOrd="2" destOrd="0" parTransId="{8D72E24F-C22A-4EED-8032-612CB8023DB7}" sibTransId="{2C96A1F7-DD5E-445F-8D07-7B07087153E7}"/>
    <dgm:cxn modelId="{5CDDF1C8-EACF-42BA-9762-9E0BE8B230EB}" type="presOf" srcId="{8190A97B-C4D7-4A36-A51B-FA04FF228D27}" destId="{994FE427-F76C-4C20-83AA-C9F1EB66C33E}" srcOrd="1"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B00BF1DF-4E09-467F-A581-83352F50F72F}" type="presOf" srcId="{93467134-E372-4517-9A3C-74435CAB4807}" destId="{5223362F-FD78-4867-885F-F0DD15C9919E}" srcOrd="0" destOrd="0" presId="urn:microsoft.com/office/officeart/2005/8/layout/process1"/>
    <dgm:cxn modelId="{F11D80E5-9DA7-4D23-92EA-5BC94C40AB4A}" srcId="{D6A5DC7A-F6C5-46EC-98DC-C42E4118F871}" destId="{74B9C966-CE15-4FFE-B5E9-5733F7C58AAE}" srcOrd="1" destOrd="0" parTransId="{14B5DB81-B9DB-4B64-8580-4B1F8E29DF68}" sibTransId="{8190A97B-C4D7-4A36-A51B-FA04FF228D27}"/>
    <dgm:cxn modelId="{A98EF8F1-4498-4C91-902A-029B28118F44}" type="presOf" srcId="{179BBDC0-B58D-45CF-9B94-81AA3F47682B}" destId="{601721E1-C274-47A6-98E8-0797967F8764}"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3F14B117-4FDC-47D4-860C-D819D72BE141}" type="presOf" srcId="{E5C2B83C-889F-47A3-A3A4-91A6514D5B6F}" destId="{B50D757F-222E-4FB4-A9FF-F9E251F99F41}" srcOrd="0" destOrd="0" presId="urn:microsoft.com/office/officeart/2005/8/layout/process4"/>
    <dgm:cxn modelId="{5035353C-8818-491D-9231-B04A2C093FE9}" srcId="{0078F410-633F-44EC-8E2D-C745FEF11D50}" destId="{230A320A-3E70-4AC6-A56E-2B9C50C879F8}" srcOrd="0" destOrd="0" parTransId="{A8A93FD0-254D-4465-AD2C-DDB1962FB0D2}" sibTransId="{674B4B5B-4DE5-4162-85D5-BBEB840F4D63}"/>
    <dgm:cxn modelId="{F5C21E40-5E41-43D5-9423-2425818736CF}" srcId="{0078F410-633F-44EC-8E2D-C745FEF11D50}" destId="{FE8579EE-FFE6-4A22-B80F-A0B7E690D75E}" srcOrd="2" destOrd="0" parTransId="{74BC1F2B-29A5-4050-8296-1B2CAC0DA7B0}" sibTransId="{B69937D2-ED86-445F-9B3A-DBEE3BC14675}"/>
    <dgm:cxn modelId="{BA89B748-664C-493C-8380-DDB7A26BE3AF}" type="presOf" srcId="{0078F410-633F-44EC-8E2D-C745FEF11D50}" destId="{6A72D365-05A6-436C-84D9-2C7633908EC4}" srcOrd="0" destOrd="0" presId="urn:microsoft.com/office/officeart/2005/8/layout/process4"/>
    <dgm:cxn modelId="{08D51880-8F18-4F04-90CB-7DE404C1E120}" type="presOf" srcId="{230A320A-3E70-4AC6-A56E-2B9C50C879F8}" destId="{3824854D-16C4-4FDC-A11A-42CD5E3F86FA}"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3AAC43A5-A8B2-4258-A534-1C6DF280A37F}" type="presOf" srcId="{FE8579EE-FFE6-4A22-B80F-A0B7E690D75E}" destId="{73B993CD-9135-4460-ADED-31337358CA1A}" srcOrd="0" destOrd="0" presId="urn:microsoft.com/office/officeart/2005/8/layout/process4"/>
    <dgm:cxn modelId="{B1C704AC-FFEE-48EE-8A1E-694727D4E3BF}" type="presOf" srcId="{FB05AE33-2472-49F1-B9EA-C8BB9C8332A6}" destId="{D05C638D-B873-415F-AFF8-55B511D186A8}" srcOrd="0" destOrd="0" presId="urn:microsoft.com/office/officeart/2005/8/layout/process4"/>
    <dgm:cxn modelId="{23A06FC8-1C71-496A-AF5D-EB240F37903A}" srcId="{0078F410-633F-44EC-8E2D-C745FEF11D50}" destId="{E5C2B83C-889F-47A3-A3A4-91A6514D5B6F}" srcOrd="3" destOrd="0" parTransId="{638928AF-7E44-45A5-9257-85C70A0893A9}" sibTransId="{42D519B5-6BD8-4873-B8C6-DCEB3E35D200}"/>
    <dgm:cxn modelId="{0FD443CE-F108-4842-A86C-422D1D5F9AFE}" srcId="{0078F410-633F-44EC-8E2D-C745FEF11D50}" destId="{F8B6CB55-B8C5-4F16-B2AA-CDBF57CD6A32}" srcOrd="1" destOrd="0" parTransId="{1A5C1434-BF66-44E5-8940-04F9F6D1C59F}" sibTransId="{25B41DD8-BBD2-4D37-B257-9F2DBB7326CF}"/>
    <dgm:cxn modelId="{DC8789DA-C751-465F-BDAC-FC5CD370A2E7}" srcId="{0078F410-633F-44EC-8E2D-C745FEF11D50}" destId="{FB05AE33-2472-49F1-B9EA-C8BB9C8332A6}" srcOrd="5" destOrd="0" parTransId="{D2A10DBB-ABF1-4B89-BE30-6EB8B3DFEB4E}" sibTransId="{7B077D2F-9AEF-4B29-B213-83B5E2ACB9BC}"/>
    <dgm:cxn modelId="{893F8EF8-F9E2-4AB4-BEC4-F475F6E6D27D}" type="presOf" srcId="{31043E97-A47B-4424-953D-5FD35C56D722}" destId="{C8A66D2F-03A4-4124-9BDB-EBF26A4701C4}" srcOrd="0" destOrd="0" presId="urn:microsoft.com/office/officeart/2005/8/layout/process4"/>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9E7A8B02-AA2D-41DD-B7C0-B970738328D6}" type="presOf" srcId="{88B39BFD-42F9-41A3-BB5F-B958F99034BA}" destId="{9E9E5AAE-4685-41DE-8C4E-BD0763293406}" srcOrd="0" destOrd="8" presId="urn:microsoft.com/office/officeart/2005/8/layout/hList1"/>
    <dgm:cxn modelId="{7D80BB04-F9D7-4137-8F90-E93A34297639}" type="presOf" srcId="{1A62CDED-FA89-498F-AC0D-800FCD6B31BA}" destId="{9E9E5AAE-4685-41DE-8C4E-BD0763293406}" srcOrd="0" destOrd="12" presId="urn:microsoft.com/office/officeart/2005/8/layout/hList1"/>
    <dgm:cxn modelId="{D9571E06-05AB-4D06-9C17-1B973F899FAD}" type="presOf" srcId="{667AE315-C35D-430D-AE0A-84C5B5CE3355}" destId="{9E9E5AAE-4685-41DE-8C4E-BD0763293406}" srcOrd="0" destOrd="1"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2D4CA909-0B1B-4CBA-9C35-092A7238660F}" srcId="{88B39BFD-42F9-41A3-BB5F-B958F99034BA}" destId="{1A62CDED-FA89-498F-AC0D-800FCD6B31BA}" srcOrd="3" destOrd="0" parTransId="{EB025B8A-7A4A-4C00-B263-4884A10CDCAF}" sibTransId="{A5A14E0C-D3C4-4177-B008-70F8D2CE3F5E}"/>
    <dgm:cxn modelId="{81AA660F-207B-4ACA-967F-93725F30A0A5}" type="presOf" srcId="{A4266202-10BB-4176-A7CA-FE0248B20A46}" destId="{21D40FE3-574C-4F6D-A809-5472D11A2F83}" srcOrd="0" destOrd="13" presId="urn:microsoft.com/office/officeart/2005/8/layout/hList1"/>
    <dgm:cxn modelId="{C9245A0F-D75C-464B-B219-ABC89E5F33FD}" srcId="{4F154A09-B11E-483F-B9AE-8AD83EC8586E}" destId="{20803A71-930F-4553-90EE-70BE1F9073EE}" srcOrd="3" destOrd="0" parTransId="{17F618D9-548F-4C1C-A14B-FE49DBCF5D3A}" sibTransId="{1D7015CF-DB17-4C7E-AEA3-48EBB95106C6}"/>
    <dgm:cxn modelId="{2E508211-CAB7-4E4A-9BDB-9BC14B90E7C5}" srcId="{C2203BBC-6EF4-46BD-B048-6C8DA2CFBDC3}" destId="{8DAF4E45-F0BC-41E1-A921-F291FD26F8BF}" srcOrd="0" destOrd="0" parTransId="{CA93136E-9851-4055-B1B2-550CDFC7B700}" sibTransId="{C4A83763-9434-4BE0-932B-DB916525ADC8}"/>
    <dgm:cxn modelId="{5DE6511F-991C-4F68-9E74-9AC88501D111}" srcId="{A64BA869-3F1A-4572-BF7D-E89DA949594B}" destId="{F371E9D0-9E5E-4FAC-BDFA-594F27C46A6B}" srcOrd="0" destOrd="0" parTransId="{F55AB3A3-648F-47AE-9595-36D20289658F}" sibTransId="{64A073B5-8121-40EF-B097-4663B5CDBCE5}"/>
    <dgm:cxn modelId="{B085EE23-2184-4359-BE17-CDCD0BA08905}" srcId="{4F154A09-B11E-483F-B9AE-8AD83EC8586E}" destId="{DCDD1044-E8D2-43E4-9242-425A3B06393E}" srcOrd="2" destOrd="0" parTransId="{3DF4DFDE-077E-4B4D-82A2-3529DDB1FBF2}" sibTransId="{EC9962BA-C4D6-49AD-BD25-A95B6D0495CA}"/>
    <dgm:cxn modelId="{3EF25335-B35A-43EB-A274-BECEAF834197}" srcId="{88B39BFD-42F9-41A3-BB5F-B958F99034BA}" destId="{D3F29C93-BB2A-47C4-93A3-1DD3677F4CA9}" srcOrd="0" destOrd="0" parTransId="{EBDF5775-D200-4FFF-B4DA-29A767AD04B9}" sibTransId="{0ADBAE83-5F7E-4F7E-8A8E-3DF6CDBDD332}"/>
    <dgm:cxn modelId="{2B85FD38-CECD-4AFC-9F42-51D9B0D9603B}" srcId="{F371E9D0-9E5E-4FAC-BDFA-594F27C46A6B}" destId="{AC2C3144-67DE-413C-9B95-58C490E0B3EA}" srcOrd="6" destOrd="0" parTransId="{B9FC8F45-6FB7-4ADD-B72A-C18ED95BB79F}" sibTransId="{81521F8B-DF56-43D0-B99C-498B8581414C}"/>
    <dgm:cxn modelId="{5DF85F3A-BBD6-42F4-A164-035A499D15A6}" type="presOf" srcId="{1877C78A-8CFD-4CCB-B86C-A8EF4F2D42DA}" destId="{21D40FE3-574C-4F6D-A809-5472D11A2F83}" srcOrd="0" destOrd="12"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A213F23E-CB1D-4A48-98AB-8561FAF60C35}" type="presOf" srcId="{8DAF4E45-F0BC-41E1-A921-F291FD26F8BF}" destId="{65581120-9447-4A53-8433-B3E7E8C11E0E}" srcOrd="0" destOrd="0" presId="urn:microsoft.com/office/officeart/2005/8/layout/hList1"/>
    <dgm:cxn modelId="{0AAFDE5B-98C1-4DF2-85EC-1672C6B87DB9}" type="presOf" srcId="{11A76963-CC0A-4EE9-9250-3851B9302005}" destId="{9E9E5AAE-4685-41DE-8C4E-BD0763293406}" srcOrd="0" destOrd="4"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D9154D43-D4FA-4702-8B37-100BA3112009}" type="presOf" srcId="{2F2723BA-09D8-4DF3-B3FE-077E5D6B4C28}" destId="{21D40FE3-574C-4F6D-A809-5472D11A2F83}" srcOrd="0" destOrd="2" presId="urn:microsoft.com/office/officeart/2005/8/layout/hList1"/>
    <dgm:cxn modelId="{A39A5463-B9E0-4AEE-99A9-ACFC8E8A0DD5}" srcId="{8DAF4E45-F0BC-41E1-A921-F291FD26F8BF}" destId="{4F154A09-B11E-483F-B9AE-8AD83EC8586E}" srcOrd="1" destOrd="0" parTransId="{F68A51FD-0826-4473-8CCD-196D6DCDA38F}" sibTransId="{F02DE755-41F5-463C-AC76-3BB69D06FACC}"/>
    <dgm:cxn modelId="{043DA945-59F9-457F-BD1C-A032B77728A4}" type="presOf" srcId="{C2203BBC-6EF4-46BD-B048-6C8DA2CFBDC3}" destId="{D3313866-D004-49A0-9D30-91B46A5E4511}" srcOrd="0" destOrd="0" presId="urn:microsoft.com/office/officeart/2005/8/layout/hList1"/>
    <dgm:cxn modelId="{D45F5546-D56A-466F-B7C5-E6D1783255DF}" type="presOf" srcId="{DCDD1044-E8D2-43E4-9242-425A3B06393E}" destId="{21D40FE3-574C-4F6D-A809-5472D11A2F83}" srcOrd="0" destOrd="9" presId="urn:microsoft.com/office/officeart/2005/8/layout/hList1"/>
    <dgm:cxn modelId="{5051D048-AB25-4F8D-8278-40583EAAA39A}" type="presOf" srcId="{AC2C3144-67DE-413C-9B95-58C490E0B3EA}" destId="{9E9E5AAE-4685-41DE-8C4E-BD0763293406}" srcOrd="0" destOrd="7" presId="urn:microsoft.com/office/officeart/2005/8/layout/hList1"/>
    <dgm:cxn modelId="{C921C049-A3F3-4987-885E-B93759FA09A1}" srcId="{8DAF4E45-F0BC-41E1-A921-F291FD26F8BF}" destId="{A9117C24-D1E8-4C01-84A1-FE26D9042B84}" srcOrd="0" destOrd="0" parTransId="{90D2A5B2-3F75-46F3-860A-168D54ABC536}" sibTransId="{ED6C47C4-4B2D-4E2C-81AF-A140F1C7708A}"/>
    <dgm:cxn modelId="{B7066A4C-8FA4-498D-A588-6AB4F30866CD}" type="presOf" srcId="{A9117C24-D1E8-4C01-84A1-FE26D9042B84}" destId="{21D40FE3-574C-4F6D-A809-5472D11A2F83}" srcOrd="0" destOrd="0" presId="urn:microsoft.com/office/officeart/2005/8/layout/hList1"/>
    <dgm:cxn modelId="{48080C4F-2830-4226-BAFA-3400739F5C04}" srcId="{F371E9D0-9E5E-4FAC-BDFA-594F27C46A6B}" destId="{23F95000-9F77-42F8-9B1C-722AAC9C7802}" srcOrd="5" destOrd="0" parTransId="{DE30D713-3DC3-4AB0-A1BC-EA7530D1EABE}" sibTransId="{4AA0799F-3AD7-4405-8100-0BD41105A8BF}"/>
    <dgm:cxn modelId="{28D03050-1F9A-44B9-9CD5-B13D00C019A3}" type="presOf" srcId="{78595B4F-9CBC-4584-BAEC-F96B653E66E1}" destId="{9E9E5AAE-4685-41DE-8C4E-BD0763293406}" srcOrd="0" destOrd="2" presId="urn:microsoft.com/office/officeart/2005/8/layout/hList1"/>
    <dgm:cxn modelId="{E310C951-F714-4D6A-81CF-E14DF822EDAC}" srcId="{A9117C24-D1E8-4C01-84A1-FE26D9042B84}" destId="{2F2723BA-09D8-4DF3-B3FE-077E5D6B4C28}" srcOrd="1" destOrd="0" parTransId="{6CE230CB-950F-4F39-A94F-B142BDD271FF}" sibTransId="{D0ED3319-5CDB-4428-A505-53ABD7557187}"/>
    <dgm:cxn modelId="{0BC91D73-DDCC-4AD1-B4E0-D5A92753783C}" srcId="{4F154A09-B11E-483F-B9AE-8AD83EC8586E}" destId="{7AD65305-9409-4103-BF6A-2CBC864167A5}" srcOrd="1" destOrd="0" parTransId="{5EE1A416-3A04-4331-8170-FA376A0EEB15}" sibTransId="{B785ED83-A335-4177-9A41-0B1832127E56}"/>
    <dgm:cxn modelId="{21D9B574-7A9A-4466-8B5B-BC8FF97E92A8}" type="presOf" srcId="{1F4EAF9C-BBCD-4D39-A77B-DE886F7BFFC3}" destId="{9E9E5AAE-4685-41DE-8C4E-BD0763293406}" srcOrd="0" destOrd="3" presId="urn:microsoft.com/office/officeart/2005/8/layout/hList1"/>
    <dgm:cxn modelId="{09E1847C-5FD9-4828-B533-17DA35B8754D}" type="presOf" srcId="{39881159-93E4-4202-8E42-80CCFB683880}" destId="{9E9E5AAE-4685-41DE-8C4E-BD0763293406}" srcOrd="0" destOrd="5" presId="urn:microsoft.com/office/officeart/2005/8/layout/hList1"/>
    <dgm:cxn modelId="{7542A97E-2FE5-4008-8AF7-A6226C0F767B}" type="presOf" srcId="{4F154A09-B11E-483F-B9AE-8AD83EC8586E}" destId="{21D40FE3-574C-4F6D-A809-5472D11A2F83}" srcOrd="0" destOrd="6"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DF899688-0BB0-4BDE-8745-F9EF0F8C813F}" srcId="{A9117C24-D1E8-4C01-84A1-FE26D9042B84}" destId="{54797A39-A94C-47E2-9058-3798FFB2B55E}" srcOrd="0" destOrd="0" parTransId="{CFB39D9A-56A0-4FEF-99BC-72CDB1B6D7E0}" sibTransId="{B403C3D5-093E-4170-9045-C1E663C79A72}"/>
    <dgm:cxn modelId="{58F0DA88-F12F-420B-A708-82C9E5BED325}" type="presOf" srcId="{D3F29C93-BB2A-47C4-93A3-1DD3677F4CA9}" destId="{9E9E5AAE-4685-41DE-8C4E-BD0763293406}" srcOrd="0" destOrd="9"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EC29308D-A14F-4EAF-B70B-BB0642493A4B}" type="presOf" srcId="{20E7B2C5-892F-441F-A9B9-10F3841D35B7}" destId="{21D40FE3-574C-4F6D-A809-5472D11A2F83}" srcOrd="0" destOrd="11"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5296193-7037-4176-AB76-341FC93556AC}" type="presOf" srcId="{AA18F45A-AD01-46EF-B33F-359945F82F85}" destId="{21D40FE3-574C-4F6D-A809-5472D11A2F83}" srcOrd="0" destOrd="7" presId="urn:microsoft.com/office/officeart/2005/8/layout/hList1"/>
    <dgm:cxn modelId="{E5E4A593-9A11-41AF-8CAE-08854B24CAC0}" srcId="{A9117C24-D1E8-4C01-84A1-FE26D9042B84}" destId="{E7787F26-12FC-43B8-86B7-D3E14FFD1DF9}" srcOrd="3" destOrd="0" parTransId="{51477C4E-B51D-4C18-9132-9006940864EA}" sibTransId="{00E82A63-706C-4AF4-BE33-9C5157BF3252}"/>
    <dgm:cxn modelId="{588558A4-C9F3-4414-BCAF-395A9A0801FA}" srcId="{4F154A09-B11E-483F-B9AE-8AD83EC8586E}" destId="{1877C78A-8CFD-4CCB-B86C-A8EF4F2D42DA}" srcOrd="5" destOrd="0" parTransId="{5BDA1E91-8FDD-4BD7-A349-5ED10CD93E5E}" sibTransId="{ABC40342-864C-48B8-B772-5B56365988A4}"/>
    <dgm:cxn modelId="{ECE219A5-4925-47FC-AE22-76C314614F43}" type="presOf" srcId="{A64BA869-3F1A-4572-BF7D-E89DA949594B}" destId="{B4192E31-D16F-41E6-A191-6030404E3BEB}" srcOrd="0" destOrd="0"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934A2DAC-4F7E-4849-9BDB-FD2134A4A633}" type="presOf" srcId="{44A3586F-1F92-47C3-9023-D64D24942CAF}" destId="{21D40FE3-574C-4F6D-A809-5472D11A2F83}" srcOrd="0" destOrd="5"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1062B2B1-8974-4CE0-BC3A-4DE803A4608C}" type="presOf" srcId="{B0DB3C33-C2CD-4660-BF8E-DE94BFCFCD9E}" destId="{9E9E5AAE-4685-41DE-8C4E-BD0763293406}" srcOrd="0" destOrd="10" presId="urn:microsoft.com/office/officeart/2005/8/layout/hList1"/>
    <dgm:cxn modelId="{9D5A06B6-4439-4978-A45A-16B15BDB84CC}" srcId="{88B39BFD-42F9-41A3-BB5F-B958F99034BA}" destId="{B0DB3C33-C2CD-4660-BF8E-DE94BFCFCD9E}" srcOrd="1" destOrd="0" parTransId="{85B747F6-6518-4B47-8AC9-088AF572565F}" sibTransId="{2B2AEDB9-8B59-45F5-AD88-D849BA4591F0}"/>
    <dgm:cxn modelId="{824E70B9-B6E2-4A2B-ABBA-537B88EF768A}" srcId="{A64BA869-3F1A-4572-BF7D-E89DA949594B}" destId="{88B39BFD-42F9-41A3-BB5F-B958F99034BA}" srcOrd="1" destOrd="0" parTransId="{D61E8792-1E54-42E9-A9CD-0B96CCC157A6}" sibTransId="{837F495E-74D5-4A5B-8D20-55B2E8FCB88F}"/>
    <dgm:cxn modelId="{35A027BA-584E-499B-B931-72B44B8AE78F}" srcId="{C2203BBC-6EF4-46BD-B048-6C8DA2CFBDC3}" destId="{A64BA869-3F1A-4572-BF7D-E89DA949594B}" srcOrd="1" destOrd="0" parTransId="{9EFC6832-60F8-4885-83DC-5DD876F5E7AF}" sibTransId="{6FFE2DC9-D0D7-43E6-972E-604F805A4A4D}"/>
    <dgm:cxn modelId="{5F26E9C0-B2ED-40CF-84B4-E9FFE8836289}" srcId="{A9117C24-D1E8-4C01-84A1-FE26D9042B84}" destId="{44A3586F-1F92-47C3-9023-D64D24942CAF}" srcOrd="4" destOrd="0" parTransId="{294D5925-C37D-4291-8A4C-A1F397C08AF8}" sibTransId="{643FEBE4-DE97-43DC-8E9A-02F782AB44CE}"/>
    <dgm:cxn modelId="{A441AAC5-E445-4535-82AE-40231B2FCF1E}" type="presOf" srcId="{E7787F26-12FC-43B8-86B7-D3E14FFD1DF9}" destId="{21D40FE3-574C-4F6D-A809-5472D11A2F83}" srcOrd="0" destOrd="4"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376C35D3-3EA6-4E60-8D64-97F17F28F10C}" type="presOf" srcId="{20803A71-930F-4553-90EE-70BE1F9073EE}" destId="{21D40FE3-574C-4F6D-A809-5472D11A2F83}" srcOrd="0" destOrd="10" presId="urn:microsoft.com/office/officeart/2005/8/layout/hList1"/>
    <dgm:cxn modelId="{4FA102DE-3948-4A0A-BE5B-0867ADA45CF3}" type="presOf" srcId="{7AD65305-9409-4103-BF6A-2CBC864167A5}" destId="{21D40FE3-574C-4F6D-A809-5472D11A2F83}" srcOrd="0" destOrd="8" presId="urn:microsoft.com/office/officeart/2005/8/layout/hList1"/>
    <dgm:cxn modelId="{3CE16BE4-EC53-43C0-A0B8-4E1C59AB59DC}" type="presOf" srcId="{B3F9D057-854A-4E59-9894-5B721AB65C05}" destId="{9E9E5AAE-4685-41DE-8C4E-BD0763293406}" srcOrd="0" destOrd="11"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84892BF0-1EC0-4C27-9618-4BD100010885}" type="presOf" srcId="{54797A39-A94C-47E2-9058-3798FFB2B55E}" destId="{21D40FE3-574C-4F6D-A809-5472D11A2F83}" srcOrd="0" destOrd="1" presId="urn:microsoft.com/office/officeart/2005/8/layout/hList1"/>
    <dgm:cxn modelId="{3AC191F3-87E7-4646-BFDC-C7CE1CABD701}" type="presOf" srcId="{DCA424C9-519F-44C8-B882-2A7F5286EF1E}" destId="{21D40FE3-574C-4F6D-A809-5472D11A2F83}" srcOrd="0" destOrd="3" presId="urn:microsoft.com/office/officeart/2005/8/layout/hList1"/>
    <dgm:cxn modelId="{31AA29F9-A70C-4A5C-95DE-0D95CC81ACFB}" type="presOf" srcId="{23F95000-9F77-42F8-9B1C-722AAC9C7802}" destId="{9E9E5AAE-4685-41DE-8C4E-BD0763293406}" srcOrd="0" destOrd="6" presId="urn:microsoft.com/office/officeart/2005/8/layout/hList1"/>
    <dgm:cxn modelId="{07E3E5FC-3693-409C-9DA8-37AAE2C09937}" type="presOf" srcId="{17DB3D47-CD28-4063-91FA-8EE946A9E25E}" destId="{9E9E5AAE-4685-41DE-8C4E-BD0763293406}" srcOrd="0" destOrd="13" presId="urn:microsoft.com/office/officeart/2005/8/layout/hList1"/>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39213C4-0091-4030-BF75-B82CD2351DD0}"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2BCBDBA1-5E86-425D-BD86-193AC9AFD49B}">
      <dgm:prSet/>
      <dgm:spPr/>
      <dgm:t>
        <a:bodyPr/>
        <a:lstStyle/>
        <a:p>
          <a:pPr rtl="0"/>
          <a:r>
            <a:rPr lang="en-US" dirty="0"/>
            <a:t>Schedules</a:t>
          </a:r>
        </a:p>
      </dgm:t>
    </dgm:pt>
    <dgm:pt modelId="{390D793D-D36D-436F-97F1-5D1063D2C877}" type="parTrans" cxnId="{16851FFF-D726-4D3D-87A1-778E2147C3C8}">
      <dgm:prSet/>
      <dgm:spPr/>
      <dgm:t>
        <a:bodyPr/>
        <a:lstStyle/>
        <a:p>
          <a:endParaRPr lang="en-US"/>
        </a:p>
      </dgm:t>
    </dgm:pt>
    <dgm:pt modelId="{0FDE560E-F078-42EB-8226-E79980B3D585}" type="sibTrans" cxnId="{16851FFF-D726-4D3D-87A1-778E2147C3C8}">
      <dgm:prSet/>
      <dgm:spPr/>
      <dgm:t>
        <a:bodyPr/>
        <a:lstStyle/>
        <a:p>
          <a:endParaRPr lang="en-US"/>
        </a:p>
      </dgm:t>
    </dgm:pt>
    <dgm:pt modelId="{368E6666-35FF-4129-86A2-85C05EDD8B39}">
      <dgm:prSet/>
      <dgm:spPr/>
      <dgm:t>
        <a:bodyPr/>
        <a:lstStyle/>
        <a:p>
          <a:pPr rtl="0"/>
          <a:r>
            <a:rPr lang="en-US" dirty="0"/>
            <a:t>Project Priorities</a:t>
          </a:r>
        </a:p>
      </dgm:t>
    </dgm:pt>
    <dgm:pt modelId="{CBBE2FEC-E174-4136-B8EC-6D841B063B8F}" type="parTrans" cxnId="{153300DF-490B-4ACF-98FA-E82C1A32C973}">
      <dgm:prSet/>
      <dgm:spPr/>
      <dgm:t>
        <a:bodyPr/>
        <a:lstStyle/>
        <a:p>
          <a:endParaRPr lang="en-US"/>
        </a:p>
      </dgm:t>
    </dgm:pt>
    <dgm:pt modelId="{58262C9D-BB07-41BE-860A-436605D476B0}" type="sibTrans" cxnId="{153300DF-490B-4ACF-98FA-E82C1A32C973}">
      <dgm:prSet/>
      <dgm:spPr/>
      <dgm:t>
        <a:bodyPr/>
        <a:lstStyle/>
        <a:p>
          <a:endParaRPr lang="en-US"/>
        </a:p>
      </dgm:t>
    </dgm:pt>
    <dgm:pt modelId="{9CEE1126-1113-4387-B873-368C40E63846}">
      <dgm:prSet/>
      <dgm:spPr/>
      <dgm:t>
        <a:bodyPr/>
        <a:lstStyle/>
        <a:p>
          <a:pPr rtl="0"/>
          <a:r>
            <a:rPr lang="en-US" dirty="0"/>
            <a:t>Technical Issues</a:t>
          </a:r>
        </a:p>
      </dgm:t>
    </dgm:pt>
    <dgm:pt modelId="{32B341F5-1B69-495C-AE8D-CBCAD52DDED0}" type="parTrans" cxnId="{011832BA-4788-4AF1-B6F2-7DBB3B9CA653}">
      <dgm:prSet/>
      <dgm:spPr/>
      <dgm:t>
        <a:bodyPr/>
        <a:lstStyle/>
        <a:p>
          <a:endParaRPr lang="en-US"/>
        </a:p>
      </dgm:t>
    </dgm:pt>
    <dgm:pt modelId="{DE8F2DD9-5777-4232-AD1D-6F98A081546F}" type="sibTrans" cxnId="{011832BA-4788-4AF1-B6F2-7DBB3B9CA653}">
      <dgm:prSet/>
      <dgm:spPr/>
      <dgm:t>
        <a:bodyPr/>
        <a:lstStyle/>
        <a:p>
          <a:endParaRPr lang="en-US"/>
        </a:p>
      </dgm:t>
    </dgm:pt>
    <dgm:pt modelId="{112B9139-BA4C-40B5-85EC-9D34C6F1892F}">
      <dgm:prSet/>
      <dgm:spPr/>
      <dgm:t>
        <a:bodyPr/>
        <a:lstStyle/>
        <a:p>
          <a:pPr rtl="0"/>
          <a:r>
            <a:rPr lang="en-US" dirty="0"/>
            <a:t>Personality Conflict</a:t>
          </a:r>
        </a:p>
      </dgm:t>
    </dgm:pt>
    <dgm:pt modelId="{3204FAE7-1994-44A1-9317-E05095DC2EE9}" type="parTrans" cxnId="{79864948-12FC-4C69-AA70-1959FAE138CF}">
      <dgm:prSet/>
      <dgm:spPr/>
      <dgm:t>
        <a:bodyPr/>
        <a:lstStyle/>
        <a:p>
          <a:endParaRPr lang="en-US"/>
        </a:p>
      </dgm:t>
    </dgm:pt>
    <dgm:pt modelId="{AE393F7D-1707-4B56-9FDE-8C09454841F7}" type="sibTrans" cxnId="{79864948-12FC-4C69-AA70-1959FAE138CF}">
      <dgm:prSet/>
      <dgm:spPr/>
      <dgm:t>
        <a:bodyPr/>
        <a:lstStyle/>
        <a:p>
          <a:endParaRPr lang="en-US"/>
        </a:p>
      </dgm:t>
    </dgm:pt>
    <dgm:pt modelId="{FC0F370B-F9C2-459C-86DF-2659AC2087A2}">
      <dgm:prSet/>
      <dgm:spPr/>
      <dgm:t>
        <a:bodyPr/>
        <a:lstStyle/>
        <a:p>
          <a:pPr rtl="0"/>
          <a:r>
            <a:rPr lang="en-US" dirty="0"/>
            <a:t>Cost</a:t>
          </a:r>
        </a:p>
      </dgm:t>
    </dgm:pt>
    <dgm:pt modelId="{351F7632-DD36-4B9B-A75D-952831E01EB3}" type="parTrans" cxnId="{30DD5CE1-5B59-48B4-9383-19ED64CFA667}">
      <dgm:prSet/>
      <dgm:spPr/>
      <dgm:t>
        <a:bodyPr/>
        <a:lstStyle/>
        <a:p>
          <a:endParaRPr lang="en-US"/>
        </a:p>
      </dgm:t>
    </dgm:pt>
    <dgm:pt modelId="{E47D0AEE-4595-490D-A525-177E9811492B}" type="sibTrans" cxnId="{30DD5CE1-5B59-48B4-9383-19ED64CFA667}">
      <dgm:prSet/>
      <dgm:spPr/>
      <dgm:t>
        <a:bodyPr/>
        <a:lstStyle/>
        <a:p>
          <a:endParaRPr lang="en-US"/>
        </a:p>
      </dgm:t>
    </dgm:pt>
    <dgm:pt modelId="{E4D49CDB-6542-4CAA-8AE0-CCCA1C57B3F0}">
      <dgm:prSet/>
      <dgm:spPr/>
      <dgm:t>
        <a:bodyPr/>
        <a:lstStyle/>
        <a:p>
          <a:pPr rtl="0"/>
          <a:r>
            <a:rPr lang="en-US" dirty="0"/>
            <a:t>Scarce resources</a:t>
          </a:r>
        </a:p>
      </dgm:t>
    </dgm:pt>
    <dgm:pt modelId="{DDA84AE9-0EB3-4456-B0F9-B5EBA275467E}" type="parTrans" cxnId="{8AEA4BDD-F5C6-4365-B679-D5BC9B87E09E}">
      <dgm:prSet/>
      <dgm:spPr/>
      <dgm:t>
        <a:bodyPr/>
        <a:lstStyle/>
        <a:p>
          <a:endParaRPr lang="en-US"/>
        </a:p>
      </dgm:t>
    </dgm:pt>
    <dgm:pt modelId="{28264349-FBFD-41D2-8292-750218937D59}" type="sibTrans" cxnId="{8AEA4BDD-F5C6-4365-B679-D5BC9B87E09E}">
      <dgm:prSet/>
      <dgm:spPr/>
      <dgm:t>
        <a:bodyPr/>
        <a:lstStyle/>
        <a:p>
          <a:endParaRPr lang="en-US"/>
        </a:p>
      </dgm:t>
    </dgm:pt>
    <dgm:pt modelId="{896DBE03-7FB8-4472-B3B6-F1FEC05911A4}">
      <dgm:prSet/>
      <dgm:spPr/>
      <dgm:t>
        <a:bodyPr/>
        <a:lstStyle/>
        <a:p>
          <a:pPr rtl="0"/>
          <a:r>
            <a:rPr lang="en-US" dirty="0"/>
            <a:t>Personal work styles</a:t>
          </a:r>
        </a:p>
      </dgm:t>
    </dgm:pt>
    <dgm:pt modelId="{DCCC623F-C8C9-4018-8367-3E6E42D901DE}" type="parTrans" cxnId="{64EB1071-17B6-4213-B2D2-9268EFE5C5B4}">
      <dgm:prSet/>
      <dgm:spPr/>
      <dgm:t>
        <a:bodyPr/>
        <a:lstStyle/>
        <a:p>
          <a:endParaRPr lang="en-US"/>
        </a:p>
      </dgm:t>
    </dgm:pt>
    <dgm:pt modelId="{ED760CB7-DE77-4FE8-BCE3-A06AF1BBE123}" type="sibTrans" cxnId="{64EB1071-17B6-4213-B2D2-9268EFE5C5B4}">
      <dgm:prSet/>
      <dgm:spPr/>
      <dgm:t>
        <a:bodyPr/>
        <a:lstStyle/>
        <a:p>
          <a:endParaRPr lang="en-US"/>
        </a:p>
      </dgm:t>
    </dgm:pt>
    <dgm:pt modelId="{BB976485-B4A3-485E-B87A-B7E02DB64E4E}">
      <dgm:prSet/>
      <dgm:spPr/>
      <dgm:t>
        <a:bodyPr/>
        <a:lstStyle/>
        <a:p>
          <a:endParaRPr lang="en-US" dirty="0"/>
        </a:p>
      </dgm:t>
    </dgm:pt>
    <dgm:pt modelId="{E533BA95-DBA8-41AA-AE06-F80A7AA59E13}" type="parTrans" cxnId="{0C5DE2E5-BF5D-4174-BF71-F0A20C705C39}">
      <dgm:prSet/>
      <dgm:spPr/>
      <dgm:t>
        <a:bodyPr/>
        <a:lstStyle/>
        <a:p>
          <a:endParaRPr lang="en-US"/>
        </a:p>
      </dgm:t>
    </dgm:pt>
    <dgm:pt modelId="{6AA9EA32-887B-45E1-840C-104DAE7044E6}" type="sibTrans" cxnId="{0C5DE2E5-BF5D-4174-BF71-F0A20C705C39}">
      <dgm:prSet/>
      <dgm:spPr/>
      <dgm:t>
        <a:bodyPr/>
        <a:lstStyle/>
        <a:p>
          <a:endParaRPr lang="en-US"/>
        </a:p>
      </dgm:t>
    </dgm:pt>
    <dgm:pt modelId="{9C3A73E2-140F-4D0A-99B4-55F6EA08314D}" type="pres">
      <dgm:prSet presAssocID="{B39213C4-0091-4030-BF75-B82CD2351DD0}" presName="compositeShape" presStyleCnt="0">
        <dgm:presLayoutVars>
          <dgm:chMax val="7"/>
          <dgm:dir/>
          <dgm:resizeHandles val="exact"/>
        </dgm:presLayoutVars>
      </dgm:prSet>
      <dgm:spPr/>
    </dgm:pt>
    <dgm:pt modelId="{0628CA21-7835-4018-8BB7-411FFE6337D1}" type="pres">
      <dgm:prSet presAssocID="{2BCBDBA1-5E86-425D-BD86-193AC9AFD49B}" presName="circ1" presStyleLbl="vennNode1" presStyleIdx="0" presStyleCnt="7"/>
      <dgm:spPr/>
    </dgm:pt>
    <dgm:pt modelId="{B5AD061D-F340-43C1-A7E1-4035F90627FF}" type="pres">
      <dgm:prSet presAssocID="{2BCBDBA1-5E86-425D-BD86-193AC9AFD49B}" presName="circ1Tx" presStyleLbl="revTx" presStyleIdx="0" presStyleCnt="0">
        <dgm:presLayoutVars>
          <dgm:chMax val="0"/>
          <dgm:chPref val="0"/>
          <dgm:bulletEnabled val="1"/>
        </dgm:presLayoutVars>
      </dgm:prSet>
      <dgm:spPr/>
    </dgm:pt>
    <dgm:pt modelId="{5D63A1EE-35E5-4010-A7B2-D96AF07AB2EC}" type="pres">
      <dgm:prSet presAssocID="{368E6666-35FF-4129-86A2-85C05EDD8B39}" presName="circ2" presStyleLbl="vennNode1" presStyleIdx="1" presStyleCnt="7"/>
      <dgm:spPr/>
    </dgm:pt>
    <dgm:pt modelId="{F70621B4-3A87-44A0-9465-215843C08408}" type="pres">
      <dgm:prSet presAssocID="{368E6666-35FF-4129-86A2-85C05EDD8B39}" presName="circ2Tx" presStyleLbl="revTx" presStyleIdx="0" presStyleCnt="0">
        <dgm:presLayoutVars>
          <dgm:chMax val="0"/>
          <dgm:chPref val="0"/>
          <dgm:bulletEnabled val="1"/>
        </dgm:presLayoutVars>
      </dgm:prSet>
      <dgm:spPr/>
    </dgm:pt>
    <dgm:pt modelId="{A9B42B47-A67E-4150-9164-FCCA4CA7A5AF}" type="pres">
      <dgm:prSet presAssocID="{9CEE1126-1113-4387-B873-368C40E63846}" presName="circ3" presStyleLbl="vennNode1" presStyleIdx="2" presStyleCnt="7"/>
      <dgm:spPr/>
    </dgm:pt>
    <dgm:pt modelId="{AEB97938-6157-4CC1-9C81-9337D0F3C347}" type="pres">
      <dgm:prSet presAssocID="{9CEE1126-1113-4387-B873-368C40E63846}" presName="circ3Tx" presStyleLbl="revTx" presStyleIdx="0" presStyleCnt="0">
        <dgm:presLayoutVars>
          <dgm:chMax val="0"/>
          <dgm:chPref val="0"/>
          <dgm:bulletEnabled val="1"/>
        </dgm:presLayoutVars>
      </dgm:prSet>
      <dgm:spPr/>
    </dgm:pt>
    <dgm:pt modelId="{4EC7F696-DC22-4783-9A35-EC751F68ADBF}" type="pres">
      <dgm:prSet presAssocID="{112B9139-BA4C-40B5-85EC-9D34C6F1892F}" presName="circ4" presStyleLbl="vennNode1" presStyleIdx="3" presStyleCnt="7"/>
      <dgm:spPr/>
    </dgm:pt>
    <dgm:pt modelId="{1B9FFC5D-0F7B-45BD-88D3-48B477047596}" type="pres">
      <dgm:prSet presAssocID="{112B9139-BA4C-40B5-85EC-9D34C6F1892F}" presName="circ4Tx" presStyleLbl="revTx" presStyleIdx="0" presStyleCnt="0">
        <dgm:presLayoutVars>
          <dgm:chMax val="0"/>
          <dgm:chPref val="0"/>
          <dgm:bulletEnabled val="1"/>
        </dgm:presLayoutVars>
      </dgm:prSet>
      <dgm:spPr/>
    </dgm:pt>
    <dgm:pt modelId="{02372274-A816-44F3-B277-19CAAAC1CD23}" type="pres">
      <dgm:prSet presAssocID="{FC0F370B-F9C2-459C-86DF-2659AC2087A2}" presName="circ5" presStyleLbl="vennNode1" presStyleIdx="4" presStyleCnt="7"/>
      <dgm:spPr/>
    </dgm:pt>
    <dgm:pt modelId="{AFF5D16A-61A9-43AD-AB2F-DA6E16EA1508}" type="pres">
      <dgm:prSet presAssocID="{FC0F370B-F9C2-459C-86DF-2659AC2087A2}" presName="circ5Tx" presStyleLbl="revTx" presStyleIdx="0" presStyleCnt="0">
        <dgm:presLayoutVars>
          <dgm:chMax val="0"/>
          <dgm:chPref val="0"/>
          <dgm:bulletEnabled val="1"/>
        </dgm:presLayoutVars>
      </dgm:prSet>
      <dgm:spPr/>
    </dgm:pt>
    <dgm:pt modelId="{F9607A53-1079-4648-A2C9-257AD305EA0C}" type="pres">
      <dgm:prSet presAssocID="{E4D49CDB-6542-4CAA-8AE0-CCCA1C57B3F0}" presName="circ6" presStyleLbl="vennNode1" presStyleIdx="5" presStyleCnt="7"/>
      <dgm:spPr/>
    </dgm:pt>
    <dgm:pt modelId="{C58421FD-28FC-4ED3-9CA9-195D9702CEC3}" type="pres">
      <dgm:prSet presAssocID="{E4D49CDB-6542-4CAA-8AE0-CCCA1C57B3F0}" presName="circ6Tx" presStyleLbl="revTx" presStyleIdx="0" presStyleCnt="0">
        <dgm:presLayoutVars>
          <dgm:chMax val="0"/>
          <dgm:chPref val="0"/>
          <dgm:bulletEnabled val="1"/>
        </dgm:presLayoutVars>
      </dgm:prSet>
      <dgm:spPr/>
    </dgm:pt>
    <dgm:pt modelId="{BEAC185E-20B6-4DAB-A709-D9B2504D4842}" type="pres">
      <dgm:prSet presAssocID="{896DBE03-7FB8-4472-B3B6-F1FEC05911A4}" presName="circ7" presStyleLbl="vennNode1" presStyleIdx="6" presStyleCnt="7"/>
      <dgm:spPr/>
    </dgm:pt>
    <dgm:pt modelId="{DB94A402-9618-49BF-A54D-6A713570765C}" type="pres">
      <dgm:prSet presAssocID="{896DBE03-7FB8-4472-B3B6-F1FEC05911A4}" presName="circ7Tx" presStyleLbl="revTx" presStyleIdx="0" presStyleCnt="0">
        <dgm:presLayoutVars>
          <dgm:chMax val="0"/>
          <dgm:chPref val="0"/>
          <dgm:bulletEnabled val="1"/>
        </dgm:presLayoutVars>
      </dgm:prSet>
      <dgm:spPr/>
    </dgm:pt>
  </dgm:ptLst>
  <dgm:cxnLst>
    <dgm:cxn modelId="{54790413-587E-4E55-8A4C-576FD9435B66}" type="presOf" srcId="{2BCBDBA1-5E86-425D-BD86-193AC9AFD49B}" destId="{B5AD061D-F340-43C1-A7E1-4035F90627FF}" srcOrd="0" destOrd="0" presId="urn:microsoft.com/office/officeart/2005/8/layout/venn1"/>
    <dgm:cxn modelId="{B5A89745-75A0-438A-BDD8-920CB0993986}" type="presOf" srcId="{FC0F370B-F9C2-459C-86DF-2659AC2087A2}" destId="{AFF5D16A-61A9-43AD-AB2F-DA6E16EA1508}" srcOrd="0" destOrd="0" presId="urn:microsoft.com/office/officeart/2005/8/layout/venn1"/>
    <dgm:cxn modelId="{79864948-12FC-4C69-AA70-1959FAE138CF}" srcId="{B39213C4-0091-4030-BF75-B82CD2351DD0}" destId="{112B9139-BA4C-40B5-85EC-9D34C6F1892F}" srcOrd="3" destOrd="0" parTransId="{3204FAE7-1994-44A1-9317-E05095DC2EE9}" sibTransId="{AE393F7D-1707-4B56-9FDE-8C09454841F7}"/>
    <dgm:cxn modelId="{64EB1071-17B6-4213-B2D2-9268EFE5C5B4}" srcId="{B39213C4-0091-4030-BF75-B82CD2351DD0}" destId="{896DBE03-7FB8-4472-B3B6-F1FEC05911A4}" srcOrd="6" destOrd="0" parTransId="{DCCC623F-C8C9-4018-8367-3E6E42D901DE}" sibTransId="{ED760CB7-DE77-4FE8-BCE3-A06AF1BBE123}"/>
    <dgm:cxn modelId="{D7607F74-21C4-4117-9663-87B6D6D19312}" type="presOf" srcId="{9CEE1126-1113-4387-B873-368C40E63846}" destId="{AEB97938-6157-4CC1-9C81-9337D0F3C347}" srcOrd="0" destOrd="0" presId="urn:microsoft.com/office/officeart/2005/8/layout/venn1"/>
    <dgm:cxn modelId="{341C2776-63A5-4DAA-9672-370693FA3E28}" type="presOf" srcId="{E4D49CDB-6542-4CAA-8AE0-CCCA1C57B3F0}" destId="{C58421FD-28FC-4ED3-9CA9-195D9702CEC3}" srcOrd="0" destOrd="0" presId="urn:microsoft.com/office/officeart/2005/8/layout/venn1"/>
    <dgm:cxn modelId="{AA0D9A7B-9C62-4AC8-B2CC-8E70741529CC}" type="presOf" srcId="{896DBE03-7FB8-4472-B3B6-F1FEC05911A4}" destId="{DB94A402-9618-49BF-A54D-6A713570765C}" srcOrd="0" destOrd="0" presId="urn:microsoft.com/office/officeart/2005/8/layout/venn1"/>
    <dgm:cxn modelId="{BBD2D28C-5DE5-4548-AD96-228B3EC49650}" type="presOf" srcId="{B39213C4-0091-4030-BF75-B82CD2351DD0}" destId="{9C3A73E2-140F-4D0A-99B4-55F6EA08314D}" srcOrd="0" destOrd="0" presId="urn:microsoft.com/office/officeart/2005/8/layout/venn1"/>
    <dgm:cxn modelId="{CE9AB99F-A6E2-4EB2-89B9-7D04AF084DA3}" type="presOf" srcId="{368E6666-35FF-4129-86A2-85C05EDD8B39}" destId="{F70621B4-3A87-44A0-9465-215843C08408}" srcOrd="0" destOrd="0" presId="urn:microsoft.com/office/officeart/2005/8/layout/venn1"/>
    <dgm:cxn modelId="{52D448AF-FAAD-4A01-A9C4-D0E0E5202BBA}" type="presOf" srcId="{112B9139-BA4C-40B5-85EC-9D34C6F1892F}" destId="{1B9FFC5D-0F7B-45BD-88D3-48B477047596}" srcOrd="0" destOrd="0" presId="urn:microsoft.com/office/officeart/2005/8/layout/venn1"/>
    <dgm:cxn modelId="{011832BA-4788-4AF1-B6F2-7DBB3B9CA653}" srcId="{B39213C4-0091-4030-BF75-B82CD2351DD0}" destId="{9CEE1126-1113-4387-B873-368C40E63846}" srcOrd="2" destOrd="0" parTransId="{32B341F5-1B69-495C-AE8D-CBCAD52DDED0}" sibTransId="{DE8F2DD9-5777-4232-AD1D-6F98A081546F}"/>
    <dgm:cxn modelId="{8AEA4BDD-F5C6-4365-B679-D5BC9B87E09E}" srcId="{B39213C4-0091-4030-BF75-B82CD2351DD0}" destId="{E4D49CDB-6542-4CAA-8AE0-CCCA1C57B3F0}" srcOrd="5" destOrd="0" parTransId="{DDA84AE9-0EB3-4456-B0F9-B5EBA275467E}" sibTransId="{28264349-FBFD-41D2-8292-750218937D59}"/>
    <dgm:cxn modelId="{153300DF-490B-4ACF-98FA-E82C1A32C973}" srcId="{B39213C4-0091-4030-BF75-B82CD2351DD0}" destId="{368E6666-35FF-4129-86A2-85C05EDD8B39}" srcOrd="1" destOrd="0" parTransId="{CBBE2FEC-E174-4136-B8EC-6D841B063B8F}" sibTransId="{58262C9D-BB07-41BE-860A-436605D476B0}"/>
    <dgm:cxn modelId="{30DD5CE1-5B59-48B4-9383-19ED64CFA667}" srcId="{B39213C4-0091-4030-BF75-B82CD2351DD0}" destId="{FC0F370B-F9C2-459C-86DF-2659AC2087A2}" srcOrd="4" destOrd="0" parTransId="{351F7632-DD36-4B9B-A75D-952831E01EB3}" sibTransId="{E47D0AEE-4595-490D-A525-177E9811492B}"/>
    <dgm:cxn modelId="{0C5DE2E5-BF5D-4174-BF71-F0A20C705C39}" srcId="{B39213C4-0091-4030-BF75-B82CD2351DD0}" destId="{BB976485-B4A3-485E-B87A-B7E02DB64E4E}" srcOrd="7" destOrd="0" parTransId="{E533BA95-DBA8-41AA-AE06-F80A7AA59E13}" sibTransId="{6AA9EA32-887B-45E1-840C-104DAE7044E6}"/>
    <dgm:cxn modelId="{16851FFF-D726-4D3D-87A1-778E2147C3C8}" srcId="{B39213C4-0091-4030-BF75-B82CD2351DD0}" destId="{2BCBDBA1-5E86-425D-BD86-193AC9AFD49B}" srcOrd="0" destOrd="0" parTransId="{390D793D-D36D-436F-97F1-5D1063D2C877}" sibTransId="{0FDE560E-F078-42EB-8226-E79980B3D585}"/>
    <dgm:cxn modelId="{1141AD71-28FD-4BEB-A5E7-A3C959C05153}" type="presParOf" srcId="{9C3A73E2-140F-4D0A-99B4-55F6EA08314D}" destId="{0628CA21-7835-4018-8BB7-411FFE6337D1}" srcOrd="0" destOrd="0" presId="urn:microsoft.com/office/officeart/2005/8/layout/venn1"/>
    <dgm:cxn modelId="{7C38CC10-CFA1-48CF-B866-B665421E4480}" type="presParOf" srcId="{9C3A73E2-140F-4D0A-99B4-55F6EA08314D}" destId="{B5AD061D-F340-43C1-A7E1-4035F90627FF}" srcOrd="1" destOrd="0" presId="urn:microsoft.com/office/officeart/2005/8/layout/venn1"/>
    <dgm:cxn modelId="{270386D6-BB5E-4612-8063-1A703B59E406}" type="presParOf" srcId="{9C3A73E2-140F-4D0A-99B4-55F6EA08314D}" destId="{5D63A1EE-35E5-4010-A7B2-D96AF07AB2EC}" srcOrd="2" destOrd="0" presId="urn:microsoft.com/office/officeart/2005/8/layout/venn1"/>
    <dgm:cxn modelId="{6CBFC53B-6366-4A18-B537-816F6FB0E692}" type="presParOf" srcId="{9C3A73E2-140F-4D0A-99B4-55F6EA08314D}" destId="{F70621B4-3A87-44A0-9465-215843C08408}" srcOrd="3" destOrd="0" presId="urn:microsoft.com/office/officeart/2005/8/layout/venn1"/>
    <dgm:cxn modelId="{C9F5F325-F327-416A-B844-AD0B0943226A}" type="presParOf" srcId="{9C3A73E2-140F-4D0A-99B4-55F6EA08314D}" destId="{A9B42B47-A67E-4150-9164-FCCA4CA7A5AF}" srcOrd="4" destOrd="0" presId="urn:microsoft.com/office/officeart/2005/8/layout/venn1"/>
    <dgm:cxn modelId="{9299E2A2-DE41-42B8-8FED-8ED5426025AA}" type="presParOf" srcId="{9C3A73E2-140F-4D0A-99B4-55F6EA08314D}" destId="{AEB97938-6157-4CC1-9C81-9337D0F3C347}" srcOrd="5" destOrd="0" presId="urn:microsoft.com/office/officeart/2005/8/layout/venn1"/>
    <dgm:cxn modelId="{6F968141-AD49-49B4-9E00-EEF74487B50D}" type="presParOf" srcId="{9C3A73E2-140F-4D0A-99B4-55F6EA08314D}" destId="{4EC7F696-DC22-4783-9A35-EC751F68ADBF}" srcOrd="6" destOrd="0" presId="urn:microsoft.com/office/officeart/2005/8/layout/venn1"/>
    <dgm:cxn modelId="{D582E3D3-6A8C-43AE-B429-CCB61CC88D5C}" type="presParOf" srcId="{9C3A73E2-140F-4D0A-99B4-55F6EA08314D}" destId="{1B9FFC5D-0F7B-45BD-88D3-48B477047596}" srcOrd="7" destOrd="0" presId="urn:microsoft.com/office/officeart/2005/8/layout/venn1"/>
    <dgm:cxn modelId="{DC3D00DA-5EF1-49A0-A5DF-8FB1932D2DA1}" type="presParOf" srcId="{9C3A73E2-140F-4D0A-99B4-55F6EA08314D}" destId="{02372274-A816-44F3-B277-19CAAAC1CD23}" srcOrd="8" destOrd="0" presId="urn:microsoft.com/office/officeart/2005/8/layout/venn1"/>
    <dgm:cxn modelId="{B0663C85-6B71-4457-805C-651F56B1BF0E}" type="presParOf" srcId="{9C3A73E2-140F-4D0A-99B4-55F6EA08314D}" destId="{AFF5D16A-61A9-43AD-AB2F-DA6E16EA1508}" srcOrd="9" destOrd="0" presId="urn:microsoft.com/office/officeart/2005/8/layout/venn1"/>
    <dgm:cxn modelId="{03DA1116-1C02-42D5-B673-88D49E2DAD88}" type="presParOf" srcId="{9C3A73E2-140F-4D0A-99B4-55F6EA08314D}" destId="{F9607A53-1079-4648-A2C9-257AD305EA0C}" srcOrd="10" destOrd="0" presId="urn:microsoft.com/office/officeart/2005/8/layout/venn1"/>
    <dgm:cxn modelId="{768BD600-71BE-494A-9FDF-DD2E40231A64}" type="presParOf" srcId="{9C3A73E2-140F-4D0A-99B4-55F6EA08314D}" destId="{C58421FD-28FC-4ED3-9CA9-195D9702CEC3}" srcOrd="11" destOrd="0" presId="urn:microsoft.com/office/officeart/2005/8/layout/venn1"/>
    <dgm:cxn modelId="{E2FAE9BB-FDE1-463D-BADC-F000C1BF1210}" type="presParOf" srcId="{9C3A73E2-140F-4D0A-99B4-55F6EA08314D}" destId="{BEAC185E-20B6-4DAB-A709-D9B2504D4842}" srcOrd="12" destOrd="0" presId="urn:microsoft.com/office/officeart/2005/8/layout/venn1"/>
    <dgm:cxn modelId="{DE1C48F9-4853-40A9-A874-F5B398CCD6F2}" type="presParOf" srcId="{9C3A73E2-140F-4D0A-99B4-55F6EA08314D}" destId="{DB94A402-9618-49BF-A54D-6A713570765C}"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AD42EE-5251-41BF-9378-406167E9220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D90FB219-7B28-4335-8B89-485B057C6ED7}">
      <dgm:prSet custT="1"/>
      <dgm:spPr/>
      <dgm:t>
        <a:bodyPr vert="horz"/>
        <a:lstStyle/>
        <a:p>
          <a:r>
            <a:rPr lang="en-US" sz="1800" dirty="0"/>
            <a:t>Scan videos &amp; time stamp with title </a:t>
          </a:r>
          <a:r>
            <a:rPr lang="en-US" sz="1800" dirty="0" err="1"/>
            <a:t>etc</a:t>
          </a:r>
          <a:endParaRPr lang="en-US" sz="1800" dirty="0"/>
        </a:p>
      </dgm:t>
    </dgm:pt>
    <dgm:pt modelId="{DC0714C3-0D2C-47A1-9235-0CA6F8A3BEE7}" type="parTrans" cxnId="{D68DB500-45E2-493A-AF4A-911D813B1299}">
      <dgm:prSet/>
      <dgm:spPr/>
      <dgm:t>
        <a:bodyPr/>
        <a:lstStyle/>
        <a:p>
          <a:endParaRPr lang="en-US" sz="2000"/>
        </a:p>
      </dgm:t>
    </dgm:pt>
    <dgm:pt modelId="{814A6704-8EB5-4EA9-8939-445B9178891F}" type="sibTrans" cxnId="{D68DB500-45E2-493A-AF4A-911D813B1299}">
      <dgm:prSet custT="1"/>
      <dgm:spPr/>
      <dgm:t>
        <a:bodyPr vert="vert270"/>
        <a:lstStyle/>
        <a:p>
          <a:endParaRPr lang="en-US" sz="800"/>
        </a:p>
      </dgm:t>
    </dgm:pt>
    <dgm:pt modelId="{04C088F0-8AD8-4188-9BAB-F66BBAE9F610}">
      <dgm:prSet custT="1"/>
      <dgm:spPr/>
      <dgm:t>
        <a:bodyPr vert="horz"/>
        <a:lstStyle/>
        <a:p>
          <a:r>
            <a:rPr lang="en-US" sz="1800"/>
            <a:t>Course Design Outline</a:t>
          </a:r>
        </a:p>
      </dgm:t>
    </dgm:pt>
    <dgm:pt modelId="{E424E80F-4CE2-4895-813E-9BD0440187D4}" type="parTrans" cxnId="{058E7DB2-8E15-472F-965B-166C56609539}">
      <dgm:prSet/>
      <dgm:spPr/>
      <dgm:t>
        <a:bodyPr/>
        <a:lstStyle/>
        <a:p>
          <a:endParaRPr lang="en-US" sz="2000"/>
        </a:p>
      </dgm:t>
    </dgm:pt>
    <dgm:pt modelId="{867511A4-C087-407B-A27D-7EA28AD7773A}" type="sibTrans" cxnId="{058E7DB2-8E15-472F-965B-166C56609539}">
      <dgm:prSet custT="1"/>
      <dgm:spPr/>
      <dgm:t>
        <a:bodyPr vert="vert270"/>
        <a:lstStyle/>
        <a:p>
          <a:endParaRPr lang="en-US" sz="800"/>
        </a:p>
      </dgm:t>
    </dgm:pt>
    <dgm:pt modelId="{A908491F-6437-4F36-A675-60CE5267F5BB}">
      <dgm:prSet custT="1"/>
      <dgm:spPr/>
      <dgm:t>
        <a:bodyPr vert="horz"/>
        <a:lstStyle/>
        <a:p>
          <a:r>
            <a:rPr lang="en-US" sz="1800" dirty="0"/>
            <a:t>Chapter Design Outline</a:t>
          </a:r>
        </a:p>
      </dgm:t>
    </dgm:pt>
    <dgm:pt modelId="{EA8B4C59-E395-4270-B977-6F8EE3EA2A9A}" type="parTrans" cxnId="{1D130DE6-7490-450B-AF9C-3ACD872A0955}">
      <dgm:prSet/>
      <dgm:spPr/>
      <dgm:t>
        <a:bodyPr/>
        <a:lstStyle/>
        <a:p>
          <a:endParaRPr lang="en-US" sz="2000"/>
        </a:p>
      </dgm:t>
    </dgm:pt>
    <dgm:pt modelId="{823E076E-E60B-4F78-9CBD-E26696BE7BCD}" type="sibTrans" cxnId="{1D130DE6-7490-450B-AF9C-3ACD872A0955}">
      <dgm:prSet custT="1"/>
      <dgm:spPr/>
      <dgm:t>
        <a:bodyPr vert="vert270"/>
        <a:lstStyle/>
        <a:p>
          <a:endParaRPr lang="en-US" sz="800"/>
        </a:p>
      </dgm:t>
    </dgm:pt>
    <dgm:pt modelId="{7E1C9602-F157-431A-8F45-09BB112F1BF8}">
      <dgm:prSet custT="1"/>
      <dgm:spPr/>
      <dgm:t>
        <a:bodyPr vert="horz"/>
        <a:lstStyle/>
        <a:p>
          <a:r>
            <a:rPr lang="en-US" sz="1800"/>
            <a:t>Develop Topics list</a:t>
          </a:r>
        </a:p>
      </dgm:t>
    </dgm:pt>
    <dgm:pt modelId="{DDE6121A-460F-4D0A-A768-51D6952D4594}" type="parTrans" cxnId="{9C30BCB5-C5B6-4E32-A998-4436AF8B41BB}">
      <dgm:prSet/>
      <dgm:spPr/>
      <dgm:t>
        <a:bodyPr/>
        <a:lstStyle/>
        <a:p>
          <a:endParaRPr lang="en-US" sz="2000"/>
        </a:p>
      </dgm:t>
    </dgm:pt>
    <dgm:pt modelId="{FBAC0978-2789-4F26-B7CB-125A7989FC59}" type="sibTrans" cxnId="{9C30BCB5-C5B6-4E32-A998-4436AF8B41BB}">
      <dgm:prSet custT="1"/>
      <dgm:spPr/>
      <dgm:t>
        <a:bodyPr vert="vert270"/>
        <a:lstStyle/>
        <a:p>
          <a:endParaRPr lang="en-US" sz="800"/>
        </a:p>
      </dgm:t>
    </dgm:pt>
    <dgm:pt modelId="{644556B8-7E5E-4B20-A516-814FA8500CB9}">
      <dgm:prSet custT="1"/>
      <dgm:spPr/>
      <dgm:t>
        <a:bodyPr vert="horz"/>
        <a:lstStyle/>
        <a:p>
          <a:r>
            <a:rPr lang="en-US" sz="1800"/>
            <a:t>Tagging timestamps to topics</a:t>
          </a:r>
        </a:p>
      </dgm:t>
    </dgm:pt>
    <dgm:pt modelId="{9BE96921-6F50-4066-A806-664629578511}" type="parTrans" cxnId="{6CA375F9-A501-4AD6-A1B0-E2FDFA5BA1D5}">
      <dgm:prSet/>
      <dgm:spPr/>
      <dgm:t>
        <a:bodyPr/>
        <a:lstStyle/>
        <a:p>
          <a:endParaRPr lang="en-US" sz="2000"/>
        </a:p>
      </dgm:t>
    </dgm:pt>
    <dgm:pt modelId="{DA81847C-8CD3-4F02-BFC3-05E9C61A0E3E}" type="sibTrans" cxnId="{6CA375F9-A501-4AD6-A1B0-E2FDFA5BA1D5}">
      <dgm:prSet custT="1"/>
      <dgm:spPr/>
      <dgm:t>
        <a:bodyPr vert="vert270"/>
        <a:lstStyle/>
        <a:p>
          <a:endParaRPr lang="en-US" sz="800"/>
        </a:p>
      </dgm:t>
    </dgm:pt>
    <dgm:pt modelId="{D8CBB05D-51AF-45C1-89A3-5F06718BF177}">
      <dgm:prSet custT="1"/>
      <dgm:spPr/>
      <dgm:t>
        <a:bodyPr vert="horz"/>
        <a:lstStyle/>
        <a:p>
          <a:r>
            <a:rPr lang="en-US" sz="1800"/>
            <a:t>Creating Clip from timestamp of Videos</a:t>
          </a:r>
        </a:p>
      </dgm:t>
    </dgm:pt>
    <dgm:pt modelId="{20008119-58C2-449B-AB6E-121A48A3EC8C}" type="parTrans" cxnId="{CF557C17-ED80-417D-AD1F-D29C056CD073}">
      <dgm:prSet/>
      <dgm:spPr/>
      <dgm:t>
        <a:bodyPr/>
        <a:lstStyle/>
        <a:p>
          <a:endParaRPr lang="en-US" sz="2000"/>
        </a:p>
      </dgm:t>
    </dgm:pt>
    <dgm:pt modelId="{D3BA0E75-81D0-4178-9F82-57F66C421128}" type="sibTrans" cxnId="{CF557C17-ED80-417D-AD1F-D29C056CD073}">
      <dgm:prSet custT="1"/>
      <dgm:spPr/>
      <dgm:t>
        <a:bodyPr vert="vert270"/>
        <a:lstStyle/>
        <a:p>
          <a:endParaRPr lang="en-US" sz="800"/>
        </a:p>
      </dgm:t>
    </dgm:pt>
    <dgm:pt modelId="{61C12AF0-BF46-4AB1-A89E-FF28A52BA769}">
      <dgm:prSet custT="1"/>
      <dgm:spPr/>
      <dgm:t>
        <a:bodyPr vert="horz"/>
        <a:lstStyle/>
        <a:p>
          <a:r>
            <a:rPr lang="en-US" sz="1800"/>
            <a:t>Organizing Clipped videos under Topic, Chapter, Course</a:t>
          </a:r>
        </a:p>
      </dgm:t>
    </dgm:pt>
    <dgm:pt modelId="{F5B82CD8-FF18-443A-9363-C5397BCA02F5}" type="parTrans" cxnId="{A4EADCA8-3766-471F-9A1B-1EED8114A714}">
      <dgm:prSet/>
      <dgm:spPr/>
      <dgm:t>
        <a:bodyPr/>
        <a:lstStyle/>
        <a:p>
          <a:endParaRPr lang="en-US" sz="2000"/>
        </a:p>
      </dgm:t>
    </dgm:pt>
    <dgm:pt modelId="{D33BDB27-EE9B-436F-A876-89868B1F07DE}" type="sibTrans" cxnId="{A4EADCA8-3766-471F-9A1B-1EED8114A714}">
      <dgm:prSet custT="1"/>
      <dgm:spPr/>
      <dgm:t>
        <a:bodyPr vert="vert270"/>
        <a:lstStyle/>
        <a:p>
          <a:endParaRPr lang="en-US" sz="800"/>
        </a:p>
      </dgm:t>
    </dgm:pt>
    <dgm:pt modelId="{3AF4120A-0DE9-41FD-ADCC-1540957A7F03}">
      <dgm:prSet custT="1"/>
      <dgm:spPr/>
      <dgm:t>
        <a:bodyPr vert="horz"/>
        <a:lstStyle/>
        <a:p>
          <a:r>
            <a:rPr lang="en-US" sz="1800"/>
            <a:t>Social Media Setup</a:t>
          </a:r>
        </a:p>
      </dgm:t>
    </dgm:pt>
    <dgm:pt modelId="{763E7746-8864-46B4-AFEE-9A44237FCB1B}" type="parTrans" cxnId="{3BCD28BA-317A-4F60-AF22-593D96687F5D}">
      <dgm:prSet/>
      <dgm:spPr/>
      <dgm:t>
        <a:bodyPr/>
        <a:lstStyle/>
        <a:p>
          <a:endParaRPr lang="en-US" sz="2000"/>
        </a:p>
      </dgm:t>
    </dgm:pt>
    <dgm:pt modelId="{707B0161-AF62-46FC-973D-0210E2A8724B}" type="sibTrans" cxnId="{3BCD28BA-317A-4F60-AF22-593D96687F5D}">
      <dgm:prSet custT="1"/>
      <dgm:spPr/>
      <dgm:t>
        <a:bodyPr vert="vert270"/>
        <a:lstStyle/>
        <a:p>
          <a:endParaRPr lang="en-US" sz="800"/>
        </a:p>
      </dgm:t>
    </dgm:pt>
    <dgm:pt modelId="{D597EF7B-EBBD-417F-B93F-B39EE4ABDCE5}">
      <dgm:prSet custT="1"/>
      <dgm:spPr/>
      <dgm:t>
        <a:bodyPr vert="horz"/>
        <a:lstStyle/>
        <a:p>
          <a:r>
            <a:rPr lang="en-US" sz="1800"/>
            <a:t>Social Media Marketing</a:t>
          </a:r>
        </a:p>
      </dgm:t>
    </dgm:pt>
    <dgm:pt modelId="{14028244-8F7D-4C7D-8ACF-CB91CAC0FE8B}" type="parTrans" cxnId="{9B90ADCF-EB5E-4D03-B635-0A3BB3D7AF6A}">
      <dgm:prSet/>
      <dgm:spPr/>
      <dgm:t>
        <a:bodyPr/>
        <a:lstStyle/>
        <a:p>
          <a:endParaRPr lang="en-US" sz="2000"/>
        </a:p>
      </dgm:t>
    </dgm:pt>
    <dgm:pt modelId="{22C5920D-5404-4A92-B86F-4CF17C675188}" type="sibTrans" cxnId="{9B90ADCF-EB5E-4D03-B635-0A3BB3D7AF6A}">
      <dgm:prSet custT="1"/>
      <dgm:spPr/>
      <dgm:t>
        <a:bodyPr vert="vert270"/>
        <a:lstStyle/>
        <a:p>
          <a:endParaRPr lang="en-US" sz="800"/>
        </a:p>
      </dgm:t>
    </dgm:pt>
    <dgm:pt modelId="{82D93B5A-62D4-416B-B177-E8B86A9D2F62}">
      <dgm:prSet custT="1"/>
      <dgm:spPr/>
      <dgm:t>
        <a:bodyPr vert="horz"/>
        <a:lstStyle/>
        <a:p>
          <a:r>
            <a:rPr lang="en-US" sz="1800" dirty="0"/>
            <a:t>Setup LMS</a:t>
          </a:r>
        </a:p>
      </dgm:t>
    </dgm:pt>
    <dgm:pt modelId="{846992E5-3656-41BE-9C70-4FC7F7DE9245}" type="parTrans" cxnId="{DFEA09F6-6BCC-4C85-BC64-8226F69A7CFD}">
      <dgm:prSet/>
      <dgm:spPr/>
      <dgm:t>
        <a:bodyPr/>
        <a:lstStyle/>
        <a:p>
          <a:endParaRPr lang="en-US" sz="2000"/>
        </a:p>
      </dgm:t>
    </dgm:pt>
    <dgm:pt modelId="{98D2F4F4-F1E5-42EF-BA94-A356E1AE0967}" type="sibTrans" cxnId="{DFEA09F6-6BCC-4C85-BC64-8226F69A7CFD}">
      <dgm:prSet/>
      <dgm:spPr/>
      <dgm:t>
        <a:bodyPr/>
        <a:lstStyle/>
        <a:p>
          <a:endParaRPr lang="en-US" sz="2000"/>
        </a:p>
      </dgm:t>
    </dgm:pt>
    <dgm:pt modelId="{BCFD94B1-E0D2-45FA-BEBF-780BF5344B1F}">
      <dgm:prSet custT="1"/>
      <dgm:spPr/>
      <dgm:t>
        <a:bodyPr vert="horz"/>
        <a:lstStyle/>
        <a:p>
          <a:r>
            <a:rPr lang="en-US" sz="1800" dirty="0"/>
            <a:t>Deliver Online Course</a:t>
          </a:r>
        </a:p>
      </dgm:t>
    </dgm:pt>
    <dgm:pt modelId="{ACA4ED21-FA07-49DD-ABD3-6F57E3718F00}" type="parTrans" cxnId="{C2549C78-B308-4CF9-86B0-8179D46F1E6F}">
      <dgm:prSet/>
      <dgm:spPr/>
      <dgm:t>
        <a:bodyPr/>
        <a:lstStyle/>
        <a:p>
          <a:endParaRPr lang="en-US"/>
        </a:p>
      </dgm:t>
    </dgm:pt>
    <dgm:pt modelId="{920C0CEB-FB56-4729-A4AC-6F33999485DF}" type="sibTrans" cxnId="{C2549C78-B308-4CF9-86B0-8179D46F1E6F}">
      <dgm:prSet/>
      <dgm:spPr/>
      <dgm:t>
        <a:bodyPr/>
        <a:lstStyle/>
        <a:p>
          <a:endParaRPr lang="en-US"/>
        </a:p>
      </dgm:t>
    </dgm:pt>
    <dgm:pt modelId="{33F723C5-059E-49E5-8167-121D51556D5A}" type="pres">
      <dgm:prSet presAssocID="{26AD42EE-5251-41BF-9378-406167E92201}" presName="Name0" presStyleCnt="0">
        <dgm:presLayoutVars>
          <dgm:dir/>
          <dgm:animLvl val="lvl"/>
          <dgm:resizeHandles val="exact"/>
        </dgm:presLayoutVars>
      </dgm:prSet>
      <dgm:spPr/>
    </dgm:pt>
    <dgm:pt modelId="{B998815B-2C5A-485A-A08A-21012AE6F011}" type="pres">
      <dgm:prSet presAssocID="{BCFD94B1-E0D2-45FA-BEBF-780BF5344B1F}" presName="boxAndChildren" presStyleCnt="0"/>
      <dgm:spPr/>
    </dgm:pt>
    <dgm:pt modelId="{E694660A-0CE0-4D87-88AB-6F4CD1D63589}" type="pres">
      <dgm:prSet presAssocID="{BCFD94B1-E0D2-45FA-BEBF-780BF5344B1F}" presName="parentTextBox" presStyleLbl="node1" presStyleIdx="0" presStyleCnt="11"/>
      <dgm:spPr/>
    </dgm:pt>
    <dgm:pt modelId="{4BA9D026-B75A-4E15-997B-313A5F4EE0DF}" type="pres">
      <dgm:prSet presAssocID="{98D2F4F4-F1E5-42EF-BA94-A356E1AE0967}" presName="sp" presStyleCnt="0"/>
      <dgm:spPr/>
    </dgm:pt>
    <dgm:pt modelId="{1BEE2BB0-8E27-46BB-A3AF-8201F8C8C0D4}" type="pres">
      <dgm:prSet presAssocID="{82D93B5A-62D4-416B-B177-E8B86A9D2F62}" presName="arrowAndChildren" presStyleCnt="0"/>
      <dgm:spPr/>
    </dgm:pt>
    <dgm:pt modelId="{F1FE86FC-FCDE-4D4E-A757-8F170019CB72}" type="pres">
      <dgm:prSet presAssocID="{82D93B5A-62D4-416B-B177-E8B86A9D2F62}" presName="parentTextArrow" presStyleLbl="node1" presStyleIdx="1" presStyleCnt="11"/>
      <dgm:spPr/>
    </dgm:pt>
    <dgm:pt modelId="{7AC87AAD-54EF-4D8B-A4F6-E91ECEC4E6F3}" type="pres">
      <dgm:prSet presAssocID="{22C5920D-5404-4A92-B86F-4CF17C675188}" presName="sp" presStyleCnt="0"/>
      <dgm:spPr/>
    </dgm:pt>
    <dgm:pt modelId="{4627BC3F-6247-4F01-AD93-54DA98B965B9}" type="pres">
      <dgm:prSet presAssocID="{D597EF7B-EBBD-417F-B93F-B39EE4ABDCE5}" presName="arrowAndChildren" presStyleCnt="0"/>
      <dgm:spPr/>
    </dgm:pt>
    <dgm:pt modelId="{BAFEF57C-8F8A-4318-A2D7-45A625EE9A39}" type="pres">
      <dgm:prSet presAssocID="{D597EF7B-EBBD-417F-B93F-B39EE4ABDCE5}" presName="parentTextArrow" presStyleLbl="node1" presStyleIdx="2" presStyleCnt="11"/>
      <dgm:spPr/>
    </dgm:pt>
    <dgm:pt modelId="{C0F258BE-5943-4928-925B-B7D10EF22589}" type="pres">
      <dgm:prSet presAssocID="{707B0161-AF62-46FC-973D-0210E2A8724B}" presName="sp" presStyleCnt="0"/>
      <dgm:spPr/>
    </dgm:pt>
    <dgm:pt modelId="{9B306B10-DE96-435B-A8CB-481ED83F6DBA}" type="pres">
      <dgm:prSet presAssocID="{3AF4120A-0DE9-41FD-ADCC-1540957A7F03}" presName="arrowAndChildren" presStyleCnt="0"/>
      <dgm:spPr/>
    </dgm:pt>
    <dgm:pt modelId="{4B35D950-FC59-4C0F-A73E-8FB51FE54D2F}" type="pres">
      <dgm:prSet presAssocID="{3AF4120A-0DE9-41FD-ADCC-1540957A7F03}" presName="parentTextArrow" presStyleLbl="node1" presStyleIdx="3" presStyleCnt="11"/>
      <dgm:spPr/>
    </dgm:pt>
    <dgm:pt modelId="{C412C4DF-1E08-4ACA-BCBA-B42AA3C0F89A}" type="pres">
      <dgm:prSet presAssocID="{D33BDB27-EE9B-436F-A876-89868B1F07DE}" presName="sp" presStyleCnt="0"/>
      <dgm:spPr/>
    </dgm:pt>
    <dgm:pt modelId="{BC56CE69-39EE-4DF2-899C-FD196904C50F}" type="pres">
      <dgm:prSet presAssocID="{61C12AF0-BF46-4AB1-A89E-FF28A52BA769}" presName="arrowAndChildren" presStyleCnt="0"/>
      <dgm:spPr/>
    </dgm:pt>
    <dgm:pt modelId="{1657FF53-F79E-4AF2-A6B1-EDFE519D7B8A}" type="pres">
      <dgm:prSet presAssocID="{61C12AF0-BF46-4AB1-A89E-FF28A52BA769}" presName="parentTextArrow" presStyleLbl="node1" presStyleIdx="4" presStyleCnt="11"/>
      <dgm:spPr/>
    </dgm:pt>
    <dgm:pt modelId="{622BD3B8-8425-4580-B4E5-663CE7A074CC}" type="pres">
      <dgm:prSet presAssocID="{D3BA0E75-81D0-4178-9F82-57F66C421128}" presName="sp" presStyleCnt="0"/>
      <dgm:spPr/>
    </dgm:pt>
    <dgm:pt modelId="{9A04EA81-61E9-4A46-AB40-7B52998486B7}" type="pres">
      <dgm:prSet presAssocID="{D8CBB05D-51AF-45C1-89A3-5F06718BF177}" presName="arrowAndChildren" presStyleCnt="0"/>
      <dgm:spPr/>
    </dgm:pt>
    <dgm:pt modelId="{C46615C2-076D-4599-8659-F0D5789C59E3}" type="pres">
      <dgm:prSet presAssocID="{D8CBB05D-51AF-45C1-89A3-5F06718BF177}" presName="parentTextArrow" presStyleLbl="node1" presStyleIdx="5" presStyleCnt="11"/>
      <dgm:spPr/>
    </dgm:pt>
    <dgm:pt modelId="{2EAD21F7-F610-440C-9B4A-3469BC640424}" type="pres">
      <dgm:prSet presAssocID="{DA81847C-8CD3-4F02-BFC3-05E9C61A0E3E}" presName="sp" presStyleCnt="0"/>
      <dgm:spPr/>
    </dgm:pt>
    <dgm:pt modelId="{645B4030-FE55-41E1-8E26-3471D31FC668}" type="pres">
      <dgm:prSet presAssocID="{644556B8-7E5E-4B20-A516-814FA8500CB9}" presName="arrowAndChildren" presStyleCnt="0"/>
      <dgm:spPr/>
    </dgm:pt>
    <dgm:pt modelId="{2CF1332F-1132-40D9-B3DB-01CC02D6E5D8}" type="pres">
      <dgm:prSet presAssocID="{644556B8-7E5E-4B20-A516-814FA8500CB9}" presName="parentTextArrow" presStyleLbl="node1" presStyleIdx="6" presStyleCnt="11"/>
      <dgm:spPr/>
    </dgm:pt>
    <dgm:pt modelId="{3410C766-53CB-4C76-9221-B4CA3071D3CD}" type="pres">
      <dgm:prSet presAssocID="{FBAC0978-2789-4F26-B7CB-125A7989FC59}" presName="sp" presStyleCnt="0"/>
      <dgm:spPr/>
    </dgm:pt>
    <dgm:pt modelId="{B93872B5-AE73-4F92-AAA5-651D7487498D}" type="pres">
      <dgm:prSet presAssocID="{7E1C9602-F157-431A-8F45-09BB112F1BF8}" presName="arrowAndChildren" presStyleCnt="0"/>
      <dgm:spPr/>
    </dgm:pt>
    <dgm:pt modelId="{15BF75C9-B2D3-437D-82FB-E27188B95ADB}" type="pres">
      <dgm:prSet presAssocID="{7E1C9602-F157-431A-8F45-09BB112F1BF8}" presName="parentTextArrow" presStyleLbl="node1" presStyleIdx="7" presStyleCnt="11"/>
      <dgm:spPr/>
    </dgm:pt>
    <dgm:pt modelId="{7FC750CA-EDD6-431A-AAF3-39B44991B3CA}" type="pres">
      <dgm:prSet presAssocID="{823E076E-E60B-4F78-9CBD-E26696BE7BCD}" presName="sp" presStyleCnt="0"/>
      <dgm:spPr/>
    </dgm:pt>
    <dgm:pt modelId="{9D35EF64-533E-4F90-890A-61E6BDFF66B0}" type="pres">
      <dgm:prSet presAssocID="{A908491F-6437-4F36-A675-60CE5267F5BB}" presName="arrowAndChildren" presStyleCnt="0"/>
      <dgm:spPr/>
    </dgm:pt>
    <dgm:pt modelId="{E2C1A337-63B8-489E-A6CC-AC2E7DFE6E85}" type="pres">
      <dgm:prSet presAssocID="{A908491F-6437-4F36-A675-60CE5267F5BB}" presName="parentTextArrow" presStyleLbl="node1" presStyleIdx="8" presStyleCnt="11"/>
      <dgm:spPr/>
    </dgm:pt>
    <dgm:pt modelId="{6B9DEB7E-BCCA-4F64-BDF1-6F4D96DB432C}" type="pres">
      <dgm:prSet presAssocID="{867511A4-C087-407B-A27D-7EA28AD7773A}" presName="sp" presStyleCnt="0"/>
      <dgm:spPr/>
    </dgm:pt>
    <dgm:pt modelId="{F0AC4657-A07C-41C7-9C7F-84B78037E4BF}" type="pres">
      <dgm:prSet presAssocID="{04C088F0-8AD8-4188-9BAB-F66BBAE9F610}" presName="arrowAndChildren" presStyleCnt="0"/>
      <dgm:spPr/>
    </dgm:pt>
    <dgm:pt modelId="{BAD51E98-F139-4015-B007-64039F2B2C85}" type="pres">
      <dgm:prSet presAssocID="{04C088F0-8AD8-4188-9BAB-F66BBAE9F610}" presName="parentTextArrow" presStyleLbl="node1" presStyleIdx="9" presStyleCnt="11"/>
      <dgm:spPr/>
    </dgm:pt>
    <dgm:pt modelId="{91E789DB-31F2-4B8E-848D-530D61D883D2}" type="pres">
      <dgm:prSet presAssocID="{814A6704-8EB5-4EA9-8939-445B9178891F}" presName="sp" presStyleCnt="0"/>
      <dgm:spPr/>
    </dgm:pt>
    <dgm:pt modelId="{E001B36C-B453-488A-B7AE-A95697DD768C}" type="pres">
      <dgm:prSet presAssocID="{D90FB219-7B28-4335-8B89-485B057C6ED7}" presName="arrowAndChildren" presStyleCnt="0"/>
      <dgm:spPr/>
    </dgm:pt>
    <dgm:pt modelId="{8FF46A19-CDBF-4615-A961-DF25532D8F50}" type="pres">
      <dgm:prSet presAssocID="{D90FB219-7B28-4335-8B89-485B057C6ED7}" presName="parentTextArrow" presStyleLbl="node1" presStyleIdx="10" presStyleCnt="11"/>
      <dgm:spPr/>
    </dgm:pt>
  </dgm:ptLst>
  <dgm:cxnLst>
    <dgm:cxn modelId="{D68DB500-45E2-493A-AF4A-911D813B1299}" srcId="{26AD42EE-5251-41BF-9378-406167E92201}" destId="{D90FB219-7B28-4335-8B89-485B057C6ED7}" srcOrd="0" destOrd="0" parTransId="{DC0714C3-0D2C-47A1-9235-0CA6F8A3BEE7}" sibTransId="{814A6704-8EB5-4EA9-8939-445B9178891F}"/>
    <dgm:cxn modelId="{CF557C17-ED80-417D-AD1F-D29C056CD073}" srcId="{26AD42EE-5251-41BF-9378-406167E92201}" destId="{D8CBB05D-51AF-45C1-89A3-5F06718BF177}" srcOrd="5" destOrd="0" parTransId="{20008119-58C2-449B-AB6E-121A48A3EC8C}" sibTransId="{D3BA0E75-81D0-4178-9F82-57F66C421128}"/>
    <dgm:cxn modelId="{C2062228-27DE-4A5D-BF42-20E12D5C235B}" type="presOf" srcId="{D597EF7B-EBBD-417F-B93F-B39EE4ABDCE5}" destId="{BAFEF57C-8F8A-4318-A2D7-45A625EE9A39}" srcOrd="0" destOrd="0" presId="urn:microsoft.com/office/officeart/2005/8/layout/process4"/>
    <dgm:cxn modelId="{C563B340-6251-4B7D-845F-83808A0E0083}" type="presOf" srcId="{82D93B5A-62D4-416B-B177-E8B86A9D2F62}" destId="{F1FE86FC-FCDE-4D4E-A757-8F170019CB72}" srcOrd="0" destOrd="0" presId="urn:microsoft.com/office/officeart/2005/8/layout/process4"/>
    <dgm:cxn modelId="{E741C666-C352-4E72-BE10-71CF39F3A23D}" type="presOf" srcId="{04C088F0-8AD8-4188-9BAB-F66BBAE9F610}" destId="{BAD51E98-F139-4015-B007-64039F2B2C85}" srcOrd="0" destOrd="0" presId="urn:microsoft.com/office/officeart/2005/8/layout/process4"/>
    <dgm:cxn modelId="{922FB669-92B0-4A83-A64C-F9FA6089925A}" type="presOf" srcId="{61C12AF0-BF46-4AB1-A89E-FF28A52BA769}" destId="{1657FF53-F79E-4AF2-A6B1-EDFE519D7B8A}" srcOrd="0" destOrd="0" presId="urn:microsoft.com/office/officeart/2005/8/layout/process4"/>
    <dgm:cxn modelId="{12F85B6D-6E42-419A-9046-E8A16A4CAFEA}" type="presOf" srcId="{BCFD94B1-E0D2-45FA-BEBF-780BF5344B1F}" destId="{E694660A-0CE0-4D87-88AB-6F4CD1D63589}" srcOrd="0" destOrd="0" presId="urn:microsoft.com/office/officeart/2005/8/layout/process4"/>
    <dgm:cxn modelId="{19C4E877-0AF3-498B-AD49-92EDDD1BAE7B}" type="presOf" srcId="{26AD42EE-5251-41BF-9378-406167E92201}" destId="{33F723C5-059E-49E5-8167-121D51556D5A}" srcOrd="0" destOrd="0" presId="urn:microsoft.com/office/officeart/2005/8/layout/process4"/>
    <dgm:cxn modelId="{C2549C78-B308-4CF9-86B0-8179D46F1E6F}" srcId="{26AD42EE-5251-41BF-9378-406167E92201}" destId="{BCFD94B1-E0D2-45FA-BEBF-780BF5344B1F}" srcOrd="10" destOrd="0" parTransId="{ACA4ED21-FA07-49DD-ABD3-6F57E3718F00}" sibTransId="{920C0CEB-FB56-4729-A4AC-6F33999485DF}"/>
    <dgm:cxn modelId="{9E8D259E-D86A-4B54-9D46-9DE8D10D8187}" type="presOf" srcId="{A908491F-6437-4F36-A675-60CE5267F5BB}" destId="{E2C1A337-63B8-489E-A6CC-AC2E7DFE6E85}" srcOrd="0" destOrd="0" presId="urn:microsoft.com/office/officeart/2005/8/layout/process4"/>
    <dgm:cxn modelId="{A4EADCA8-3766-471F-9A1B-1EED8114A714}" srcId="{26AD42EE-5251-41BF-9378-406167E92201}" destId="{61C12AF0-BF46-4AB1-A89E-FF28A52BA769}" srcOrd="6" destOrd="0" parTransId="{F5B82CD8-FF18-443A-9363-C5397BCA02F5}" sibTransId="{D33BDB27-EE9B-436F-A876-89868B1F07DE}"/>
    <dgm:cxn modelId="{058E7DB2-8E15-472F-965B-166C56609539}" srcId="{26AD42EE-5251-41BF-9378-406167E92201}" destId="{04C088F0-8AD8-4188-9BAB-F66BBAE9F610}" srcOrd="1" destOrd="0" parTransId="{E424E80F-4CE2-4895-813E-9BD0440187D4}" sibTransId="{867511A4-C087-407B-A27D-7EA28AD7773A}"/>
    <dgm:cxn modelId="{9C30BCB5-C5B6-4E32-A998-4436AF8B41BB}" srcId="{26AD42EE-5251-41BF-9378-406167E92201}" destId="{7E1C9602-F157-431A-8F45-09BB112F1BF8}" srcOrd="3" destOrd="0" parTransId="{DDE6121A-460F-4D0A-A768-51D6952D4594}" sibTransId="{FBAC0978-2789-4F26-B7CB-125A7989FC59}"/>
    <dgm:cxn modelId="{3BCD28BA-317A-4F60-AF22-593D96687F5D}" srcId="{26AD42EE-5251-41BF-9378-406167E92201}" destId="{3AF4120A-0DE9-41FD-ADCC-1540957A7F03}" srcOrd="7" destOrd="0" parTransId="{763E7746-8864-46B4-AFEE-9A44237FCB1B}" sibTransId="{707B0161-AF62-46FC-973D-0210E2A8724B}"/>
    <dgm:cxn modelId="{9B90ADCF-EB5E-4D03-B635-0A3BB3D7AF6A}" srcId="{26AD42EE-5251-41BF-9378-406167E92201}" destId="{D597EF7B-EBBD-417F-B93F-B39EE4ABDCE5}" srcOrd="8" destOrd="0" parTransId="{14028244-8F7D-4C7D-8ACF-CB91CAC0FE8B}" sibTransId="{22C5920D-5404-4A92-B86F-4CF17C675188}"/>
    <dgm:cxn modelId="{D883D2D0-6FE2-4729-855A-F9B3E00079EE}" type="presOf" srcId="{7E1C9602-F157-431A-8F45-09BB112F1BF8}" destId="{15BF75C9-B2D3-437D-82FB-E27188B95ADB}" srcOrd="0" destOrd="0" presId="urn:microsoft.com/office/officeart/2005/8/layout/process4"/>
    <dgm:cxn modelId="{1D130DE6-7490-450B-AF9C-3ACD872A0955}" srcId="{26AD42EE-5251-41BF-9378-406167E92201}" destId="{A908491F-6437-4F36-A675-60CE5267F5BB}" srcOrd="2" destOrd="0" parTransId="{EA8B4C59-E395-4270-B977-6F8EE3EA2A9A}" sibTransId="{823E076E-E60B-4F78-9CBD-E26696BE7BCD}"/>
    <dgm:cxn modelId="{99F3E3EB-3916-4B3D-89DA-B76C4BCB3BF5}" type="presOf" srcId="{644556B8-7E5E-4B20-A516-814FA8500CB9}" destId="{2CF1332F-1132-40D9-B3DB-01CC02D6E5D8}" srcOrd="0" destOrd="0" presId="urn:microsoft.com/office/officeart/2005/8/layout/process4"/>
    <dgm:cxn modelId="{F65BD3F2-BC17-440D-9995-68230FFDA188}" type="presOf" srcId="{D8CBB05D-51AF-45C1-89A3-5F06718BF177}" destId="{C46615C2-076D-4599-8659-F0D5789C59E3}" srcOrd="0" destOrd="0" presId="urn:microsoft.com/office/officeart/2005/8/layout/process4"/>
    <dgm:cxn modelId="{DFEA09F6-6BCC-4C85-BC64-8226F69A7CFD}" srcId="{26AD42EE-5251-41BF-9378-406167E92201}" destId="{82D93B5A-62D4-416B-B177-E8B86A9D2F62}" srcOrd="9" destOrd="0" parTransId="{846992E5-3656-41BE-9C70-4FC7F7DE9245}" sibTransId="{98D2F4F4-F1E5-42EF-BA94-A356E1AE0967}"/>
    <dgm:cxn modelId="{6CA375F9-A501-4AD6-A1B0-E2FDFA5BA1D5}" srcId="{26AD42EE-5251-41BF-9378-406167E92201}" destId="{644556B8-7E5E-4B20-A516-814FA8500CB9}" srcOrd="4" destOrd="0" parTransId="{9BE96921-6F50-4066-A806-664629578511}" sibTransId="{DA81847C-8CD3-4F02-BFC3-05E9C61A0E3E}"/>
    <dgm:cxn modelId="{7E6F20FA-6E03-423E-8125-E9BB09FE37B9}" type="presOf" srcId="{3AF4120A-0DE9-41FD-ADCC-1540957A7F03}" destId="{4B35D950-FC59-4C0F-A73E-8FB51FE54D2F}" srcOrd="0" destOrd="0" presId="urn:microsoft.com/office/officeart/2005/8/layout/process4"/>
    <dgm:cxn modelId="{A16E36FE-D443-4770-9F02-430E46E8E80E}" type="presOf" srcId="{D90FB219-7B28-4335-8B89-485B057C6ED7}" destId="{8FF46A19-CDBF-4615-A961-DF25532D8F50}" srcOrd="0" destOrd="0" presId="urn:microsoft.com/office/officeart/2005/8/layout/process4"/>
    <dgm:cxn modelId="{C2435DD4-8197-4E1C-ACDE-A2876A179771}" type="presParOf" srcId="{33F723C5-059E-49E5-8167-121D51556D5A}" destId="{B998815B-2C5A-485A-A08A-21012AE6F011}" srcOrd="0" destOrd="0" presId="urn:microsoft.com/office/officeart/2005/8/layout/process4"/>
    <dgm:cxn modelId="{F93B800C-BC80-4FF8-B80C-D683AD4D6C3C}" type="presParOf" srcId="{B998815B-2C5A-485A-A08A-21012AE6F011}" destId="{E694660A-0CE0-4D87-88AB-6F4CD1D63589}" srcOrd="0" destOrd="0" presId="urn:microsoft.com/office/officeart/2005/8/layout/process4"/>
    <dgm:cxn modelId="{138C0A2A-4121-4B97-B839-52E7D44A90E7}" type="presParOf" srcId="{33F723C5-059E-49E5-8167-121D51556D5A}" destId="{4BA9D026-B75A-4E15-997B-313A5F4EE0DF}" srcOrd="1" destOrd="0" presId="urn:microsoft.com/office/officeart/2005/8/layout/process4"/>
    <dgm:cxn modelId="{1A2ABC8D-4E36-4195-AE93-2EE7382D0F78}" type="presParOf" srcId="{33F723C5-059E-49E5-8167-121D51556D5A}" destId="{1BEE2BB0-8E27-46BB-A3AF-8201F8C8C0D4}" srcOrd="2" destOrd="0" presId="urn:microsoft.com/office/officeart/2005/8/layout/process4"/>
    <dgm:cxn modelId="{48B866B2-7BE4-44FE-9A9D-86C470946143}" type="presParOf" srcId="{1BEE2BB0-8E27-46BB-A3AF-8201F8C8C0D4}" destId="{F1FE86FC-FCDE-4D4E-A757-8F170019CB72}" srcOrd="0" destOrd="0" presId="urn:microsoft.com/office/officeart/2005/8/layout/process4"/>
    <dgm:cxn modelId="{4CF9250E-233D-462B-906F-6280B9CCD9A7}" type="presParOf" srcId="{33F723C5-059E-49E5-8167-121D51556D5A}" destId="{7AC87AAD-54EF-4D8B-A4F6-E91ECEC4E6F3}" srcOrd="3" destOrd="0" presId="urn:microsoft.com/office/officeart/2005/8/layout/process4"/>
    <dgm:cxn modelId="{C0F81266-E28E-4A0F-B842-96098ED06574}" type="presParOf" srcId="{33F723C5-059E-49E5-8167-121D51556D5A}" destId="{4627BC3F-6247-4F01-AD93-54DA98B965B9}" srcOrd="4" destOrd="0" presId="urn:microsoft.com/office/officeart/2005/8/layout/process4"/>
    <dgm:cxn modelId="{0BF59E3C-2B2A-4B56-82BB-4ABD0C9E3ED7}" type="presParOf" srcId="{4627BC3F-6247-4F01-AD93-54DA98B965B9}" destId="{BAFEF57C-8F8A-4318-A2D7-45A625EE9A39}" srcOrd="0" destOrd="0" presId="urn:microsoft.com/office/officeart/2005/8/layout/process4"/>
    <dgm:cxn modelId="{DF3B5267-0A82-49D8-9765-66A68BCDC940}" type="presParOf" srcId="{33F723C5-059E-49E5-8167-121D51556D5A}" destId="{C0F258BE-5943-4928-925B-B7D10EF22589}" srcOrd="5" destOrd="0" presId="urn:microsoft.com/office/officeart/2005/8/layout/process4"/>
    <dgm:cxn modelId="{0C72E85F-1AAF-4684-9DDE-5294FA40A1AF}" type="presParOf" srcId="{33F723C5-059E-49E5-8167-121D51556D5A}" destId="{9B306B10-DE96-435B-A8CB-481ED83F6DBA}" srcOrd="6" destOrd="0" presId="urn:microsoft.com/office/officeart/2005/8/layout/process4"/>
    <dgm:cxn modelId="{EF060927-69FF-4E5B-9C4E-AB9872C49CEE}" type="presParOf" srcId="{9B306B10-DE96-435B-A8CB-481ED83F6DBA}" destId="{4B35D950-FC59-4C0F-A73E-8FB51FE54D2F}" srcOrd="0" destOrd="0" presId="urn:microsoft.com/office/officeart/2005/8/layout/process4"/>
    <dgm:cxn modelId="{B3A3250C-6C6F-43C1-AAD6-9FB7CF0634BD}" type="presParOf" srcId="{33F723C5-059E-49E5-8167-121D51556D5A}" destId="{C412C4DF-1E08-4ACA-BCBA-B42AA3C0F89A}" srcOrd="7" destOrd="0" presId="urn:microsoft.com/office/officeart/2005/8/layout/process4"/>
    <dgm:cxn modelId="{E97FD7BA-0B7E-4D14-811E-B4D8F82E7727}" type="presParOf" srcId="{33F723C5-059E-49E5-8167-121D51556D5A}" destId="{BC56CE69-39EE-4DF2-899C-FD196904C50F}" srcOrd="8" destOrd="0" presId="urn:microsoft.com/office/officeart/2005/8/layout/process4"/>
    <dgm:cxn modelId="{00A5EF8D-1577-4873-9966-230F86A1402F}" type="presParOf" srcId="{BC56CE69-39EE-4DF2-899C-FD196904C50F}" destId="{1657FF53-F79E-4AF2-A6B1-EDFE519D7B8A}" srcOrd="0" destOrd="0" presId="urn:microsoft.com/office/officeart/2005/8/layout/process4"/>
    <dgm:cxn modelId="{6A4B56D1-4C05-4E83-83CF-8C53ED49F904}" type="presParOf" srcId="{33F723C5-059E-49E5-8167-121D51556D5A}" destId="{622BD3B8-8425-4580-B4E5-663CE7A074CC}" srcOrd="9" destOrd="0" presId="urn:microsoft.com/office/officeart/2005/8/layout/process4"/>
    <dgm:cxn modelId="{6E0AA061-29F0-4ED6-8CB3-BDF9E6E5FBE9}" type="presParOf" srcId="{33F723C5-059E-49E5-8167-121D51556D5A}" destId="{9A04EA81-61E9-4A46-AB40-7B52998486B7}" srcOrd="10" destOrd="0" presId="urn:microsoft.com/office/officeart/2005/8/layout/process4"/>
    <dgm:cxn modelId="{CB9BE360-A430-4955-94AD-D9D80C965C4F}" type="presParOf" srcId="{9A04EA81-61E9-4A46-AB40-7B52998486B7}" destId="{C46615C2-076D-4599-8659-F0D5789C59E3}" srcOrd="0" destOrd="0" presId="urn:microsoft.com/office/officeart/2005/8/layout/process4"/>
    <dgm:cxn modelId="{FBFAC9BA-95FE-431D-ABE8-A7EA9247434B}" type="presParOf" srcId="{33F723C5-059E-49E5-8167-121D51556D5A}" destId="{2EAD21F7-F610-440C-9B4A-3469BC640424}" srcOrd="11" destOrd="0" presId="urn:microsoft.com/office/officeart/2005/8/layout/process4"/>
    <dgm:cxn modelId="{01E9ABAA-5E45-43FB-AF29-4AD7859AC4E2}" type="presParOf" srcId="{33F723C5-059E-49E5-8167-121D51556D5A}" destId="{645B4030-FE55-41E1-8E26-3471D31FC668}" srcOrd="12" destOrd="0" presId="urn:microsoft.com/office/officeart/2005/8/layout/process4"/>
    <dgm:cxn modelId="{85D3274D-A4C0-452E-9D96-A2AC14A22D48}" type="presParOf" srcId="{645B4030-FE55-41E1-8E26-3471D31FC668}" destId="{2CF1332F-1132-40D9-B3DB-01CC02D6E5D8}" srcOrd="0" destOrd="0" presId="urn:microsoft.com/office/officeart/2005/8/layout/process4"/>
    <dgm:cxn modelId="{DEA746A1-3D31-4FBD-BAA6-FB8E645BC7FA}" type="presParOf" srcId="{33F723C5-059E-49E5-8167-121D51556D5A}" destId="{3410C766-53CB-4C76-9221-B4CA3071D3CD}" srcOrd="13" destOrd="0" presId="urn:microsoft.com/office/officeart/2005/8/layout/process4"/>
    <dgm:cxn modelId="{CDD61CB7-D281-471E-8F79-E02709B6EDB6}" type="presParOf" srcId="{33F723C5-059E-49E5-8167-121D51556D5A}" destId="{B93872B5-AE73-4F92-AAA5-651D7487498D}" srcOrd="14" destOrd="0" presId="urn:microsoft.com/office/officeart/2005/8/layout/process4"/>
    <dgm:cxn modelId="{55507698-F31B-4177-97C8-96A75D7590D3}" type="presParOf" srcId="{B93872B5-AE73-4F92-AAA5-651D7487498D}" destId="{15BF75C9-B2D3-437D-82FB-E27188B95ADB}" srcOrd="0" destOrd="0" presId="urn:microsoft.com/office/officeart/2005/8/layout/process4"/>
    <dgm:cxn modelId="{14BF668C-47D3-44DD-B8A8-DE7EA2552DE0}" type="presParOf" srcId="{33F723C5-059E-49E5-8167-121D51556D5A}" destId="{7FC750CA-EDD6-431A-AAF3-39B44991B3CA}" srcOrd="15" destOrd="0" presId="urn:microsoft.com/office/officeart/2005/8/layout/process4"/>
    <dgm:cxn modelId="{C8738B35-8FB0-4DB0-A01E-640461447E11}" type="presParOf" srcId="{33F723C5-059E-49E5-8167-121D51556D5A}" destId="{9D35EF64-533E-4F90-890A-61E6BDFF66B0}" srcOrd="16" destOrd="0" presId="urn:microsoft.com/office/officeart/2005/8/layout/process4"/>
    <dgm:cxn modelId="{53D4E6F0-2A49-408E-B025-78738D3EF76F}" type="presParOf" srcId="{9D35EF64-533E-4F90-890A-61E6BDFF66B0}" destId="{E2C1A337-63B8-489E-A6CC-AC2E7DFE6E85}" srcOrd="0" destOrd="0" presId="urn:microsoft.com/office/officeart/2005/8/layout/process4"/>
    <dgm:cxn modelId="{FD8D8A2D-7B22-4AF1-89E2-E0A13085ADFF}" type="presParOf" srcId="{33F723C5-059E-49E5-8167-121D51556D5A}" destId="{6B9DEB7E-BCCA-4F64-BDF1-6F4D96DB432C}" srcOrd="17" destOrd="0" presId="urn:microsoft.com/office/officeart/2005/8/layout/process4"/>
    <dgm:cxn modelId="{0DD53DB0-D595-4635-8941-1F2319EA6FC4}" type="presParOf" srcId="{33F723C5-059E-49E5-8167-121D51556D5A}" destId="{F0AC4657-A07C-41C7-9C7F-84B78037E4BF}" srcOrd="18" destOrd="0" presId="urn:microsoft.com/office/officeart/2005/8/layout/process4"/>
    <dgm:cxn modelId="{F6504695-C327-4FC4-AC65-936095201956}" type="presParOf" srcId="{F0AC4657-A07C-41C7-9C7F-84B78037E4BF}" destId="{BAD51E98-F139-4015-B007-64039F2B2C85}" srcOrd="0" destOrd="0" presId="urn:microsoft.com/office/officeart/2005/8/layout/process4"/>
    <dgm:cxn modelId="{009EDE3D-83CF-4848-ADE0-047B8B146ABE}" type="presParOf" srcId="{33F723C5-059E-49E5-8167-121D51556D5A}" destId="{91E789DB-31F2-4B8E-848D-530D61D883D2}" srcOrd="19" destOrd="0" presId="urn:microsoft.com/office/officeart/2005/8/layout/process4"/>
    <dgm:cxn modelId="{37652A68-3121-455C-B954-15C7BC1AC87A}" type="presParOf" srcId="{33F723C5-059E-49E5-8167-121D51556D5A}" destId="{E001B36C-B453-488A-B7AE-A95697DD768C}" srcOrd="20" destOrd="0" presId="urn:microsoft.com/office/officeart/2005/8/layout/process4"/>
    <dgm:cxn modelId="{40857E46-9994-45A9-9A9F-723DFFD18FD0}" type="presParOf" srcId="{E001B36C-B453-488A-B7AE-A95697DD768C}" destId="{8FF46A19-CDBF-4615-A961-DF25532D8F5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20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2000000" custLinFactNeighborX="2703" custLinFactNeighborY="-5743"/>
      <dgm:spPr/>
    </dgm:pt>
  </dgm:ptLst>
  <dgm:cxnLst>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819B4F3E-4B46-489A-80D1-084032FAA4A1}" type="presOf" srcId="{D51CFE73-9D43-49A1-BFE5-3AA67A2103AE}" destId="{67E22716-198F-4619-93E4-2F290B22F85D}"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B2BB0E83-5522-4BDF-AEBF-7C2D11BE86B4}" srcId="{D51CFE73-9D43-49A1-BFE5-3AA67A2103AE}" destId="{A608DAC5-3583-4630-82C7-A884B7629DA4}" srcOrd="3" destOrd="0" parTransId="{A904AD94-B81C-456D-824C-3F977BA320FE}" sibTransId="{4C8A3B06-9A8A-4E10-96DD-14060B152468}"/>
    <dgm:cxn modelId="{2DF904C4-7454-42DF-AC59-30356B70BEE1}" type="presOf" srcId="{A608DAC5-3583-4630-82C7-A884B7629DA4}" destId="{48E9637D-497F-4A6B-9BEF-B681D35F4CDE}"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6E7747C9-A7D8-42AF-8CA5-F7A7B7E0C836}" type="presOf" srcId="{7BDBD7E6-4EB0-410A-9992-6344DA927BAA}" destId="{1C84AC73-079C-4B41-95C3-D38EEEC4239E}"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dgm:spPr/>
      <dgm:t>
        <a:bodyPr/>
        <a:lstStyle/>
        <a:p>
          <a:pPr rtl="0"/>
          <a:r>
            <a:rPr lang="en-US" dirty="0"/>
            <a:t>Phase1</a:t>
          </a:r>
        </a:p>
      </dgm:t>
    </dgm:pt>
    <dgm:pt modelId="{3CE04C94-F51E-4C3D-AD29-A104A9D974D0}" type="parTrans" cxnId="{238B851B-38FD-40C3-8B2C-0764B05B439D}">
      <dgm:prSet/>
      <dgm:spPr/>
      <dgm:t>
        <a:bodyPr/>
        <a:lstStyle/>
        <a:p>
          <a:endParaRPr lang="en-US"/>
        </a:p>
      </dgm:t>
    </dgm:pt>
    <dgm:pt modelId="{1117FD35-9C24-4A78-949C-B8693400B2C0}" type="sibTrans" cxnId="{238B851B-38FD-40C3-8B2C-0764B05B439D}">
      <dgm:prSet/>
      <dgm:spPr/>
      <dgm:t>
        <a:bodyPr/>
        <a:lstStyle/>
        <a:p>
          <a:endParaRPr lang="en-US"/>
        </a:p>
      </dgm:t>
    </dgm:pt>
    <dgm:pt modelId="{531C7028-F934-4489-AF22-F982AE853737}">
      <dgm:prSet/>
      <dgm:spPr/>
      <dgm:t>
        <a:bodyPr/>
        <a:lstStyle/>
        <a:p>
          <a:pPr rtl="0"/>
          <a:r>
            <a:rPr lang="en-US" dirty="0"/>
            <a:t>Phase2</a:t>
          </a:r>
        </a:p>
      </dgm:t>
    </dgm:pt>
    <dgm:pt modelId="{B4434136-9FEF-4381-A22A-93982923B307}" type="parTrans" cxnId="{ED564931-BDE3-40AA-8530-562160124B16}">
      <dgm:prSet/>
      <dgm:spPr/>
      <dgm:t>
        <a:bodyPr/>
        <a:lstStyle/>
        <a:p>
          <a:endParaRPr lang="en-US"/>
        </a:p>
      </dgm:t>
    </dgm:pt>
    <dgm:pt modelId="{BD604E28-DEB4-4969-9C6A-238100E8FECA}" type="sibTrans" cxnId="{ED564931-BDE3-40AA-8530-562160124B16}">
      <dgm:prSet/>
      <dgm:spPr/>
      <dgm:t>
        <a:bodyPr/>
        <a:lstStyle/>
        <a:p>
          <a:endParaRPr lang="en-US"/>
        </a:p>
      </dgm:t>
    </dgm:pt>
    <dgm:pt modelId="{5ACF85EB-C5E6-4ADA-876C-16531F0DC2AD}">
      <dgm:prSet/>
      <dgm:spPr/>
      <dgm:t>
        <a:bodyPr/>
        <a:lstStyle/>
        <a:p>
          <a:pPr rtl="0"/>
          <a:r>
            <a:rPr lang="en-US" dirty="0"/>
            <a:t>Phase3</a:t>
          </a:r>
        </a:p>
      </dgm:t>
    </dgm:pt>
    <dgm:pt modelId="{82AA24E3-6C9D-4E69-8B2E-BD482933053F}" type="parTrans" cxnId="{8B016160-1482-49C2-B9D1-87F597169AFA}">
      <dgm:prSet/>
      <dgm:spPr/>
      <dgm:t>
        <a:bodyPr/>
        <a:lstStyle/>
        <a:p>
          <a:endParaRPr lang="en-US"/>
        </a:p>
      </dgm:t>
    </dgm:pt>
    <dgm:pt modelId="{2A7C3F67-A9B5-480D-91CE-4F6EB00BE052}" type="sibTrans" cxnId="{8B016160-1482-49C2-B9D1-87F597169AFA}">
      <dgm:prSet/>
      <dgm:spPr/>
      <dgm:t>
        <a:bodyPr/>
        <a:lstStyle/>
        <a:p>
          <a:endParaRPr lang="en-US"/>
        </a:p>
      </dgm:t>
    </dgm:pt>
    <dgm:pt modelId="{8CC906BE-B374-492E-B36A-9CF98289570D}">
      <dgm:prSet/>
      <dgm:spPr/>
      <dgm:t>
        <a:bodyPr/>
        <a:lstStyle/>
        <a:p>
          <a:pPr rtl="0"/>
          <a:r>
            <a:rPr lang="en-US" dirty="0"/>
            <a:t>Phase4</a:t>
          </a:r>
        </a:p>
      </dgm:t>
    </dgm:pt>
    <dgm:pt modelId="{14D892C1-1BB2-43DA-93BF-CBA2E77B1B9A}" type="parTrans" cxnId="{BF6610BE-CB8E-44E3-AA4D-2EDAA4DE7D55}">
      <dgm:prSet/>
      <dgm:spPr/>
      <dgm:t>
        <a:bodyPr/>
        <a:lstStyle/>
        <a:p>
          <a:endParaRPr lang="en-US"/>
        </a:p>
      </dgm:t>
    </dgm:pt>
    <dgm:pt modelId="{146113D9-61D1-48AE-BB20-71515175A6E6}" type="sibTrans" cxnId="{BF6610BE-CB8E-44E3-AA4D-2EDAA4DE7D55}">
      <dgm:prSet/>
      <dgm:spPr/>
      <dgm:t>
        <a:bodyPr/>
        <a:lstStyle/>
        <a:p>
          <a:endParaRPr lang="en-US"/>
        </a:p>
      </dgm:t>
    </dgm:pt>
    <dgm:pt modelId="{9A050D65-2F10-4519-BFF2-1B3673BC80E2}">
      <dgm:prSet/>
      <dgm:spPr/>
      <dgm:t>
        <a:bodyPr/>
        <a:lstStyle/>
        <a:p>
          <a:pPr rtl="0"/>
          <a:r>
            <a:rPr lang="en-US" dirty="0"/>
            <a:t>Phase5</a:t>
          </a:r>
        </a:p>
      </dgm:t>
    </dgm:pt>
    <dgm:pt modelId="{0CC35757-4E53-4589-A247-13D8402A2CDB}" type="parTrans" cxnId="{AFCDA2F2-E500-4051-B3B6-24218060C0B0}">
      <dgm:prSet/>
      <dgm:spPr/>
      <dgm:t>
        <a:bodyPr/>
        <a:lstStyle/>
        <a:p>
          <a:endParaRPr lang="en-US"/>
        </a:p>
      </dgm:t>
    </dgm:pt>
    <dgm:pt modelId="{91CC6A59-F7A1-4F7B-8BD4-6F3DA314224C}" type="sibTrans" cxnId="{AFCDA2F2-E500-4051-B3B6-24218060C0B0}">
      <dgm:prSet/>
      <dgm:spPr/>
      <dgm:t>
        <a:bodyPr/>
        <a:lstStyle/>
        <a:p>
          <a:endParaRPr lang="en-US"/>
        </a:p>
      </dgm:t>
    </dgm:pt>
    <dgm:pt modelId="{4C63F574-523D-4052-8C74-C6C9B536DDF2}">
      <dgm:prSet/>
      <dgm:spPr/>
      <dgm:t>
        <a:bodyPr/>
        <a:lstStyle/>
        <a:p>
          <a:pPr rtl="0"/>
          <a:r>
            <a:rPr lang="en-US" dirty="0"/>
            <a:t>Define</a:t>
          </a:r>
        </a:p>
      </dgm:t>
    </dgm:pt>
    <dgm:pt modelId="{E008BC5D-E91E-466C-8A0E-5A3EAFAE714E}" type="parTrans" cxnId="{B4A9876B-6E0C-4C4C-94D3-B56F4AD274AA}">
      <dgm:prSet/>
      <dgm:spPr/>
      <dgm:t>
        <a:bodyPr/>
        <a:lstStyle/>
        <a:p>
          <a:endParaRPr lang="en-US"/>
        </a:p>
      </dgm:t>
    </dgm:pt>
    <dgm:pt modelId="{88B02C41-4D36-4917-BACB-A8FD408AF7BB}" type="sibTrans" cxnId="{B4A9876B-6E0C-4C4C-94D3-B56F4AD274AA}">
      <dgm:prSet/>
      <dgm:spPr/>
      <dgm:t>
        <a:bodyPr/>
        <a:lstStyle/>
        <a:p>
          <a:endParaRPr lang="en-US"/>
        </a:p>
      </dgm:t>
    </dgm:pt>
    <dgm:pt modelId="{CAB9AF16-4841-457F-BA39-3C0211C4D59F}">
      <dgm:prSet/>
      <dgm:spPr/>
      <dgm:t>
        <a:bodyPr/>
        <a:lstStyle/>
        <a:p>
          <a:pPr rtl="0"/>
          <a:r>
            <a:rPr lang="en-US" dirty="0"/>
            <a:t>Design</a:t>
          </a:r>
        </a:p>
      </dgm:t>
    </dgm:pt>
    <dgm:pt modelId="{751DC7DC-F95B-4BC7-B346-2A8BFE14B615}" type="parTrans" cxnId="{C45840C9-4F60-4BFC-BD19-5E856448576B}">
      <dgm:prSet/>
      <dgm:spPr/>
      <dgm:t>
        <a:bodyPr/>
        <a:lstStyle/>
        <a:p>
          <a:endParaRPr lang="en-US"/>
        </a:p>
      </dgm:t>
    </dgm:pt>
    <dgm:pt modelId="{17126211-F375-4C8A-8974-FDEE6058F4E7}" type="sibTrans" cxnId="{C45840C9-4F60-4BFC-BD19-5E856448576B}">
      <dgm:prSet/>
      <dgm:spPr/>
      <dgm:t>
        <a:bodyPr/>
        <a:lstStyle/>
        <a:p>
          <a:endParaRPr lang="en-US"/>
        </a:p>
      </dgm:t>
    </dgm:pt>
    <dgm:pt modelId="{80E2C1E8-BBAD-4F87-A584-5A3BC983AF6E}">
      <dgm:prSet/>
      <dgm:spPr/>
      <dgm:t>
        <a:bodyPr/>
        <a:lstStyle/>
        <a:p>
          <a:pPr rtl="0"/>
          <a:r>
            <a:rPr lang="en-US" dirty="0"/>
            <a:t>Develop</a:t>
          </a:r>
        </a:p>
      </dgm:t>
    </dgm:pt>
    <dgm:pt modelId="{7D90261C-A224-48F9-A445-6132DC92B218}" type="parTrans" cxnId="{4A58F6A3-7617-4667-AB6D-C9ED35446575}">
      <dgm:prSet/>
      <dgm:spPr/>
      <dgm:t>
        <a:bodyPr/>
        <a:lstStyle/>
        <a:p>
          <a:endParaRPr lang="en-US"/>
        </a:p>
      </dgm:t>
    </dgm:pt>
    <dgm:pt modelId="{2FF33A68-7F96-441E-87A0-809ACC5D0DC0}" type="sibTrans" cxnId="{4A58F6A3-7617-4667-AB6D-C9ED35446575}">
      <dgm:prSet/>
      <dgm:spPr/>
      <dgm:t>
        <a:bodyPr/>
        <a:lstStyle/>
        <a:p>
          <a:endParaRPr lang="en-US"/>
        </a:p>
      </dgm:t>
    </dgm:pt>
    <dgm:pt modelId="{E4A35909-BF15-4408-8CE6-B039DE32E7EC}">
      <dgm:prSet/>
      <dgm:spPr/>
      <dgm:t>
        <a:bodyPr/>
        <a:lstStyle/>
        <a:p>
          <a:pPr rtl="0"/>
          <a:r>
            <a:rPr lang="en-US" dirty="0"/>
            <a:t>Test</a:t>
          </a:r>
        </a:p>
      </dgm:t>
    </dgm:pt>
    <dgm:pt modelId="{B1AB2C3E-3B28-4C26-9985-F7BE29DDBBDC}" type="parTrans" cxnId="{2670CE87-3292-40A7-8016-82AA359EB7D5}">
      <dgm:prSet/>
      <dgm:spPr/>
      <dgm:t>
        <a:bodyPr/>
        <a:lstStyle/>
        <a:p>
          <a:endParaRPr lang="en-US"/>
        </a:p>
      </dgm:t>
    </dgm:pt>
    <dgm:pt modelId="{82EBF904-978B-48E5-BEAD-CE0ED151DEF9}" type="sibTrans" cxnId="{2670CE87-3292-40A7-8016-82AA359EB7D5}">
      <dgm:prSet/>
      <dgm:spPr/>
      <dgm:t>
        <a:bodyPr/>
        <a:lstStyle/>
        <a:p>
          <a:endParaRPr lang="en-US"/>
        </a:p>
      </dgm:t>
    </dgm:pt>
    <dgm:pt modelId="{AC1FA38B-1A0E-49F8-B328-2FD04A6CFEE0}">
      <dgm:prSet/>
      <dgm:spPr/>
      <dgm:t>
        <a:bodyPr/>
        <a:lstStyle/>
        <a:p>
          <a:pPr rtl="0"/>
          <a:r>
            <a:rPr lang="en-US" dirty="0"/>
            <a:t>Deploy</a:t>
          </a:r>
        </a:p>
      </dgm:t>
    </dgm:pt>
    <dgm:pt modelId="{4D69D291-DBE3-4EE1-B015-9FEF808D10F8}" type="parTrans" cxnId="{A15BB496-305D-4692-905E-575A6AEFBC7E}">
      <dgm:prSet/>
      <dgm:spPr/>
      <dgm:t>
        <a:bodyPr/>
        <a:lstStyle/>
        <a:p>
          <a:endParaRPr lang="en-US"/>
        </a:p>
      </dgm:t>
    </dgm:pt>
    <dgm:pt modelId="{2F21BCB7-E6D7-42D5-8079-FB8BC09CCA3B}" type="sibTrans" cxnId="{A15BB496-305D-4692-905E-575A6AEFBC7E}">
      <dgm:prSet/>
      <dgm:spPr/>
      <dgm:t>
        <a:bodyPr/>
        <a:lstStyle/>
        <a:p>
          <a:endParaRPr lang="en-US"/>
        </a:p>
      </dgm:t>
    </dgm:pt>
    <dgm:pt modelId="{38F08F05-A099-4529-BBBF-F244A5F56F0B}">
      <dgm:prSet custT="1"/>
      <dgm:spPr/>
      <dgm:t>
        <a:bodyPr/>
        <a:lstStyle/>
        <a:p>
          <a:pPr rtl="0"/>
          <a:r>
            <a:rPr lang="en-US" sz="2800" b="1" dirty="0"/>
            <a:t>$</a:t>
          </a:r>
        </a:p>
      </dgm:t>
    </dgm:pt>
    <dgm:pt modelId="{2AA9E3CC-B431-4A3F-9262-FE2D37CDD71F}" type="parTrans" cxnId="{8F7809A7-D4BA-42FA-9F07-394483FD31B6}">
      <dgm:prSet/>
      <dgm:spPr/>
      <dgm:t>
        <a:bodyPr/>
        <a:lstStyle/>
        <a:p>
          <a:endParaRPr lang="en-US"/>
        </a:p>
      </dgm:t>
    </dgm:pt>
    <dgm:pt modelId="{65F6A5E8-D576-4D2A-8819-88F10FADE8B1}" type="sibTrans" cxnId="{8F7809A7-D4BA-42FA-9F07-394483FD31B6}">
      <dgm:prSet/>
      <dgm:spPr/>
      <dgm:t>
        <a:bodyPr/>
        <a:lstStyle/>
        <a:p>
          <a:endParaRPr lang="en-US"/>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dgm:presLayoutVars>
          <dgm:chMax val="1"/>
          <dgm:bulletEnabled val="1"/>
        </dgm:presLayoutVars>
      </dgm:prSet>
      <dgm:spPr/>
    </dgm:pt>
  </dgm:ptLst>
  <dgm:cxnLst>
    <dgm:cxn modelId="{BDBE8E03-7BD1-4C62-87CE-21D9D631A1F6}" type="presOf" srcId="{CAB9AF16-4841-457F-BA39-3C0211C4D59F}" destId="{0C7A6277-71D8-494C-8505-924EAD28A4F9}" srcOrd="0" destOrd="0" presId="urn:microsoft.com/office/officeart/2005/8/layout/vList5"/>
    <dgm:cxn modelId="{4E99C809-1030-4529-A35C-564E6C8FC652}" type="presOf" srcId="{4C63F574-523D-4052-8C74-C6C9B536DDF2}" destId="{D3395A2E-A3B4-44DE-B8AD-492598C11925}"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ED564931-BDE3-40AA-8530-562160124B16}" srcId="{7607991E-0257-4697-83F3-9FAEC22657C8}" destId="{531C7028-F934-4489-AF22-F982AE853737}" srcOrd="1" destOrd="0" parTransId="{B4434136-9FEF-4381-A22A-93982923B307}" sibTransId="{BD604E28-DEB4-4969-9C6A-238100E8FECA}"/>
    <dgm:cxn modelId="{FBE05533-6DC7-467B-96DB-219035949CFC}" type="presOf" srcId="{7607991E-0257-4697-83F3-9FAEC22657C8}" destId="{5B25CF9F-A5CD-4FFA-B09B-45317F95D840}"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8B016160-1482-49C2-B9D1-87F597169AFA}" srcId="{7607991E-0257-4697-83F3-9FAEC22657C8}" destId="{5ACF85EB-C5E6-4ADA-876C-16531F0DC2AD}" srcOrd="2" destOrd="0" parTransId="{82AA24E3-6C9D-4E69-8B2E-BD482933053F}" sibTransId="{2A7C3F67-A9B5-480D-91CE-4F6EB00BE052}"/>
    <dgm:cxn modelId="{5F114448-4640-48BA-A98B-84714806EFDF}" type="presOf" srcId="{AC1FA38B-1A0E-49F8-B328-2FD04A6CFEE0}" destId="{38CA8649-1C1B-4AF7-9FBD-11B90A3DE8FB}" srcOrd="0" destOrd="0" presId="urn:microsoft.com/office/officeart/2005/8/layout/vList5"/>
    <dgm:cxn modelId="{B4A9876B-6E0C-4C4C-94D3-B56F4AD274AA}" srcId="{5FA78414-79AB-44B3-B0B7-E6CA03F6E844}" destId="{4C63F574-523D-4052-8C74-C6C9B536DDF2}" srcOrd="0" destOrd="0" parTransId="{E008BC5D-E91E-466C-8A0E-5A3EAFAE714E}" sibTransId="{88B02C41-4D36-4917-BACB-A8FD408AF7BB}"/>
    <dgm:cxn modelId="{16F95555-6AD3-4571-A683-A99D9EA3027F}" type="presOf" srcId="{531C7028-F934-4489-AF22-F982AE853737}" destId="{130BBA31-C502-4A2B-9D1B-BA6FC370EA4B}"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A15BB496-305D-4692-905E-575A6AEFBC7E}" srcId="{9A050D65-2F10-4519-BFF2-1B3673BC80E2}" destId="{AC1FA38B-1A0E-49F8-B328-2FD04A6CFEE0}" srcOrd="0" destOrd="0" parTransId="{4D69D291-DBE3-4EE1-B015-9FEF808D10F8}" sibTransId="{2F21BCB7-E6D7-42D5-8079-FB8BC09CCA3B}"/>
    <dgm:cxn modelId="{4A58F6A3-7617-4667-AB6D-C9ED35446575}" srcId="{5ACF85EB-C5E6-4ADA-876C-16531F0DC2AD}" destId="{80E2C1E8-BBAD-4F87-A584-5A3BC983AF6E}" srcOrd="0" destOrd="0" parTransId="{7D90261C-A224-48F9-A445-6132DC92B218}" sibTransId="{2FF33A68-7F96-441E-87A0-809ACC5D0DC0}"/>
    <dgm:cxn modelId="{8F7809A7-D4BA-42FA-9F07-394483FD31B6}" srcId="{7607991E-0257-4697-83F3-9FAEC22657C8}" destId="{38F08F05-A099-4529-BBBF-F244A5F56F0B}" srcOrd="5" destOrd="0" parTransId="{2AA9E3CC-B431-4A3F-9262-FE2D37CDD71F}" sibTransId="{65F6A5E8-D576-4D2A-8819-88F10FADE8B1}"/>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9AAA91C0-FE8E-4DFA-80ED-D476912D7B87}" type="presOf" srcId="{5ACF85EB-C5E6-4ADA-876C-16531F0DC2AD}" destId="{620020FA-C224-4389-B0F2-1CFDC8131076}" srcOrd="0" destOrd="0" presId="urn:microsoft.com/office/officeart/2005/8/layout/vList5"/>
    <dgm:cxn modelId="{C45840C9-4F60-4BFC-BD19-5E856448576B}" srcId="{531C7028-F934-4489-AF22-F982AE853737}" destId="{CAB9AF16-4841-457F-BA39-3C0211C4D59F}" srcOrd="0" destOrd="0" parTransId="{751DC7DC-F95B-4BC7-B346-2A8BFE14B615}" sibTransId="{17126211-F375-4C8A-8974-FDEE6058F4E7}"/>
    <dgm:cxn modelId="{EA8389CF-B3D8-4C77-877F-37ED1049C11E}" type="presOf" srcId="{E4A35909-BF15-4408-8CE6-B039DE32E7EC}" destId="{CEEF203E-8FC7-4380-B567-F57AF6F15B3D}" srcOrd="0" destOrd="0" presId="urn:microsoft.com/office/officeart/2005/8/layout/vList5"/>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87677208-F678-4F94-818A-CE13946A72D6}" type="presOf" srcId="{29BB6A2F-016E-4555-BC09-B46F23D68BD6}" destId="{C318130B-FEE4-4896-9E33-23F70F59CF3F}" srcOrd="0" destOrd="0" presId="urn:microsoft.com/office/officeart/2005/8/layout/hProcess9"/>
    <dgm:cxn modelId="{AAB0C111-C16C-443B-97DE-5527BC191E11}" type="presOf" srcId="{EDA14341-798F-40A0-A71B-8287D92FA8B0}" destId="{B596BB87-B2BC-4A73-A27C-96C46AAD85A2}"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70A4E276-AD12-4448-A3F9-C29FDE1F6BB6}" type="presOf" srcId="{AAFA7D06-27E5-461B-B440-8214AD71FF9E}" destId="{807BE247-61BA-49D3-8228-5B7715009CD1}"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4AB818B1-3830-4C19-91D7-0D72D5E07406}" type="presOf" srcId="{E8180231-AE79-4C58-AF45-98607377A410}" destId="{61589D4C-0314-451B-A1A2-C768FDAF69E5}"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CA246310-9C02-4C0B-83CD-29EBAA792A5B}"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9422AB7B-2ECD-4628-83A9-5F9DDBF5B366}" type="presOf" srcId="{E8180231-AE79-4C58-AF45-98607377A410}" destId="{61589D4C-0314-451B-A1A2-C768FDAF69E5}" srcOrd="0" destOrd="0" presId="urn:microsoft.com/office/officeart/2005/8/layout/hProcess9"/>
    <dgm:cxn modelId="{F21BDE7B-CE45-40EE-AA74-6FD6D17FF69C}" srcId="{D833CE33-4397-4DEC-BFA4-DC31B8D8E799}" destId="{14C12094-80D0-43A7-AC24-D08CEAE41CE8}" srcOrd="6" destOrd="0" parTransId="{16FBFD52-87C7-4A39-BF4D-BAAEAC3410B5}" sibTransId="{A9C8718E-B223-49A2-B248-A86C847575B7}"/>
    <dgm:cxn modelId="{1C3474B6-5F63-42AD-BDDD-3BEC33C4178F}" type="presOf" srcId="{F63838E7-AB9B-4D00-A773-90A7544215E3}" destId="{C85D27AB-DD4C-4DA2-9A9C-A1FC2DDA0A97}" srcOrd="0" destOrd="0" presId="urn:microsoft.com/office/officeart/2005/8/layout/hProcess9"/>
    <dgm:cxn modelId="{250909BE-8394-43C4-8C75-68D697F295D5}" type="presOf" srcId="{14C12094-80D0-43A7-AC24-D08CEAE41CE8}" destId="{BFEB82C3-5DF3-4683-956E-EE50AC29D0F3}" srcOrd="0" destOrd="0" presId="urn:microsoft.com/office/officeart/2005/8/layout/hProcess9"/>
    <dgm:cxn modelId="{33E8A8D1-BBF8-485C-B904-5771E9C4B9B8}" type="presOf" srcId="{D833CE33-4397-4DEC-BFA4-DC31B8D8E799}" destId="{729A890B-975E-44E3-9FB6-234BA4B99539}"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8AC77DEE-3663-4978-A976-2F411F0EBC74}" type="presOf" srcId="{EDA14341-798F-40A0-A71B-8287D92FA8B0}" destId="{B596BB87-B2BC-4A73-A27C-96C46AAD85A2}"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EB8E5E1C-4E77-4F5E-8CCE-F21EAC1BE13C}" srcId="{D833CE33-4397-4DEC-BFA4-DC31B8D8E799}" destId="{02E595AB-6D1F-47F3-B130-D1EDF462BC81}" srcOrd="6" destOrd="0" parTransId="{4D52D23D-86A4-480E-A122-5B7D369E817D}" sibTransId="{F950177C-B94C-4B8C-98CF-E3635830804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4FCF2584-10C0-4790-BD90-FE978C15A298}" type="presOf" srcId="{D833CE33-4397-4DEC-BFA4-DC31B8D8E799}" destId="{729A890B-975E-44E3-9FB6-234BA4B99539}" srcOrd="0" destOrd="0" presId="urn:microsoft.com/office/officeart/2005/8/layout/hProcess9"/>
    <dgm:cxn modelId="{39108E8E-B82F-43A8-90C4-032CD07999AA}" type="presOf" srcId="{998331AA-A3FA-485D-B93D-6EB8944BBC14}" destId="{7B506A40-24E3-420F-BE10-86FEC241D9D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018FBCAC-5F0B-4E71-A56B-65EAAEB5B126}" type="presOf" srcId="{E8180231-AE79-4C58-AF45-98607377A410}" destId="{61589D4C-0314-451B-A1A2-C768FDAF69E5}" srcOrd="0" destOrd="0" presId="urn:microsoft.com/office/officeart/2005/8/layout/hProcess9"/>
    <dgm:cxn modelId="{E65DE5B8-A5C3-400D-8B31-81AD580245AE}" type="presOf" srcId="{F63838E7-AB9B-4D00-A773-90A7544215E3}" destId="{C85D27AB-DD4C-4DA2-9A9C-A1FC2DDA0A97}"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FB88AE06-C323-4B17-8F33-FA81DCCAA9C9}" type="presOf" srcId="{3D58C3D9-2AAD-444F-A5C7-8F7D21676A76}" destId="{E5C04A98-B05D-4194-B02D-56E25329ABE2}"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C5CA9111-FA03-4B7C-B1EB-D224EE70F3ED}" srcId="{09A7B047-74E3-44AE-A736-21F773F19100}" destId="{9007B1B9-3984-48CD-BE4A-326501033F13}" srcOrd="1" destOrd="0" parTransId="{39A3DAE5-F6A8-4843-8CE6-9AF5B65CB3F5}" sibTransId="{BA82B7B5-8826-4B5B-9519-6C11417D6077}"/>
    <dgm:cxn modelId="{F399031C-1C6B-4B47-AE83-D940E1EE2C73}" srcId="{86845652-3075-4DDA-84BD-D0A0736FAE09}" destId="{AF251C4C-1EEC-44CC-9B15-64D4DD13BA67}" srcOrd="0" destOrd="0" parTransId="{01EA0BEC-359D-40D4-A4D3-3DCE81160C10}" sibTransId="{0B6281DB-98F2-4AD3-9096-C90EF5074BC2}"/>
    <dgm:cxn modelId="{CFC2EC1D-271D-4326-8CA7-B278E93C37EC}" srcId="{E8CA0445-9D5A-4BFC-AEA5-6C307B139EFF}" destId="{E4EDD785-6BE2-415D-AC73-D63D4514671A}" srcOrd="0" destOrd="0" parTransId="{5E9DEC34-E708-4C42-8E65-26D40C8A6EC0}" sibTransId="{423292EC-B81D-4708-8C18-ECB4E15ADE7B}"/>
    <dgm:cxn modelId="{104E7C21-E618-4206-9511-EF079A341863}" srcId="{E8CA0445-9D5A-4BFC-AEA5-6C307B139EFF}" destId="{F47FBD61-B8B5-4C17-A1E0-DBAB74F70817}" srcOrd="2" destOrd="0" parTransId="{D3226941-78B0-4A63-B093-C322F07125D2}" sibTransId="{EA82C8A9-CD00-4DA3-BB92-6BEACA9E69C4}"/>
    <dgm:cxn modelId="{A82CBB26-B205-4C06-96A6-4722E7B6C6CF}" srcId="{86845652-3075-4DDA-84BD-D0A0736FAE09}" destId="{0E813E28-CFA2-4498-9E0D-1EC108AC7574}" srcOrd="2" destOrd="0" parTransId="{35FFF40A-2ABA-481D-8776-F1F234EA6A94}" sibTransId="{3B22EE08-F7D3-42E0-99FF-FA1CD98653FD}"/>
    <dgm:cxn modelId="{4AD08F29-521F-449A-9ED2-5D8CBE632C5D}" type="presOf" srcId="{C4AF1765-61FF-4BAB-9B12-83F7E23AA4A9}" destId="{08479ED7-12CE-4392-93B7-0ABC4B461564}" srcOrd="0" destOrd="0" presId="urn:microsoft.com/office/officeart/2005/8/layout/lProcess3"/>
    <dgm:cxn modelId="{8898B15D-5D69-4773-B7E0-0DEF8D05829A}" srcId="{09A7B047-74E3-44AE-A736-21F773F19100}" destId="{86845652-3075-4DDA-84BD-D0A0736FAE09}" srcOrd="4" destOrd="0" parTransId="{A7AA0B1E-2E0C-4CB6-968C-EE78ACA51934}" sibTransId="{6A53E40D-E859-461F-8CD1-AF76D2964E0E}"/>
    <dgm:cxn modelId="{9DB7A85F-0D18-4A6C-9C70-A04D0EBC34D2}" srcId="{77B4BBA7-218A-47B1-96E0-EDF4481B5BB1}" destId="{BA32255B-3FB1-4154-99E9-959F957FDB85}" srcOrd="0" destOrd="0" parTransId="{78A58C9B-E5F2-4BC9-82DE-6071ADEA9289}" sibTransId="{91696BA2-1E94-4DF4-BC18-0A667C3E1CEE}"/>
    <dgm:cxn modelId="{5BF74C60-10C8-4F2C-BF91-22707312C907}" type="presOf" srcId="{6A6414B5-1A5E-49DE-9CD5-B0A6C1D0BE17}" destId="{6563D519-1A88-46D1-938C-561FA12FD067}" srcOrd="0" destOrd="0" presId="urn:microsoft.com/office/officeart/2005/8/layout/lProcess3"/>
    <dgm:cxn modelId="{3E228141-2F8A-48F2-8C33-38F548BE44AC}" type="presOf" srcId="{6EC209ED-9DC7-41C4-98CC-C129016F05CC}" destId="{885CD6CB-0B10-46C0-965F-93C2F6A1F3ED}" srcOrd="0" destOrd="0" presId="urn:microsoft.com/office/officeart/2005/8/layout/lProcess3"/>
    <dgm:cxn modelId="{0DBC9369-F34F-4934-8924-B8C46A69F528}" type="presOf" srcId="{77B4BBA7-218A-47B1-96E0-EDF4481B5BB1}" destId="{9D78972A-4DFD-4476-8A69-A9BB2EC8B7D9}"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A6E3DC6F-C07C-482D-BF29-BBF58BD85A6D}" type="presOf" srcId="{FDD1F7E5-6F37-427F-9410-477FD2427957}" destId="{F6F2CCA2-B905-429F-8DC6-C6C8EF554BA2}"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F3149E50-E2D4-47EE-A71C-466C764CEFFD}" srcId="{77B4BBA7-218A-47B1-96E0-EDF4481B5BB1}" destId="{541CE393-A424-45ED-87FC-75E8C735FE73}" srcOrd="2" destOrd="0" parTransId="{A0602FA8-4A61-4BB9-BCC5-05C5C58B2371}" sibTransId="{2A9EA5F2-8214-4C1F-AC48-780FA1D32BD5}"/>
    <dgm:cxn modelId="{F1864E58-AA66-4573-829B-0E51437A0A59}" type="presOf" srcId="{7AE3A276-7643-42EA-BC13-825DFA7CF55E}" destId="{8B58AECE-3EF3-4D24-8BBD-093AB216799C}"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87154A7B-AC71-4967-AEEF-234BF95429E2}" type="presOf" srcId="{BA32255B-3FB1-4154-99E9-959F957FDB85}" destId="{27C8F487-EE83-41A2-B512-FFFE3251CEFC}" srcOrd="0" destOrd="0" presId="urn:microsoft.com/office/officeart/2005/8/layout/lProcess3"/>
    <dgm:cxn modelId="{44726083-D823-4244-8E4D-5C77DECD3EB4}" type="presOf" srcId="{AD69962E-5A84-47D1-A772-5EFDC9500305}" destId="{5C794472-9BB8-4C6E-B9C1-EC9A5556D16C}"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3FDF0689-889E-4D2C-8D25-E07E2AC0232B}" srcId="{889FEBDA-E1AE-42BF-A808-56FBBF047271}" destId="{8C815003-C9BC-45AA-8E53-21BB4267109C}" srcOrd="1" destOrd="0" parTransId="{3EBB7EC0-AAB0-44CD-BFBA-D7CED17BA585}" sibTransId="{E57368CE-3C4D-464D-9A1A-30100FF22CE1}"/>
    <dgm:cxn modelId="{28FB1A8A-DB96-4C65-9016-9310B6989062}" type="presOf" srcId="{8C815003-C9BC-45AA-8E53-21BB4267109C}" destId="{7C8E9320-7E8C-4C65-9D05-3D161115984B}" srcOrd="0" destOrd="0" presId="urn:microsoft.com/office/officeart/2005/8/layout/lProcess3"/>
    <dgm:cxn modelId="{7559418B-3D76-414D-B227-1E7E9FF27A20}" type="presOf" srcId="{E4EDD785-6BE2-415D-AC73-D63D4514671A}" destId="{EEDA061C-9126-491A-A8D2-DCF44D8BDC5A}" srcOrd="0" destOrd="0" presId="urn:microsoft.com/office/officeart/2005/8/layout/lProcess3"/>
    <dgm:cxn modelId="{6C11788F-9756-469E-A60B-6F1003A126ED}" type="presOf" srcId="{0E813E28-CFA2-4498-9E0D-1EC108AC7574}" destId="{3ADCE4E8-C3D3-4CA8-BD61-77CE79DA643E}"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12B6F99B-9AF6-4AD0-8991-DFFC2204B74E}" type="presOf" srcId="{86845652-3075-4DDA-84BD-D0A0736FAE09}" destId="{E9298169-462A-46BF-A819-F57BB62AE5CD}" srcOrd="0" destOrd="0" presId="urn:microsoft.com/office/officeart/2005/8/layout/lProcess3"/>
    <dgm:cxn modelId="{33EC1D9E-97AB-4422-B64B-40D8A2B92344}" type="presOf" srcId="{9007B1B9-3984-48CD-BE4A-326501033F13}" destId="{68AB449E-916F-4DD2-98C4-C03596981EC5}"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EB2971BA-374A-40A6-A99A-D4F880400230}" type="presOf" srcId="{AF251C4C-1EEC-44CC-9B15-64D4DD13BA67}" destId="{127F8575-BD78-40F8-8553-1736229E0365}"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ABC097C3-34A8-4D3A-B2DE-8C6089DC6EB9}" type="presOf" srcId="{F9C4C11E-7052-4E17-9097-4AAEBA5074A7}" destId="{C224BBDD-895B-4F73-8FDF-A979433F8155}" srcOrd="0" destOrd="0" presId="urn:microsoft.com/office/officeart/2005/8/layout/lProcess3"/>
    <dgm:cxn modelId="{988E9AC7-85C0-445F-8CD4-088C0F35E035}" srcId="{889FEBDA-E1AE-42BF-A808-56FBBF047271}" destId="{C4AF1765-61FF-4BAB-9B12-83F7E23AA4A9}" srcOrd="0" destOrd="0" parTransId="{73DF0949-52A5-41FF-A0AD-28D0F3B3FA59}" sibTransId="{67056297-6EF1-46A8-9E39-20C4158526D2}"/>
    <dgm:cxn modelId="{78F32CC8-7C46-4252-928D-D114EA37548A}" srcId="{889FEBDA-E1AE-42BF-A808-56FBBF047271}" destId="{3D58C3D9-2AAD-444F-A5C7-8F7D21676A76}" srcOrd="2" destOrd="0" parTransId="{D0BE8F1B-3BE3-41FE-A9AB-CEC77B91DB12}" sibTransId="{CCA1F3A8-1BF8-4E2B-A2B9-71327ED63A63}"/>
    <dgm:cxn modelId="{3535A3CB-37BB-4206-9850-F839338DDB60}" srcId="{09A7B047-74E3-44AE-A736-21F773F19100}" destId="{889FEBDA-E1AE-42BF-A808-56FBBF047271}" srcOrd="2" destOrd="0" parTransId="{155DAC40-412D-4889-825B-89994EDEC80D}" sibTransId="{9A9B8628-3199-4FA3-A380-C919A8A80671}"/>
    <dgm:cxn modelId="{C2D343CE-2207-40C8-9041-49EB42BDE385}" srcId="{09A7B047-74E3-44AE-A736-21F773F19100}" destId="{E8CA0445-9D5A-4BFC-AEA5-6C307B139EFF}" srcOrd="3" destOrd="0" parTransId="{8A39A9BA-A6FB-4500-9A0C-B602AC0A6DC5}" sibTransId="{33FDB4AD-EA56-4396-8E81-9EAEDD320ED7}"/>
    <dgm:cxn modelId="{895FF2D8-6B5E-437E-8DAE-F69D483642B8}" srcId="{9007B1B9-3984-48CD-BE4A-326501033F13}" destId="{F9C4C11E-7052-4E17-9097-4AAEBA5074A7}" srcOrd="1" destOrd="0" parTransId="{9FD55EED-C10C-4245-90AD-E8715D6CA9F3}" sibTransId="{0293FBF2-DBC9-436E-88C2-369CCBF39E01}"/>
    <dgm:cxn modelId="{273CACDB-83C2-4408-B598-A8BC427488C1}" srcId="{9007B1B9-3984-48CD-BE4A-326501033F13}" destId="{5BF4974B-555A-40FF-A5C9-369BDD2A5AFD}" srcOrd="0" destOrd="0" parTransId="{8CD78DD5-CB64-46FC-9900-5883FBF33CDD}" sibTransId="{3C34167D-00DA-4F9F-99EE-02EA547C7988}"/>
    <dgm:cxn modelId="{1A27B4DB-90EB-4875-9F30-57509FE8913C}" type="presOf" srcId="{91A31B69-51C1-406A-8CDD-1E7288D761D3}" destId="{69596DD1-55D2-4A86-AAEB-47685A4147B6}" srcOrd="0" destOrd="0" presId="urn:microsoft.com/office/officeart/2005/8/layout/lProcess3"/>
    <dgm:cxn modelId="{A73A29E8-237B-42D6-9CB8-1FA9DB97DB00}" type="presOf" srcId="{889FEBDA-E1AE-42BF-A808-56FBBF047271}" destId="{F3BD5236-CD4E-4146-B584-25F0DA8B40B3}"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4376EBF7-DE86-4D19-B7D7-7B6F7DE6A0C6}" srcId="{86845652-3075-4DDA-84BD-D0A0736FAE09}" destId="{EF558324-83B1-4CC9-9CEE-633F5F012C36}" srcOrd="1" destOrd="0" parTransId="{7F4D0A7B-A77C-4E3E-BBFF-8736E5ABC52D}" sibTransId="{A7D77391-D265-4CD3-8994-29E9DFFC5CCB}"/>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12698B01-9E68-4BD0-89D0-A2A78F4B9867}" type="presOf" srcId="{E0715F02-A62D-4D7B-8D48-4A4B8AD4D6C7}" destId="{3E3E8628-92C5-40B2-8081-05C99237413E}" srcOrd="0"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EF86495D-0CBA-4361-9959-8B41D9DF5788}" type="presOf" srcId="{3F4A1D3D-359E-42B1-9E8E-8ED4E09D2924}" destId="{5DA9AA3D-82D6-4034-9D8D-F0E2A995130A}"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28529285-454B-492D-81B2-4DAE7D205D52}" srcId="{E052979C-3622-4DC6-8131-A065E7E00706}" destId="{8AC0A27C-D751-4EB1-A067-728088E6FABB}" srcOrd="2" destOrd="0" parTransId="{16A1E9E4-C638-41F2-B06D-803971255477}" sibTransId="{08FB3E2F-5671-45ED-964D-ABF1BDB1719B}"/>
    <dgm:cxn modelId="{AACE3D87-3943-47F2-A2EE-AC285E67B436}" srcId="{E052979C-3622-4DC6-8131-A065E7E00706}" destId="{D94374AD-5465-4880-8C45-EB780184608F}" srcOrd="0" destOrd="0" parTransId="{607ACF19-B207-49D6-A13A-E213125C4F8C}" sibTransId="{7E88C407-0D19-47C4-B016-9B7209F27B11}"/>
    <dgm:cxn modelId="{891BDA88-A173-4C9D-8588-CC17F4239910}" type="presOf" srcId="{E0715F02-A62D-4D7B-8D48-4A4B8AD4D6C7}" destId="{1DE98AD8-101A-4F2D-A6C5-7EA319B89585}" srcOrd="1"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CF01F7C2-0B6B-429D-9D28-8BC93794B246}" type="presOf" srcId="{7E88C407-0D19-47C4-B016-9B7209F27B11}" destId="{A05E833E-F1B3-4C57-9815-DD1ADC1F0C66}" srcOrd="0" destOrd="0" presId="urn:microsoft.com/office/officeart/2005/8/layout/process1"/>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AFEE43-8170-4DF2-982B-6BC3C9907CD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B251DE5-6947-4996-931E-7D842D231E43}">
      <dgm:prSet/>
      <dgm:spPr/>
      <dgm:t>
        <a:bodyPr/>
        <a:lstStyle/>
        <a:p>
          <a:pPr rtl="0"/>
          <a:r>
            <a:rPr lang="en-US" dirty="0"/>
            <a:t>Customer Values</a:t>
          </a:r>
        </a:p>
      </dgm:t>
    </dgm:pt>
    <dgm:pt modelId="{92267385-6C84-4AC4-83AE-09732D7652B8}" type="parTrans" cxnId="{EBE8F8CC-0889-47C2-9BCF-6816877EDC1E}">
      <dgm:prSet/>
      <dgm:spPr/>
      <dgm:t>
        <a:bodyPr/>
        <a:lstStyle/>
        <a:p>
          <a:endParaRPr lang="en-US"/>
        </a:p>
      </dgm:t>
    </dgm:pt>
    <dgm:pt modelId="{23A050EA-3F19-41B6-940F-9E176A3926C8}" type="sibTrans" cxnId="{EBE8F8CC-0889-47C2-9BCF-6816877EDC1E}">
      <dgm:prSet/>
      <dgm:spPr/>
      <dgm:t>
        <a:bodyPr/>
        <a:lstStyle/>
        <a:p>
          <a:endParaRPr lang="en-US"/>
        </a:p>
      </dgm:t>
    </dgm:pt>
    <dgm:pt modelId="{74376E36-9D48-4424-98B0-00E32991914A}">
      <dgm:prSet/>
      <dgm:spPr/>
      <dgm:t>
        <a:bodyPr/>
        <a:lstStyle/>
        <a:p>
          <a:pPr rtl="0"/>
          <a:r>
            <a:rPr lang="en-US" dirty="0"/>
            <a:t>Incremental Delivery</a:t>
          </a:r>
        </a:p>
      </dgm:t>
    </dgm:pt>
    <dgm:pt modelId="{CCDFE88A-1289-4A86-AA7D-CE5E5A8A3AC9}" type="parTrans" cxnId="{0B574FE1-1F64-45EF-9B3A-772B969C7928}">
      <dgm:prSet/>
      <dgm:spPr/>
      <dgm:t>
        <a:bodyPr/>
        <a:lstStyle/>
        <a:p>
          <a:endParaRPr lang="en-US"/>
        </a:p>
      </dgm:t>
    </dgm:pt>
    <dgm:pt modelId="{A1B83B12-494F-448E-9DEB-84034816180A}" type="sibTrans" cxnId="{0B574FE1-1F64-45EF-9B3A-772B969C7928}">
      <dgm:prSet/>
      <dgm:spPr/>
      <dgm:t>
        <a:bodyPr/>
        <a:lstStyle/>
        <a:p>
          <a:endParaRPr lang="en-US"/>
        </a:p>
      </dgm:t>
    </dgm:pt>
    <dgm:pt modelId="{FE009037-810D-475A-8F0A-F6D90798D7FA}">
      <dgm:prSet/>
      <dgm:spPr/>
      <dgm:t>
        <a:bodyPr/>
        <a:lstStyle/>
        <a:p>
          <a:pPr rtl="0"/>
          <a:r>
            <a:rPr lang="en-US" dirty="0"/>
            <a:t>Client Driven</a:t>
          </a:r>
        </a:p>
      </dgm:t>
    </dgm:pt>
    <dgm:pt modelId="{F8521148-9E7C-4F40-AA78-CF27A649FB27}" type="parTrans" cxnId="{1A0114FB-30FE-408C-A0FC-F13CB93A6528}">
      <dgm:prSet/>
      <dgm:spPr/>
      <dgm:t>
        <a:bodyPr/>
        <a:lstStyle/>
        <a:p>
          <a:endParaRPr lang="en-US"/>
        </a:p>
      </dgm:t>
    </dgm:pt>
    <dgm:pt modelId="{0A0B19FD-EE97-493C-8BE7-1BE0444C9568}" type="sibTrans" cxnId="{1A0114FB-30FE-408C-A0FC-F13CB93A6528}">
      <dgm:prSet/>
      <dgm:spPr/>
      <dgm:t>
        <a:bodyPr/>
        <a:lstStyle/>
        <a:p>
          <a:endParaRPr lang="en-US"/>
        </a:p>
      </dgm:t>
    </dgm:pt>
    <dgm:pt modelId="{F791069C-1835-490D-8F17-8EBDDB0EB413}">
      <dgm:prSet/>
      <dgm:spPr/>
      <dgm:t>
        <a:bodyPr/>
        <a:lstStyle/>
        <a:p>
          <a:pPr rtl="0"/>
          <a:r>
            <a:rPr lang="en-US" dirty="0"/>
            <a:t>Client Focused</a:t>
          </a:r>
        </a:p>
      </dgm:t>
    </dgm:pt>
    <dgm:pt modelId="{B3024CA1-4710-4C74-8CF9-345BAD2E5E6C}" type="parTrans" cxnId="{FCDFF6F2-4F33-4A31-92D9-6D62CA767CC7}">
      <dgm:prSet/>
      <dgm:spPr/>
      <dgm:t>
        <a:bodyPr/>
        <a:lstStyle/>
        <a:p>
          <a:endParaRPr lang="en-US"/>
        </a:p>
      </dgm:t>
    </dgm:pt>
    <dgm:pt modelId="{0ACDCCF7-60DF-4119-95B9-63A5C382AD2C}" type="sibTrans" cxnId="{FCDFF6F2-4F33-4A31-92D9-6D62CA767CC7}">
      <dgm:prSet/>
      <dgm:spPr/>
      <dgm:t>
        <a:bodyPr/>
        <a:lstStyle/>
        <a:p>
          <a:endParaRPr lang="en-US"/>
        </a:p>
      </dgm:t>
    </dgm:pt>
    <dgm:pt modelId="{364BFABE-B0F2-47C1-B98C-A50D1EE7A968}">
      <dgm:prSet/>
      <dgm:spPr/>
      <dgm:t>
        <a:bodyPr/>
        <a:lstStyle/>
        <a:p>
          <a:pPr rtl="0"/>
          <a:r>
            <a:rPr lang="en-US" dirty="0"/>
            <a:t>Adaption to Change</a:t>
          </a:r>
        </a:p>
      </dgm:t>
    </dgm:pt>
    <dgm:pt modelId="{2C820C68-9915-49BC-96C1-C61C6BE07184}" type="parTrans" cxnId="{2D4C7BA8-089C-4BFF-9BDF-93803232F538}">
      <dgm:prSet/>
      <dgm:spPr/>
      <dgm:t>
        <a:bodyPr/>
        <a:lstStyle/>
        <a:p>
          <a:endParaRPr lang="en-US"/>
        </a:p>
      </dgm:t>
    </dgm:pt>
    <dgm:pt modelId="{B0B58705-5D1C-4572-B7F8-3BF26353ED93}" type="sibTrans" cxnId="{2D4C7BA8-089C-4BFF-9BDF-93803232F538}">
      <dgm:prSet/>
      <dgm:spPr/>
      <dgm:t>
        <a:bodyPr/>
        <a:lstStyle/>
        <a:p>
          <a:endParaRPr lang="en-US"/>
        </a:p>
      </dgm:t>
    </dgm:pt>
    <dgm:pt modelId="{6B3791D5-A041-4DCB-9650-B15132D08B8E}">
      <dgm:prSet/>
      <dgm:spPr/>
      <dgm:t>
        <a:bodyPr/>
        <a:lstStyle/>
        <a:p>
          <a:pPr rtl="0"/>
          <a:r>
            <a:rPr lang="en-US" dirty="0"/>
            <a:t>End user Values</a:t>
          </a:r>
        </a:p>
      </dgm:t>
    </dgm:pt>
    <dgm:pt modelId="{1161DBB8-2BC5-487A-BB1B-74737034C922}" type="parTrans" cxnId="{29FCD6C3-9D54-4538-A5A6-73755E0126D3}">
      <dgm:prSet/>
      <dgm:spPr/>
      <dgm:t>
        <a:bodyPr/>
        <a:lstStyle/>
        <a:p>
          <a:endParaRPr lang="en-US"/>
        </a:p>
      </dgm:t>
    </dgm:pt>
    <dgm:pt modelId="{126FC889-AAD5-4F5D-8720-8D7A06AF5C76}" type="sibTrans" cxnId="{29FCD6C3-9D54-4538-A5A6-73755E0126D3}">
      <dgm:prSet/>
      <dgm:spPr/>
      <dgm:t>
        <a:bodyPr/>
        <a:lstStyle/>
        <a:p>
          <a:endParaRPr lang="en-US"/>
        </a:p>
      </dgm:t>
    </dgm:pt>
    <dgm:pt modelId="{3DE28096-5589-4DA6-91F2-A43C7D906F02}">
      <dgm:prSet/>
      <dgm:spPr/>
      <dgm:t>
        <a:bodyPr/>
        <a:lstStyle/>
        <a:p>
          <a:pPr rtl="0"/>
          <a:r>
            <a:rPr lang="en-US" dirty="0"/>
            <a:t>Incremental Delivery</a:t>
          </a:r>
        </a:p>
      </dgm:t>
    </dgm:pt>
    <dgm:pt modelId="{86F3D714-B972-4F61-8D65-AFCF065C0D75}" type="parTrans" cxnId="{51610ADE-F17F-4684-91AF-15FC0AC300F7}">
      <dgm:prSet/>
      <dgm:spPr/>
      <dgm:t>
        <a:bodyPr/>
        <a:lstStyle/>
        <a:p>
          <a:endParaRPr lang="en-US"/>
        </a:p>
      </dgm:t>
    </dgm:pt>
    <dgm:pt modelId="{8F1DBEE2-F9F1-4CD2-8AF9-9DE10D716C06}" type="sibTrans" cxnId="{51610ADE-F17F-4684-91AF-15FC0AC300F7}">
      <dgm:prSet/>
      <dgm:spPr/>
      <dgm:t>
        <a:bodyPr/>
        <a:lstStyle/>
        <a:p>
          <a:endParaRPr lang="en-US"/>
        </a:p>
      </dgm:t>
    </dgm:pt>
    <dgm:pt modelId="{46B55515-0DDB-4377-BF75-EC2D8DA81273}">
      <dgm:prSet/>
      <dgm:spPr/>
      <dgm:t>
        <a:bodyPr/>
        <a:lstStyle/>
        <a:p>
          <a:pPr rtl="0"/>
          <a:r>
            <a:rPr lang="en-US" dirty="0"/>
            <a:t>Waste Elimination</a:t>
          </a:r>
        </a:p>
      </dgm:t>
    </dgm:pt>
    <dgm:pt modelId="{A14F4918-6934-461D-B73E-54260516A9B1}" type="parTrans" cxnId="{D5748BD1-C8FE-4B51-A4C0-35AA0708259E}">
      <dgm:prSet/>
      <dgm:spPr/>
      <dgm:t>
        <a:bodyPr/>
        <a:lstStyle/>
        <a:p>
          <a:endParaRPr lang="en-US"/>
        </a:p>
      </dgm:t>
    </dgm:pt>
    <dgm:pt modelId="{EECFB10C-CE87-45CA-AD27-9727E664923F}" type="sibTrans" cxnId="{D5748BD1-C8FE-4B51-A4C0-35AA0708259E}">
      <dgm:prSet/>
      <dgm:spPr/>
      <dgm:t>
        <a:bodyPr/>
        <a:lstStyle/>
        <a:p>
          <a:endParaRPr lang="en-US"/>
        </a:p>
      </dgm:t>
    </dgm:pt>
    <dgm:pt modelId="{8821874F-21F6-453B-8616-9224EDD3D877}">
      <dgm:prSet/>
      <dgm:spPr/>
      <dgm:t>
        <a:bodyPr/>
        <a:lstStyle/>
        <a:p>
          <a:pPr rtl="0"/>
          <a:r>
            <a:rPr lang="en-US" dirty="0"/>
            <a:t>Prioritization</a:t>
          </a:r>
        </a:p>
      </dgm:t>
    </dgm:pt>
    <dgm:pt modelId="{243296B5-3210-4720-B80C-F94A653574E7}" type="parTrans" cxnId="{F8F14BDA-B673-4663-BA4E-9281AD2829E3}">
      <dgm:prSet/>
      <dgm:spPr/>
      <dgm:t>
        <a:bodyPr/>
        <a:lstStyle/>
        <a:p>
          <a:endParaRPr lang="en-US"/>
        </a:p>
      </dgm:t>
    </dgm:pt>
    <dgm:pt modelId="{F1DD8A19-BAF4-42AC-9970-4F79514130E8}" type="sibTrans" cxnId="{F8F14BDA-B673-4663-BA4E-9281AD2829E3}">
      <dgm:prSet/>
      <dgm:spPr/>
      <dgm:t>
        <a:bodyPr/>
        <a:lstStyle/>
        <a:p>
          <a:endParaRPr lang="en-US"/>
        </a:p>
      </dgm:t>
    </dgm:pt>
    <dgm:pt modelId="{E1B0144B-FCA4-48EA-8535-1D05CF00DD4E}">
      <dgm:prSet/>
      <dgm:spPr/>
      <dgm:t>
        <a:bodyPr/>
        <a:lstStyle/>
        <a:p>
          <a:pPr rtl="0"/>
          <a:r>
            <a:rPr lang="en-US" dirty="0"/>
            <a:t>Quick Clarification</a:t>
          </a:r>
        </a:p>
      </dgm:t>
    </dgm:pt>
    <dgm:pt modelId="{5228758F-8F6E-42DD-8537-68DAF97271FE}" type="parTrans" cxnId="{59392FC1-2396-4970-84E7-274450B5B311}">
      <dgm:prSet/>
      <dgm:spPr/>
      <dgm:t>
        <a:bodyPr/>
        <a:lstStyle/>
        <a:p>
          <a:endParaRPr lang="en-US"/>
        </a:p>
      </dgm:t>
    </dgm:pt>
    <dgm:pt modelId="{8C7B431C-FAE3-47B0-80FA-1281C3131EFE}" type="sibTrans" cxnId="{59392FC1-2396-4970-84E7-274450B5B311}">
      <dgm:prSet/>
      <dgm:spPr/>
      <dgm:t>
        <a:bodyPr/>
        <a:lstStyle/>
        <a:p>
          <a:endParaRPr lang="en-US"/>
        </a:p>
      </dgm:t>
    </dgm:pt>
    <dgm:pt modelId="{D576E24F-220B-4C7B-B18E-1508CDC215FE}">
      <dgm:prSet/>
      <dgm:spPr/>
      <dgm:t>
        <a:bodyPr/>
        <a:lstStyle/>
        <a:p>
          <a:pPr rtl="0"/>
          <a:r>
            <a:rPr lang="en-US" dirty="0"/>
            <a:t>Team Values</a:t>
          </a:r>
        </a:p>
      </dgm:t>
    </dgm:pt>
    <dgm:pt modelId="{60D29145-D051-468E-93D7-E4A2EE826A09}" type="parTrans" cxnId="{6B935CC5-F4A5-4555-B8D1-3936AF47D8E5}">
      <dgm:prSet/>
      <dgm:spPr/>
      <dgm:t>
        <a:bodyPr/>
        <a:lstStyle/>
        <a:p>
          <a:endParaRPr lang="en-US"/>
        </a:p>
      </dgm:t>
    </dgm:pt>
    <dgm:pt modelId="{0004C3BA-EC6A-4DC7-BF22-C28E371C2B9E}" type="sibTrans" cxnId="{6B935CC5-F4A5-4555-B8D1-3936AF47D8E5}">
      <dgm:prSet/>
      <dgm:spPr/>
      <dgm:t>
        <a:bodyPr/>
        <a:lstStyle/>
        <a:p>
          <a:endParaRPr lang="en-US"/>
        </a:p>
      </dgm:t>
    </dgm:pt>
    <dgm:pt modelId="{E05838E5-2266-47ED-BC3E-E2434AB31E65}">
      <dgm:prSet/>
      <dgm:spPr/>
      <dgm:t>
        <a:bodyPr/>
        <a:lstStyle/>
        <a:p>
          <a:pPr rtl="0"/>
          <a:r>
            <a:rPr lang="en-US" dirty="0"/>
            <a:t>Empowerment</a:t>
          </a:r>
        </a:p>
      </dgm:t>
    </dgm:pt>
    <dgm:pt modelId="{3F846A91-2F67-4090-8E1D-A58817CAA4F8}" type="parTrans" cxnId="{341DBFCC-F683-4015-95AE-BF4C4454D688}">
      <dgm:prSet/>
      <dgm:spPr/>
      <dgm:t>
        <a:bodyPr/>
        <a:lstStyle/>
        <a:p>
          <a:endParaRPr lang="en-US"/>
        </a:p>
      </dgm:t>
    </dgm:pt>
    <dgm:pt modelId="{EBD9D7F0-DBFF-403E-B8DB-66F6069A3140}" type="sibTrans" cxnId="{341DBFCC-F683-4015-95AE-BF4C4454D688}">
      <dgm:prSet/>
      <dgm:spPr/>
      <dgm:t>
        <a:bodyPr/>
        <a:lstStyle/>
        <a:p>
          <a:endParaRPr lang="en-US"/>
        </a:p>
      </dgm:t>
    </dgm:pt>
    <dgm:pt modelId="{FB07730A-6FF6-4A11-B725-A30E12DCD48E}">
      <dgm:prSet/>
      <dgm:spPr/>
      <dgm:t>
        <a:bodyPr/>
        <a:lstStyle/>
        <a:p>
          <a:pPr rtl="0"/>
          <a:r>
            <a:rPr lang="en-US" dirty="0"/>
            <a:t>Trust</a:t>
          </a:r>
        </a:p>
      </dgm:t>
    </dgm:pt>
    <dgm:pt modelId="{82B6FC74-1CB4-4F31-98BA-F6762BE27E69}" type="parTrans" cxnId="{69A8B35E-A181-4A13-940B-A2B6476076C7}">
      <dgm:prSet/>
      <dgm:spPr/>
      <dgm:t>
        <a:bodyPr/>
        <a:lstStyle/>
        <a:p>
          <a:endParaRPr lang="en-US"/>
        </a:p>
      </dgm:t>
    </dgm:pt>
    <dgm:pt modelId="{A2900C15-633B-4AC8-BDB6-08D481DE5E79}" type="sibTrans" cxnId="{69A8B35E-A181-4A13-940B-A2B6476076C7}">
      <dgm:prSet/>
      <dgm:spPr/>
      <dgm:t>
        <a:bodyPr/>
        <a:lstStyle/>
        <a:p>
          <a:endParaRPr lang="en-US"/>
        </a:p>
      </dgm:t>
    </dgm:pt>
    <dgm:pt modelId="{27EFBFB7-823C-4605-BEB5-DBC041B53576}">
      <dgm:prSet/>
      <dgm:spPr/>
      <dgm:t>
        <a:bodyPr/>
        <a:lstStyle/>
        <a:p>
          <a:pPr rtl="0"/>
          <a:r>
            <a:rPr lang="en-US" dirty="0"/>
            <a:t>Respect</a:t>
          </a:r>
        </a:p>
      </dgm:t>
    </dgm:pt>
    <dgm:pt modelId="{742F9CA8-CB67-4A39-96C7-60C736859AE5}" type="parTrans" cxnId="{FF100F72-3852-4163-A2B4-B9463367DBE8}">
      <dgm:prSet/>
      <dgm:spPr/>
      <dgm:t>
        <a:bodyPr/>
        <a:lstStyle/>
        <a:p>
          <a:endParaRPr lang="en-US"/>
        </a:p>
      </dgm:t>
    </dgm:pt>
    <dgm:pt modelId="{0992BF11-4AE6-4AA1-A8D7-BE60B03869B6}" type="sibTrans" cxnId="{FF100F72-3852-4163-A2B4-B9463367DBE8}">
      <dgm:prSet/>
      <dgm:spPr/>
      <dgm:t>
        <a:bodyPr/>
        <a:lstStyle/>
        <a:p>
          <a:endParaRPr lang="en-US"/>
        </a:p>
      </dgm:t>
    </dgm:pt>
    <dgm:pt modelId="{D8772E22-91AA-44EA-BAF2-63873FE8D7B6}">
      <dgm:prSet/>
      <dgm:spPr/>
      <dgm:t>
        <a:bodyPr/>
        <a:lstStyle/>
        <a:p>
          <a:pPr rtl="0"/>
          <a:r>
            <a:rPr lang="en-US" dirty="0"/>
            <a:t>Defining the work</a:t>
          </a:r>
        </a:p>
      </dgm:t>
    </dgm:pt>
    <dgm:pt modelId="{147C17DA-18C3-4FDB-9B75-E157469F070F}" type="parTrans" cxnId="{D0055054-F74C-40BC-8EAC-3D52C9626FDA}">
      <dgm:prSet/>
      <dgm:spPr/>
      <dgm:t>
        <a:bodyPr/>
        <a:lstStyle/>
        <a:p>
          <a:endParaRPr lang="en-US"/>
        </a:p>
      </dgm:t>
    </dgm:pt>
    <dgm:pt modelId="{9A1CF30B-9DBA-4BFA-B89B-8C1AA3591790}" type="sibTrans" cxnId="{D0055054-F74C-40BC-8EAC-3D52C9626FDA}">
      <dgm:prSet/>
      <dgm:spPr/>
      <dgm:t>
        <a:bodyPr/>
        <a:lstStyle/>
        <a:p>
          <a:endParaRPr lang="en-US"/>
        </a:p>
      </dgm:t>
    </dgm:pt>
    <dgm:pt modelId="{39BAAD7E-AA73-4B89-AA7D-F1E4D8B4F1D5}">
      <dgm:prSet/>
      <dgm:spPr/>
      <dgm:t>
        <a:bodyPr/>
        <a:lstStyle/>
        <a:p>
          <a:pPr rtl="0"/>
          <a:r>
            <a:rPr lang="en-US" dirty="0"/>
            <a:t>Self-Organized</a:t>
          </a:r>
        </a:p>
      </dgm:t>
    </dgm:pt>
    <dgm:pt modelId="{BAAA82C0-5447-4D44-ABD8-05839792B801}" type="parTrans" cxnId="{5AB45A17-FC42-41BE-AFF8-CB6FBE990195}">
      <dgm:prSet/>
      <dgm:spPr/>
      <dgm:t>
        <a:bodyPr/>
        <a:lstStyle/>
        <a:p>
          <a:endParaRPr lang="en-US"/>
        </a:p>
      </dgm:t>
    </dgm:pt>
    <dgm:pt modelId="{7CDFD351-FCF2-4BC0-BC2A-F3D791C94612}" type="sibTrans" cxnId="{5AB45A17-FC42-41BE-AFF8-CB6FBE990195}">
      <dgm:prSet/>
      <dgm:spPr/>
      <dgm:t>
        <a:bodyPr/>
        <a:lstStyle/>
        <a:p>
          <a:endParaRPr lang="en-US"/>
        </a:p>
      </dgm:t>
    </dgm:pt>
    <dgm:pt modelId="{6D359D56-A0CD-41C1-A10E-466CCBECEA21}">
      <dgm:prSet/>
      <dgm:spPr/>
      <dgm:t>
        <a:bodyPr/>
        <a:lstStyle/>
        <a:p>
          <a:pPr rtl="0"/>
          <a:r>
            <a:rPr lang="en-US" dirty="0"/>
            <a:t>Future Leadership</a:t>
          </a:r>
        </a:p>
      </dgm:t>
    </dgm:pt>
    <dgm:pt modelId="{A726F61F-42E1-4C1B-8D34-E1CD320123A3}" type="parTrans" cxnId="{DDBC2850-0E5A-4FBD-8AB9-712AD4D04793}">
      <dgm:prSet/>
      <dgm:spPr/>
      <dgm:t>
        <a:bodyPr/>
        <a:lstStyle/>
        <a:p>
          <a:endParaRPr lang="en-US"/>
        </a:p>
      </dgm:t>
    </dgm:pt>
    <dgm:pt modelId="{AF569E63-7A9E-4205-9E07-B94E31209ADC}" type="sibTrans" cxnId="{DDBC2850-0E5A-4FBD-8AB9-712AD4D04793}">
      <dgm:prSet/>
      <dgm:spPr/>
      <dgm:t>
        <a:bodyPr/>
        <a:lstStyle/>
        <a:p>
          <a:endParaRPr lang="en-US"/>
        </a:p>
      </dgm:t>
    </dgm:pt>
    <dgm:pt modelId="{822D5BA3-3837-4E30-9A40-F73B7609A350}">
      <dgm:prSet/>
      <dgm:spPr/>
      <dgm:t>
        <a:bodyPr/>
        <a:lstStyle/>
        <a:p>
          <a:pPr rtl="0"/>
          <a:r>
            <a:rPr lang="en-US" dirty="0"/>
            <a:t>Training</a:t>
          </a:r>
        </a:p>
      </dgm:t>
    </dgm:pt>
    <dgm:pt modelId="{DFE6D971-41CB-450F-A5FE-002FBE72DC9E}" type="parTrans" cxnId="{4949FE59-D98A-4162-8853-133D0A6FA6B0}">
      <dgm:prSet/>
      <dgm:spPr/>
      <dgm:t>
        <a:bodyPr/>
        <a:lstStyle/>
        <a:p>
          <a:endParaRPr lang="en-US"/>
        </a:p>
      </dgm:t>
    </dgm:pt>
    <dgm:pt modelId="{36D39B74-E988-4F2A-B5E4-01029915CEBD}" type="sibTrans" cxnId="{4949FE59-D98A-4162-8853-133D0A6FA6B0}">
      <dgm:prSet/>
      <dgm:spPr/>
      <dgm:t>
        <a:bodyPr/>
        <a:lstStyle/>
        <a:p>
          <a:endParaRPr lang="en-US"/>
        </a:p>
      </dgm:t>
    </dgm:pt>
    <dgm:pt modelId="{ADF8854D-0693-4249-9298-7D6EB6E63E9B}">
      <dgm:prSet/>
      <dgm:spPr/>
      <dgm:t>
        <a:bodyPr/>
        <a:lstStyle/>
        <a:p>
          <a:pPr rtl="0"/>
          <a:r>
            <a:rPr lang="en-US" dirty="0"/>
            <a:t>System Thinking</a:t>
          </a:r>
        </a:p>
      </dgm:t>
    </dgm:pt>
    <dgm:pt modelId="{A6B1D4DD-AD42-4418-ABBD-C9992E988198}" type="parTrans" cxnId="{59026483-8465-4B2E-8B88-EDC24C78ADAC}">
      <dgm:prSet/>
      <dgm:spPr/>
      <dgm:t>
        <a:bodyPr/>
        <a:lstStyle/>
        <a:p>
          <a:endParaRPr lang="en-US"/>
        </a:p>
      </dgm:t>
    </dgm:pt>
    <dgm:pt modelId="{59884246-24E7-4F2F-9E8A-F6F2A86643D6}" type="sibTrans" cxnId="{59026483-8465-4B2E-8B88-EDC24C78ADAC}">
      <dgm:prSet/>
      <dgm:spPr/>
      <dgm:t>
        <a:bodyPr/>
        <a:lstStyle/>
        <a:p>
          <a:endParaRPr lang="en-US"/>
        </a:p>
      </dgm:t>
    </dgm:pt>
    <dgm:pt modelId="{E91B644F-A47B-429C-9FCC-112D72F3C04F}">
      <dgm:prSet/>
      <dgm:spPr/>
      <dgm:t>
        <a:bodyPr/>
        <a:lstStyle/>
        <a:p>
          <a:pPr rtl="0"/>
          <a:r>
            <a:rPr lang="en-US" dirty="0"/>
            <a:t>Organization Values</a:t>
          </a:r>
        </a:p>
      </dgm:t>
    </dgm:pt>
    <dgm:pt modelId="{CDF844C6-3574-4CB5-BCCE-ABBB3485498A}" type="parTrans" cxnId="{6C8EC1F7-735D-4605-B431-4EA977FEEC23}">
      <dgm:prSet/>
      <dgm:spPr/>
      <dgm:t>
        <a:bodyPr/>
        <a:lstStyle/>
        <a:p>
          <a:endParaRPr lang="en-US"/>
        </a:p>
      </dgm:t>
    </dgm:pt>
    <dgm:pt modelId="{1C32E859-57C5-4C1C-BF14-301F8630AD07}" type="sibTrans" cxnId="{6C8EC1F7-735D-4605-B431-4EA977FEEC23}">
      <dgm:prSet/>
      <dgm:spPr/>
      <dgm:t>
        <a:bodyPr/>
        <a:lstStyle/>
        <a:p>
          <a:endParaRPr lang="en-US"/>
        </a:p>
      </dgm:t>
    </dgm:pt>
    <dgm:pt modelId="{2ECA0F4A-A220-4E81-A58C-2714EEDD7F48}">
      <dgm:prSet/>
      <dgm:spPr/>
      <dgm:t>
        <a:bodyPr/>
        <a:lstStyle/>
        <a:p>
          <a:pPr rtl="0"/>
          <a:r>
            <a:rPr lang="en-US" dirty="0"/>
            <a:t>Least Escalations</a:t>
          </a:r>
        </a:p>
      </dgm:t>
    </dgm:pt>
    <dgm:pt modelId="{D1E427D2-4CB9-41D6-8047-F7E4E5773B13}" type="parTrans" cxnId="{64B07C14-B199-43ED-A163-C1358AD18EF2}">
      <dgm:prSet/>
      <dgm:spPr/>
      <dgm:t>
        <a:bodyPr/>
        <a:lstStyle/>
        <a:p>
          <a:endParaRPr lang="en-US"/>
        </a:p>
      </dgm:t>
    </dgm:pt>
    <dgm:pt modelId="{EADEBA2D-F52D-49FD-8212-BE745BD78EAE}" type="sibTrans" cxnId="{64B07C14-B199-43ED-A163-C1358AD18EF2}">
      <dgm:prSet/>
      <dgm:spPr/>
      <dgm:t>
        <a:bodyPr/>
        <a:lstStyle/>
        <a:p>
          <a:endParaRPr lang="en-US"/>
        </a:p>
      </dgm:t>
    </dgm:pt>
    <dgm:pt modelId="{1306CCC0-B02F-4927-AA71-F4D1E04060E6}">
      <dgm:prSet/>
      <dgm:spPr/>
      <dgm:t>
        <a:bodyPr/>
        <a:lstStyle/>
        <a:p>
          <a:pPr rtl="0"/>
          <a:r>
            <a:rPr lang="en-US" dirty="0"/>
            <a:t>Predictive Revenue</a:t>
          </a:r>
        </a:p>
      </dgm:t>
    </dgm:pt>
    <dgm:pt modelId="{85BC25CE-1343-4F60-A9F4-2285D973FAC7}" type="parTrans" cxnId="{E9ECE2A2-4D5F-472B-B89E-C7F29186730C}">
      <dgm:prSet/>
      <dgm:spPr/>
      <dgm:t>
        <a:bodyPr/>
        <a:lstStyle/>
        <a:p>
          <a:endParaRPr lang="en-US"/>
        </a:p>
      </dgm:t>
    </dgm:pt>
    <dgm:pt modelId="{F7B105F6-A207-45B4-BB34-D8F85B7B9513}" type="sibTrans" cxnId="{E9ECE2A2-4D5F-472B-B89E-C7F29186730C}">
      <dgm:prSet/>
      <dgm:spPr/>
      <dgm:t>
        <a:bodyPr/>
        <a:lstStyle/>
        <a:p>
          <a:endParaRPr lang="en-US"/>
        </a:p>
      </dgm:t>
    </dgm:pt>
    <dgm:pt modelId="{1AC76379-CDB1-4F6D-AB29-4CC5E553FDC4}">
      <dgm:prSet/>
      <dgm:spPr/>
      <dgm:t>
        <a:bodyPr/>
        <a:lstStyle/>
        <a:p>
          <a:pPr rtl="0"/>
          <a:r>
            <a:rPr lang="en-US" dirty="0"/>
            <a:t>Simple Processes</a:t>
          </a:r>
        </a:p>
      </dgm:t>
    </dgm:pt>
    <dgm:pt modelId="{ABEEE41D-CCBB-46F4-90C4-4A5EF917E240}" type="parTrans" cxnId="{F3AF76B9-5238-472E-B777-9021CB0921E3}">
      <dgm:prSet/>
      <dgm:spPr/>
      <dgm:t>
        <a:bodyPr/>
        <a:lstStyle/>
        <a:p>
          <a:endParaRPr lang="en-US"/>
        </a:p>
      </dgm:t>
    </dgm:pt>
    <dgm:pt modelId="{CFAFC201-182D-48D2-BAA7-3A16B9E47CD5}" type="sibTrans" cxnId="{F3AF76B9-5238-472E-B777-9021CB0921E3}">
      <dgm:prSet/>
      <dgm:spPr/>
      <dgm:t>
        <a:bodyPr/>
        <a:lstStyle/>
        <a:p>
          <a:endParaRPr lang="en-US"/>
        </a:p>
      </dgm:t>
    </dgm:pt>
    <dgm:pt modelId="{B3327ABA-9FAC-45F3-AD00-8777FA04172E}">
      <dgm:prSet/>
      <dgm:spPr/>
      <dgm:t>
        <a:bodyPr/>
        <a:lstStyle/>
        <a:p>
          <a:pPr rtl="0"/>
          <a:r>
            <a:rPr lang="en-US" dirty="0"/>
            <a:t>Collaboration</a:t>
          </a:r>
        </a:p>
      </dgm:t>
    </dgm:pt>
    <dgm:pt modelId="{A42D3280-E579-437E-AD88-24606EC4D5E3}" type="parTrans" cxnId="{82F25C8F-3CDE-40A0-9E1D-333F879C409C}">
      <dgm:prSet/>
      <dgm:spPr/>
      <dgm:t>
        <a:bodyPr/>
        <a:lstStyle/>
        <a:p>
          <a:endParaRPr lang="en-US"/>
        </a:p>
      </dgm:t>
    </dgm:pt>
    <dgm:pt modelId="{95FA3D1E-8E17-49DE-A0F2-12697B936FAA}" type="sibTrans" cxnId="{82F25C8F-3CDE-40A0-9E1D-333F879C409C}">
      <dgm:prSet/>
      <dgm:spPr/>
      <dgm:t>
        <a:bodyPr/>
        <a:lstStyle/>
        <a:p>
          <a:endParaRPr lang="en-US"/>
        </a:p>
      </dgm:t>
    </dgm:pt>
    <dgm:pt modelId="{B57920BE-4EC7-4362-9E47-49580339A04A}">
      <dgm:prSet/>
      <dgm:spPr/>
      <dgm:t>
        <a:bodyPr/>
        <a:lstStyle/>
        <a:p>
          <a:pPr rtl="0"/>
          <a:r>
            <a:rPr lang="en-US" dirty="0"/>
            <a:t>New Business</a:t>
          </a:r>
        </a:p>
      </dgm:t>
    </dgm:pt>
    <dgm:pt modelId="{B8238E28-9DC5-4914-B8DD-670C1CECBD01}" type="parTrans" cxnId="{5F8887AF-B65D-48E3-9B3F-2E2342452DA2}">
      <dgm:prSet/>
      <dgm:spPr/>
      <dgm:t>
        <a:bodyPr/>
        <a:lstStyle/>
        <a:p>
          <a:endParaRPr lang="en-US"/>
        </a:p>
      </dgm:t>
    </dgm:pt>
    <dgm:pt modelId="{7EF1D95F-D77E-4D64-92D7-F8B792C25CF9}" type="sibTrans" cxnId="{5F8887AF-B65D-48E3-9B3F-2E2342452DA2}">
      <dgm:prSet/>
      <dgm:spPr/>
      <dgm:t>
        <a:bodyPr/>
        <a:lstStyle/>
        <a:p>
          <a:endParaRPr lang="en-US"/>
        </a:p>
      </dgm:t>
    </dgm:pt>
    <dgm:pt modelId="{76634A5B-588F-4496-9A42-18E3436A722C}">
      <dgm:prSet/>
      <dgm:spPr/>
      <dgm:t>
        <a:bodyPr/>
        <a:lstStyle/>
        <a:p>
          <a:pPr rtl="0"/>
          <a:r>
            <a:rPr lang="en-US" dirty="0"/>
            <a:t>No Extra Overhead</a:t>
          </a:r>
        </a:p>
      </dgm:t>
    </dgm:pt>
    <dgm:pt modelId="{B9F6C1A4-39E7-48A1-A8B0-E2F090CA207C}" type="parTrans" cxnId="{1D248542-4086-436B-8E96-387E47E6E8D1}">
      <dgm:prSet/>
      <dgm:spPr/>
      <dgm:t>
        <a:bodyPr/>
        <a:lstStyle/>
        <a:p>
          <a:endParaRPr lang="en-US"/>
        </a:p>
      </dgm:t>
    </dgm:pt>
    <dgm:pt modelId="{9C1F57B9-DA76-400A-87E1-C14A219814AD}" type="sibTrans" cxnId="{1D248542-4086-436B-8E96-387E47E6E8D1}">
      <dgm:prSet/>
      <dgm:spPr/>
      <dgm:t>
        <a:bodyPr/>
        <a:lstStyle/>
        <a:p>
          <a:endParaRPr lang="en-US"/>
        </a:p>
      </dgm:t>
    </dgm:pt>
    <dgm:pt modelId="{FC481FB0-0726-49BE-AE43-E52813982E83}">
      <dgm:prSet/>
      <dgm:spPr/>
      <dgm:t>
        <a:bodyPr/>
        <a:lstStyle/>
        <a:p>
          <a:pPr rtl="0"/>
          <a:r>
            <a:rPr lang="en-US" dirty="0"/>
            <a:t>Sponsor Value</a:t>
          </a:r>
        </a:p>
      </dgm:t>
    </dgm:pt>
    <dgm:pt modelId="{A4ED799E-087F-4D1D-99E1-0DD04932A0A8}" type="parTrans" cxnId="{53D6C9F7-58CF-469A-B0F6-48526AFC4023}">
      <dgm:prSet/>
      <dgm:spPr/>
      <dgm:t>
        <a:bodyPr/>
        <a:lstStyle/>
        <a:p>
          <a:endParaRPr lang="en-US"/>
        </a:p>
      </dgm:t>
    </dgm:pt>
    <dgm:pt modelId="{B1057273-5EF2-4D82-B8E0-962822B75BFE}" type="sibTrans" cxnId="{53D6C9F7-58CF-469A-B0F6-48526AFC4023}">
      <dgm:prSet/>
      <dgm:spPr/>
      <dgm:t>
        <a:bodyPr/>
        <a:lstStyle/>
        <a:p>
          <a:endParaRPr lang="en-US"/>
        </a:p>
      </dgm:t>
    </dgm:pt>
    <dgm:pt modelId="{7B707EBC-7723-45BE-B333-D10E5A0A5C67}">
      <dgm:prSet/>
      <dgm:spPr/>
      <dgm:t>
        <a:bodyPr/>
        <a:lstStyle/>
        <a:p>
          <a:pPr rtl="0"/>
          <a:r>
            <a:rPr lang="en-US" dirty="0"/>
            <a:t>Predictive Demand</a:t>
          </a:r>
        </a:p>
      </dgm:t>
    </dgm:pt>
    <dgm:pt modelId="{41D1F03B-969C-4112-B906-88696AE5F1BD}" type="parTrans" cxnId="{7D799A00-8F28-492F-BC3F-C562AE83554A}">
      <dgm:prSet/>
      <dgm:spPr/>
      <dgm:t>
        <a:bodyPr/>
        <a:lstStyle/>
        <a:p>
          <a:endParaRPr lang="en-US"/>
        </a:p>
      </dgm:t>
    </dgm:pt>
    <dgm:pt modelId="{4C8EF5B9-E7EB-4C54-A382-35BCF3EF3915}" type="sibTrans" cxnId="{7D799A00-8F28-492F-BC3F-C562AE83554A}">
      <dgm:prSet/>
      <dgm:spPr/>
      <dgm:t>
        <a:bodyPr/>
        <a:lstStyle/>
        <a:p>
          <a:endParaRPr lang="en-US"/>
        </a:p>
      </dgm:t>
    </dgm:pt>
    <dgm:pt modelId="{C16DB89D-4200-4EF7-A8FD-FD979F241C4B}">
      <dgm:prSet/>
      <dgm:spPr/>
      <dgm:t>
        <a:bodyPr/>
        <a:lstStyle/>
        <a:p>
          <a:pPr rtl="0"/>
          <a:r>
            <a:rPr lang="en-US" dirty="0"/>
            <a:t>Predictive Revenue</a:t>
          </a:r>
        </a:p>
      </dgm:t>
    </dgm:pt>
    <dgm:pt modelId="{F1395B7B-1263-4AC7-8301-334903406187}" type="parTrans" cxnId="{15AB190D-DFFB-4887-8358-30FE3EFA1DDA}">
      <dgm:prSet/>
      <dgm:spPr/>
      <dgm:t>
        <a:bodyPr/>
        <a:lstStyle/>
        <a:p>
          <a:endParaRPr lang="en-US"/>
        </a:p>
      </dgm:t>
    </dgm:pt>
    <dgm:pt modelId="{8F4D3EBA-9585-4560-A7ED-A137DEC2F4B9}" type="sibTrans" cxnId="{15AB190D-DFFB-4887-8358-30FE3EFA1DDA}">
      <dgm:prSet/>
      <dgm:spPr/>
      <dgm:t>
        <a:bodyPr/>
        <a:lstStyle/>
        <a:p>
          <a:endParaRPr lang="en-US"/>
        </a:p>
      </dgm:t>
    </dgm:pt>
    <dgm:pt modelId="{53CC9127-4251-4211-AA3A-3929E77E126F}">
      <dgm:prSet/>
      <dgm:spPr/>
      <dgm:t>
        <a:bodyPr/>
        <a:lstStyle/>
        <a:p>
          <a:pPr rtl="0"/>
          <a:r>
            <a:rPr lang="en-US" dirty="0"/>
            <a:t>Agile Accounting</a:t>
          </a:r>
        </a:p>
      </dgm:t>
    </dgm:pt>
    <dgm:pt modelId="{85969BC3-6029-42F0-853C-CCF5E68D66F0}" type="parTrans" cxnId="{04610D37-0B5F-432D-B439-6C0392868D6F}">
      <dgm:prSet/>
      <dgm:spPr/>
      <dgm:t>
        <a:bodyPr/>
        <a:lstStyle/>
        <a:p>
          <a:endParaRPr lang="en-US"/>
        </a:p>
      </dgm:t>
    </dgm:pt>
    <dgm:pt modelId="{CAE4837F-0A3C-4893-B68C-4A35795962E6}" type="sibTrans" cxnId="{04610D37-0B5F-432D-B439-6C0392868D6F}">
      <dgm:prSet/>
      <dgm:spPr/>
      <dgm:t>
        <a:bodyPr/>
        <a:lstStyle/>
        <a:p>
          <a:endParaRPr lang="en-US"/>
        </a:p>
      </dgm:t>
    </dgm:pt>
    <dgm:pt modelId="{08A93327-BE7A-4EBE-A7ED-2C9BEDA2E6D5}">
      <dgm:prSet/>
      <dgm:spPr/>
      <dgm:t>
        <a:bodyPr/>
        <a:lstStyle/>
        <a:p>
          <a:pPr rtl="0"/>
          <a:r>
            <a:rPr lang="en-US" dirty="0"/>
            <a:t>Agile Contracting</a:t>
          </a:r>
        </a:p>
      </dgm:t>
    </dgm:pt>
    <dgm:pt modelId="{330D6236-2879-4E62-915E-D3D1E360831C}" type="parTrans" cxnId="{9F94BFCD-C17C-4ACA-9666-E348067FD0F5}">
      <dgm:prSet/>
      <dgm:spPr/>
      <dgm:t>
        <a:bodyPr/>
        <a:lstStyle/>
        <a:p>
          <a:endParaRPr lang="en-US"/>
        </a:p>
      </dgm:t>
    </dgm:pt>
    <dgm:pt modelId="{961E624F-ED1D-4FB0-B8F7-7ECE2D72361F}" type="sibTrans" cxnId="{9F94BFCD-C17C-4ACA-9666-E348067FD0F5}">
      <dgm:prSet/>
      <dgm:spPr/>
      <dgm:t>
        <a:bodyPr/>
        <a:lstStyle/>
        <a:p>
          <a:endParaRPr lang="en-US"/>
        </a:p>
      </dgm:t>
    </dgm:pt>
    <dgm:pt modelId="{718A8EDD-F3F5-4DFE-8F6C-CC2D469CC920}">
      <dgm:prSet/>
      <dgm:spPr/>
      <dgm:t>
        <a:bodyPr/>
        <a:lstStyle/>
        <a:p>
          <a:pPr rtl="0"/>
          <a:r>
            <a:rPr lang="en-US" dirty="0"/>
            <a:t>Highest Return</a:t>
          </a:r>
        </a:p>
      </dgm:t>
    </dgm:pt>
    <dgm:pt modelId="{D92CD86C-DA1B-41DF-A6F3-DEFA95246E3F}" type="parTrans" cxnId="{B6845FAD-4413-43C4-A2C8-7F7672123069}">
      <dgm:prSet/>
      <dgm:spPr/>
      <dgm:t>
        <a:bodyPr/>
        <a:lstStyle/>
        <a:p>
          <a:endParaRPr lang="en-US"/>
        </a:p>
      </dgm:t>
    </dgm:pt>
    <dgm:pt modelId="{7DEF45F5-7619-4D16-92B2-049400B95DFD}" type="sibTrans" cxnId="{B6845FAD-4413-43C4-A2C8-7F7672123069}">
      <dgm:prSet/>
      <dgm:spPr/>
      <dgm:t>
        <a:bodyPr/>
        <a:lstStyle/>
        <a:p>
          <a:endParaRPr lang="en-US"/>
        </a:p>
      </dgm:t>
    </dgm:pt>
    <dgm:pt modelId="{74D748C1-6796-44E7-A454-14B542162675}" type="pres">
      <dgm:prSet presAssocID="{5FAFEE43-8170-4DF2-982B-6BC3C9907CDF}" presName="diagram" presStyleCnt="0">
        <dgm:presLayoutVars>
          <dgm:chPref val="1"/>
          <dgm:dir/>
          <dgm:animOne val="branch"/>
          <dgm:animLvl val="lvl"/>
          <dgm:resizeHandles/>
        </dgm:presLayoutVars>
      </dgm:prSet>
      <dgm:spPr/>
    </dgm:pt>
    <dgm:pt modelId="{B64C10AC-DC0D-4686-9254-D8754AF54E3A}" type="pres">
      <dgm:prSet presAssocID="{8B251DE5-6947-4996-931E-7D842D231E43}" presName="root" presStyleCnt="0"/>
      <dgm:spPr/>
    </dgm:pt>
    <dgm:pt modelId="{7E9C32FB-FE1A-496C-8FB7-AAE7853B5C4E}" type="pres">
      <dgm:prSet presAssocID="{8B251DE5-6947-4996-931E-7D842D231E43}" presName="rootComposite" presStyleCnt="0"/>
      <dgm:spPr/>
    </dgm:pt>
    <dgm:pt modelId="{E3EF596B-51A2-4ABD-86AE-0F973362BE80}" type="pres">
      <dgm:prSet presAssocID="{8B251DE5-6947-4996-931E-7D842D231E43}" presName="rootText" presStyleLbl="node1" presStyleIdx="0" presStyleCnt="5" custScaleX="141045" custLinFactX="-22007" custLinFactNeighborX="-100000" custLinFactNeighborY="56718"/>
      <dgm:spPr/>
    </dgm:pt>
    <dgm:pt modelId="{840E6B06-D4EA-46FC-91AE-C10E90C8FA7E}" type="pres">
      <dgm:prSet presAssocID="{8B251DE5-6947-4996-931E-7D842D231E43}" presName="rootConnector" presStyleLbl="node1" presStyleIdx="0" presStyleCnt="5"/>
      <dgm:spPr/>
    </dgm:pt>
    <dgm:pt modelId="{F7CFFA1F-2C41-41C1-BE47-C090AC9FB6D2}" type="pres">
      <dgm:prSet presAssocID="{8B251DE5-6947-4996-931E-7D842D231E43}" presName="childShape" presStyleCnt="0"/>
      <dgm:spPr/>
    </dgm:pt>
    <dgm:pt modelId="{76656B52-829D-4A5A-8F68-1A44E51FE95D}" type="pres">
      <dgm:prSet presAssocID="{CCDFE88A-1289-4A86-AA7D-CE5E5A8A3AC9}" presName="Name13" presStyleLbl="parChTrans1D2" presStyleIdx="0" presStyleCnt="27" custSzX="130916"/>
      <dgm:spPr/>
    </dgm:pt>
    <dgm:pt modelId="{5CA90797-933A-45F5-8D6A-53F8F65685FD}" type="pres">
      <dgm:prSet presAssocID="{74376E36-9D48-4424-98B0-00E32991914A}" presName="childText" presStyleLbl="bgAcc1" presStyleIdx="0" presStyleCnt="27" custScaleX="141045" custLinFactNeighborX="-42449" custLinFactNeighborY="56718">
        <dgm:presLayoutVars>
          <dgm:bulletEnabled val="1"/>
        </dgm:presLayoutVars>
      </dgm:prSet>
      <dgm:spPr/>
    </dgm:pt>
    <dgm:pt modelId="{7EF70AD4-3787-49C3-9DCA-D9D2C4F4A7C2}" type="pres">
      <dgm:prSet presAssocID="{F8521148-9E7C-4F40-AA78-CF27A649FB27}" presName="Name13" presStyleLbl="parChTrans1D2" presStyleIdx="1" presStyleCnt="27" custSzX="130916"/>
      <dgm:spPr/>
    </dgm:pt>
    <dgm:pt modelId="{1EE56C22-AEAF-4AB9-889F-B3F031F29725}" type="pres">
      <dgm:prSet presAssocID="{FE009037-810D-475A-8F0A-F6D90798D7FA}" presName="childText" presStyleLbl="bgAcc1" presStyleIdx="1" presStyleCnt="27" custScaleX="141045" custLinFactNeighborX="-42449" custLinFactNeighborY="56718">
        <dgm:presLayoutVars>
          <dgm:bulletEnabled val="1"/>
        </dgm:presLayoutVars>
      </dgm:prSet>
      <dgm:spPr/>
    </dgm:pt>
    <dgm:pt modelId="{9081F5C2-703F-4157-9FE5-C883BBFD920C}" type="pres">
      <dgm:prSet presAssocID="{B3024CA1-4710-4C74-8CF9-345BAD2E5E6C}" presName="Name13" presStyleLbl="parChTrans1D2" presStyleIdx="2" presStyleCnt="27" custSzX="130916"/>
      <dgm:spPr/>
    </dgm:pt>
    <dgm:pt modelId="{77A81C54-1FE7-4E0F-A71E-3C0D5F95ADC5}" type="pres">
      <dgm:prSet presAssocID="{F791069C-1835-490D-8F17-8EBDDB0EB413}" presName="childText" presStyleLbl="bgAcc1" presStyleIdx="2" presStyleCnt="27" custScaleX="141045" custLinFactNeighborX="-42449" custLinFactNeighborY="56718">
        <dgm:presLayoutVars>
          <dgm:bulletEnabled val="1"/>
        </dgm:presLayoutVars>
      </dgm:prSet>
      <dgm:spPr/>
    </dgm:pt>
    <dgm:pt modelId="{613A7212-A718-46E5-9509-371C8F62A088}" type="pres">
      <dgm:prSet presAssocID="{2C820C68-9915-49BC-96C1-C61C6BE07184}" presName="Name13" presStyleLbl="parChTrans1D2" presStyleIdx="3" presStyleCnt="27" custSzX="130916"/>
      <dgm:spPr/>
    </dgm:pt>
    <dgm:pt modelId="{F4A80BE1-8605-4262-A415-8445DE8E0DED}" type="pres">
      <dgm:prSet presAssocID="{364BFABE-B0F2-47C1-B98C-A50D1EE7A968}" presName="childText" presStyleLbl="bgAcc1" presStyleIdx="3" presStyleCnt="27" custScaleX="141045" custLinFactNeighborX="-42449" custLinFactNeighborY="56718">
        <dgm:presLayoutVars>
          <dgm:bulletEnabled val="1"/>
        </dgm:presLayoutVars>
      </dgm:prSet>
      <dgm:spPr/>
    </dgm:pt>
    <dgm:pt modelId="{0ACE636B-2DFE-4AE7-9E29-89FE8FCA332E}" type="pres">
      <dgm:prSet presAssocID="{6B3791D5-A041-4DCB-9650-B15132D08B8E}" presName="root" presStyleCnt="0"/>
      <dgm:spPr/>
    </dgm:pt>
    <dgm:pt modelId="{1D82DC7B-8C50-48BE-A32C-A796D40B26B6}" type="pres">
      <dgm:prSet presAssocID="{6B3791D5-A041-4DCB-9650-B15132D08B8E}" presName="rootComposite" presStyleCnt="0"/>
      <dgm:spPr/>
    </dgm:pt>
    <dgm:pt modelId="{83ACD8BB-5DD1-40C2-B09E-4708BB225464}" type="pres">
      <dgm:prSet presAssocID="{6B3791D5-A041-4DCB-9650-B15132D08B8E}" presName="rootText" presStyleLbl="node1" presStyleIdx="1" presStyleCnt="5" custScaleX="141045" custLinFactNeighborX="-52243" custLinFactNeighborY="56718"/>
      <dgm:spPr/>
    </dgm:pt>
    <dgm:pt modelId="{524CC295-C444-42CF-8DF6-0016EFAA248E}" type="pres">
      <dgm:prSet presAssocID="{6B3791D5-A041-4DCB-9650-B15132D08B8E}" presName="rootConnector" presStyleLbl="node1" presStyleIdx="1" presStyleCnt="5"/>
      <dgm:spPr/>
    </dgm:pt>
    <dgm:pt modelId="{7B849367-D2FB-4731-9319-78D94D2D0C98}" type="pres">
      <dgm:prSet presAssocID="{6B3791D5-A041-4DCB-9650-B15132D08B8E}" presName="childShape" presStyleCnt="0"/>
      <dgm:spPr/>
    </dgm:pt>
    <dgm:pt modelId="{02216FBF-5A26-42F9-98B2-F75343C1BAC6}" type="pres">
      <dgm:prSet presAssocID="{86F3D714-B972-4F61-8D65-AFCF065C0D75}" presName="Name13" presStyleLbl="parChTrans1D2" presStyleIdx="4" presStyleCnt="27" custSzX="130942"/>
      <dgm:spPr/>
    </dgm:pt>
    <dgm:pt modelId="{F9D6D40A-A479-42D7-A32D-083D5D828AA4}" type="pres">
      <dgm:prSet presAssocID="{3DE28096-5589-4DA6-91F2-A43C7D906F02}" presName="childText" presStyleLbl="bgAcc1" presStyleIdx="4" presStyleCnt="27" custScaleX="141045" custLinFactNeighborX="-65301" custLinFactNeighborY="56718">
        <dgm:presLayoutVars>
          <dgm:bulletEnabled val="1"/>
        </dgm:presLayoutVars>
      </dgm:prSet>
      <dgm:spPr/>
    </dgm:pt>
    <dgm:pt modelId="{A435D611-9064-48B3-AC27-4C98DA4D6A2F}" type="pres">
      <dgm:prSet presAssocID="{A14F4918-6934-461D-B73E-54260516A9B1}" presName="Name13" presStyleLbl="parChTrans1D2" presStyleIdx="5" presStyleCnt="27" custSzX="130942"/>
      <dgm:spPr/>
    </dgm:pt>
    <dgm:pt modelId="{3A997C7C-85E0-49BE-9FA5-4EEE0B7F479E}" type="pres">
      <dgm:prSet presAssocID="{46B55515-0DDB-4377-BF75-EC2D8DA81273}" presName="childText" presStyleLbl="bgAcc1" presStyleIdx="5" presStyleCnt="27" custScaleX="141045" custLinFactNeighborX="-65301" custLinFactNeighborY="56718">
        <dgm:presLayoutVars>
          <dgm:bulletEnabled val="1"/>
        </dgm:presLayoutVars>
      </dgm:prSet>
      <dgm:spPr/>
    </dgm:pt>
    <dgm:pt modelId="{40ACD3EA-A8B9-460F-8288-06E7EBEABAEB}" type="pres">
      <dgm:prSet presAssocID="{243296B5-3210-4720-B80C-F94A653574E7}" presName="Name13" presStyleLbl="parChTrans1D2" presStyleIdx="6" presStyleCnt="27" custSzX="130942"/>
      <dgm:spPr/>
    </dgm:pt>
    <dgm:pt modelId="{D664088D-3EFE-4434-84B9-F48488EA0C50}" type="pres">
      <dgm:prSet presAssocID="{8821874F-21F6-453B-8616-9224EDD3D877}" presName="childText" presStyleLbl="bgAcc1" presStyleIdx="6" presStyleCnt="27" custScaleX="141045" custLinFactNeighborX="-65301" custLinFactNeighborY="56718">
        <dgm:presLayoutVars>
          <dgm:bulletEnabled val="1"/>
        </dgm:presLayoutVars>
      </dgm:prSet>
      <dgm:spPr/>
    </dgm:pt>
    <dgm:pt modelId="{C650B05D-6C64-42B1-9BE9-6B816199B841}" type="pres">
      <dgm:prSet presAssocID="{5228758F-8F6E-42DD-8537-68DAF97271FE}" presName="Name13" presStyleLbl="parChTrans1D2" presStyleIdx="7" presStyleCnt="27" custSzX="130942"/>
      <dgm:spPr/>
    </dgm:pt>
    <dgm:pt modelId="{8AEC72E1-F014-4E9A-B9BF-300404D75767}" type="pres">
      <dgm:prSet presAssocID="{E1B0144B-FCA4-48EA-8535-1D05CF00DD4E}" presName="childText" presStyleLbl="bgAcc1" presStyleIdx="7" presStyleCnt="27" custScaleX="141045" custLinFactNeighborX="-65301" custLinFactNeighborY="56718">
        <dgm:presLayoutVars>
          <dgm:bulletEnabled val="1"/>
        </dgm:presLayoutVars>
      </dgm:prSet>
      <dgm:spPr/>
    </dgm:pt>
    <dgm:pt modelId="{AED35401-756E-4292-9C80-D0A90839EE3C}" type="pres">
      <dgm:prSet presAssocID="{D576E24F-220B-4C7B-B18E-1508CDC215FE}" presName="root" presStyleCnt="0"/>
      <dgm:spPr/>
    </dgm:pt>
    <dgm:pt modelId="{CD62BA1E-1732-4BCB-94EC-3C1CE456D1E8}" type="pres">
      <dgm:prSet presAssocID="{D576E24F-220B-4C7B-B18E-1508CDC215FE}" presName="rootComposite" presStyleCnt="0"/>
      <dgm:spPr/>
    </dgm:pt>
    <dgm:pt modelId="{EC46EEEE-7795-49F9-A901-9C75EF3B965B}" type="pres">
      <dgm:prSet presAssocID="{D576E24F-220B-4C7B-B18E-1508CDC215FE}" presName="rootText" presStyleLbl="node1" presStyleIdx="2" presStyleCnt="5" custScaleX="141045" custLinFactNeighborX="-37687" custLinFactNeighborY="49265"/>
      <dgm:spPr/>
    </dgm:pt>
    <dgm:pt modelId="{9C6D062C-F7BC-4810-91F6-0020E2443403}" type="pres">
      <dgm:prSet presAssocID="{D576E24F-220B-4C7B-B18E-1508CDC215FE}" presName="rootConnector" presStyleLbl="node1" presStyleIdx="2" presStyleCnt="5"/>
      <dgm:spPr/>
    </dgm:pt>
    <dgm:pt modelId="{981A0EEA-94D9-46F7-A9DA-BC8AB48CCAD1}" type="pres">
      <dgm:prSet presAssocID="{D576E24F-220B-4C7B-B18E-1508CDC215FE}" presName="childShape" presStyleCnt="0"/>
      <dgm:spPr/>
    </dgm:pt>
    <dgm:pt modelId="{421F22C4-ABB4-4902-8776-E24EE52F94B2}" type="pres">
      <dgm:prSet presAssocID="{3F846A91-2F67-4090-8E1D-A58817CAA4F8}" presName="Name13" presStyleLbl="parChTrans1D2" presStyleIdx="8" presStyleCnt="27" custSzX="130939"/>
      <dgm:spPr/>
    </dgm:pt>
    <dgm:pt modelId="{126D84A5-77A1-4BBC-88EE-2659562923F5}" type="pres">
      <dgm:prSet presAssocID="{E05838E5-2266-47ED-BC3E-E2434AB31E65}" presName="childText" presStyleLbl="bgAcc1" presStyleIdx="8" presStyleCnt="27" custScaleX="141045" custLinFactNeighborX="-47108" custLinFactNeighborY="49265">
        <dgm:presLayoutVars>
          <dgm:bulletEnabled val="1"/>
        </dgm:presLayoutVars>
      </dgm:prSet>
      <dgm:spPr/>
    </dgm:pt>
    <dgm:pt modelId="{A4A2E5D5-1131-4FBC-89C6-515B0EAB9B8F}" type="pres">
      <dgm:prSet presAssocID="{82B6FC74-1CB4-4F31-98BA-F6762BE27E69}" presName="Name13" presStyleLbl="parChTrans1D2" presStyleIdx="9" presStyleCnt="27" custSzX="130939"/>
      <dgm:spPr/>
    </dgm:pt>
    <dgm:pt modelId="{1E2ABEAD-CB11-43B8-8A83-1FB0E8132796}" type="pres">
      <dgm:prSet presAssocID="{FB07730A-6FF6-4A11-B725-A30E12DCD48E}" presName="childText" presStyleLbl="bgAcc1" presStyleIdx="9" presStyleCnt="27" custScaleX="141045" custLinFactNeighborX="-47108" custLinFactNeighborY="49265">
        <dgm:presLayoutVars>
          <dgm:bulletEnabled val="1"/>
        </dgm:presLayoutVars>
      </dgm:prSet>
      <dgm:spPr/>
    </dgm:pt>
    <dgm:pt modelId="{F1215FFC-744E-4FAF-BFE1-28FE0F0A0828}" type="pres">
      <dgm:prSet presAssocID="{742F9CA8-CB67-4A39-96C7-60C736859AE5}" presName="Name13" presStyleLbl="parChTrans1D2" presStyleIdx="10" presStyleCnt="27" custSzX="130939"/>
      <dgm:spPr/>
    </dgm:pt>
    <dgm:pt modelId="{C9922414-2715-4ADE-AD5D-4BF03EC198CD}" type="pres">
      <dgm:prSet presAssocID="{27EFBFB7-823C-4605-BEB5-DBC041B53576}" presName="childText" presStyleLbl="bgAcc1" presStyleIdx="10" presStyleCnt="27" custScaleX="141045" custLinFactNeighborX="-47108" custLinFactNeighborY="49265">
        <dgm:presLayoutVars>
          <dgm:bulletEnabled val="1"/>
        </dgm:presLayoutVars>
      </dgm:prSet>
      <dgm:spPr/>
    </dgm:pt>
    <dgm:pt modelId="{E27E5006-7B09-4A27-8EEB-8F6005B21F49}" type="pres">
      <dgm:prSet presAssocID="{147C17DA-18C3-4FDB-9B75-E157469F070F}" presName="Name13" presStyleLbl="parChTrans1D2" presStyleIdx="11" presStyleCnt="27" custSzX="130939"/>
      <dgm:spPr/>
    </dgm:pt>
    <dgm:pt modelId="{9FA90FD4-6C55-4827-BDC5-793F946A4EBD}" type="pres">
      <dgm:prSet presAssocID="{D8772E22-91AA-44EA-BAF2-63873FE8D7B6}" presName="childText" presStyleLbl="bgAcc1" presStyleIdx="11" presStyleCnt="27" custScaleX="141045" custLinFactNeighborX="-47108" custLinFactNeighborY="49265">
        <dgm:presLayoutVars>
          <dgm:bulletEnabled val="1"/>
        </dgm:presLayoutVars>
      </dgm:prSet>
      <dgm:spPr/>
    </dgm:pt>
    <dgm:pt modelId="{196BB2DD-A89E-482D-A620-C71C018C57A8}" type="pres">
      <dgm:prSet presAssocID="{BAAA82C0-5447-4D44-ABD8-05839792B801}" presName="Name13" presStyleLbl="parChTrans1D2" presStyleIdx="12" presStyleCnt="27" custSzX="130939"/>
      <dgm:spPr/>
    </dgm:pt>
    <dgm:pt modelId="{350087C1-C122-4257-8952-E4CEAE87510F}" type="pres">
      <dgm:prSet presAssocID="{39BAAD7E-AA73-4B89-AA7D-F1E4D8B4F1D5}" presName="childText" presStyleLbl="bgAcc1" presStyleIdx="12" presStyleCnt="27" custScaleX="141045" custLinFactNeighborX="-47108" custLinFactNeighborY="49265">
        <dgm:presLayoutVars>
          <dgm:bulletEnabled val="1"/>
        </dgm:presLayoutVars>
      </dgm:prSet>
      <dgm:spPr/>
    </dgm:pt>
    <dgm:pt modelId="{3DC0B867-E2E0-41D8-A0EA-EA968BE87B7A}" type="pres">
      <dgm:prSet presAssocID="{A726F61F-42E1-4C1B-8D34-E1CD320123A3}" presName="Name13" presStyleLbl="parChTrans1D2" presStyleIdx="13" presStyleCnt="27" custSzX="130939"/>
      <dgm:spPr/>
    </dgm:pt>
    <dgm:pt modelId="{2183B987-2F0D-45B3-934D-7EC32119283B}" type="pres">
      <dgm:prSet presAssocID="{6D359D56-A0CD-41C1-A10E-466CCBECEA21}" presName="childText" presStyleLbl="bgAcc1" presStyleIdx="13" presStyleCnt="27" custScaleX="141045" custLinFactNeighborX="-47108" custLinFactNeighborY="49265">
        <dgm:presLayoutVars>
          <dgm:bulletEnabled val="1"/>
        </dgm:presLayoutVars>
      </dgm:prSet>
      <dgm:spPr/>
    </dgm:pt>
    <dgm:pt modelId="{59E24154-7945-43E3-AA18-6AA5A82550AB}" type="pres">
      <dgm:prSet presAssocID="{DFE6D971-41CB-450F-A5FE-002FBE72DC9E}" presName="Name13" presStyleLbl="parChTrans1D2" presStyleIdx="14" presStyleCnt="27" custSzX="130939"/>
      <dgm:spPr/>
    </dgm:pt>
    <dgm:pt modelId="{C445675E-97E0-4D59-BA3A-6AED247013C2}" type="pres">
      <dgm:prSet presAssocID="{822D5BA3-3837-4E30-9A40-F73B7609A350}" presName="childText" presStyleLbl="bgAcc1" presStyleIdx="14" presStyleCnt="27" custScaleX="141045" custLinFactNeighborX="-47108" custLinFactNeighborY="49265">
        <dgm:presLayoutVars>
          <dgm:bulletEnabled val="1"/>
        </dgm:presLayoutVars>
      </dgm:prSet>
      <dgm:spPr/>
    </dgm:pt>
    <dgm:pt modelId="{CE17D82F-F2EC-43CF-8EFD-6D5723D59A40}" type="pres">
      <dgm:prSet presAssocID="{A6B1D4DD-AD42-4418-ABBD-C9992E988198}" presName="Name13" presStyleLbl="parChTrans1D2" presStyleIdx="15" presStyleCnt="27" custSzX="130939"/>
      <dgm:spPr/>
    </dgm:pt>
    <dgm:pt modelId="{0D3021AF-8863-4161-A7C2-9F792705092A}" type="pres">
      <dgm:prSet presAssocID="{ADF8854D-0693-4249-9298-7D6EB6E63E9B}" presName="childText" presStyleLbl="bgAcc1" presStyleIdx="15" presStyleCnt="27" custScaleX="141045" custLinFactNeighborX="-47108" custLinFactNeighborY="8">
        <dgm:presLayoutVars>
          <dgm:bulletEnabled val="1"/>
        </dgm:presLayoutVars>
      </dgm:prSet>
      <dgm:spPr/>
    </dgm:pt>
    <dgm:pt modelId="{48892AC6-13F1-4AA6-A270-67701D365BF4}" type="pres">
      <dgm:prSet presAssocID="{E91B644F-A47B-429C-9FCC-112D72F3C04F}" presName="root" presStyleCnt="0"/>
      <dgm:spPr/>
    </dgm:pt>
    <dgm:pt modelId="{3EF6304E-041B-4BFA-A6DF-837A6E404992}" type="pres">
      <dgm:prSet presAssocID="{E91B644F-A47B-429C-9FCC-112D72F3C04F}" presName="rootComposite" presStyleCnt="0"/>
      <dgm:spPr/>
    </dgm:pt>
    <dgm:pt modelId="{A4E3A8E1-3D37-4F8C-8421-7F24011DCA69}" type="pres">
      <dgm:prSet presAssocID="{E91B644F-A47B-429C-9FCC-112D72F3C04F}" presName="rootText" presStyleLbl="node1" presStyleIdx="3" presStyleCnt="5" custScaleX="141045" custLinFactNeighborX="-9327" custLinFactNeighborY="52991"/>
      <dgm:spPr/>
    </dgm:pt>
    <dgm:pt modelId="{7EB0577C-B5DB-46CA-99E3-1DF8BF7EDA5E}" type="pres">
      <dgm:prSet presAssocID="{E91B644F-A47B-429C-9FCC-112D72F3C04F}" presName="rootConnector" presStyleLbl="node1" presStyleIdx="3" presStyleCnt="5"/>
      <dgm:spPr/>
    </dgm:pt>
    <dgm:pt modelId="{94BD6B1D-943D-4564-8F0C-6623FF532B71}" type="pres">
      <dgm:prSet presAssocID="{E91B644F-A47B-429C-9FCC-112D72F3C04F}" presName="childShape" presStyleCnt="0"/>
      <dgm:spPr/>
    </dgm:pt>
    <dgm:pt modelId="{D586F29A-53DF-449D-932A-DA5A6F456A12}" type="pres">
      <dgm:prSet presAssocID="{D1E427D2-4CB9-41D6-8047-F7E4E5773B13}" presName="Name13" presStyleLbl="parChTrans1D2" presStyleIdx="16" presStyleCnt="27" custSzX="130921"/>
      <dgm:spPr/>
    </dgm:pt>
    <dgm:pt modelId="{8C968F87-BDC9-4B3D-8B0F-B6DDD08F31F1}" type="pres">
      <dgm:prSet presAssocID="{2ECA0F4A-A220-4E81-A58C-2714EEDD7F48}" presName="childText" presStyleLbl="bgAcc1" presStyleIdx="16" presStyleCnt="27" custScaleX="141045" custLinFactNeighborX="-11659" custLinFactNeighborY="52991">
        <dgm:presLayoutVars>
          <dgm:bulletEnabled val="1"/>
        </dgm:presLayoutVars>
      </dgm:prSet>
      <dgm:spPr/>
    </dgm:pt>
    <dgm:pt modelId="{FACB2693-467A-4820-9CC2-16E7410E0D2B}" type="pres">
      <dgm:prSet presAssocID="{85BC25CE-1343-4F60-A9F4-2285D973FAC7}" presName="Name13" presStyleLbl="parChTrans1D2" presStyleIdx="17" presStyleCnt="27" custSzX="130921"/>
      <dgm:spPr/>
    </dgm:pt>
    <dgm:pt modelId="{71C7733F-789D-4D51-8714-1370CC5F409B}" type="pres">
      <dgm:prSet presAssocID="{1306CCC0-B02F-4927-AA71-F4D1E04060E6}" presName="childText" presStyleLbl="bgAcc1" presStyleIdx="17" presStyleCnt="27" custScaleX="141045" custLinFactNeighborX="-11659" custLinFactNeighborY="52991">
        <dgm:presLayoutVars>
          <dgm:bulletEnabled val="1"/>
        </dgm:presLayoutVars>
      </dgm:prSet>
      <dgm:spPr/>
    </dgm:pt>
    <dgm:pt modelId="{6C7E2180-A9B0-4774-AD8C-4E1ECE8FB83F}" type="pres">
      <dgm:prSet presAssocID="{ABEEE41D-CCBB-46F4-90C4-4A5EF917E240}" presName="Name13" presStyleLbl="parChTrans1D2" presStyleIdx="18" presStyleCnt="27" custSzX="130921"/>
      <dgm:spPr/>
    </dgm:pt>
    <dgm:pt modelId="{1FBF679B-8325-451E-9610-A06DFE07900F}" type="pres">
      <dgm:prSet presAssocID="{1AC76379-CDB1-4F6D-AB29-4CC5E553FDC4}" presName="childText" presStyleLbl="bgAcc1" presStyleIdx="18" presStyleCnt="27" custScaleX="141045" custLinFactNeighborX="-11659" custLinFactNeighborY="52991">
        <dgm:presLayoutVars>
          <dgm:bulletEnabled val="1"/>
        </dgm:presLayoutVars>
      </dgm:prSet>
      <dgm:spPr/>
    </dgm:pt>
    <dgm:pt modelId="{FC68CFF7-1481-4FA7-9223-9D60D8A0934C}" type="pres">
      <dgm:prSet presAssocID="{A42D3280-E579-437E-AD88-24606EC4D5E3}" presName="Name13" presStyleLbl="parChTrans1D2" presStyleIdx="19" presStyleCnt="27" custSzX="130921"/>
      <dgm:spPr/>
    </dgm:pt>
    <dgm:pt modelId="{99875657-D39D-423C-A6E3-C88029027078}" type="pres">
      <dgm:prSet presAssocID="{B3327ABA-9FAC-45F3-AD00-8777FA04172E}" presName="childText" presStyleLbl="bgAcc1" presStyleIdx="19" presStyleCnt="27" custScaleX="141045" custLinFactNeighborX="-11659" custLinFactNeighborY="52991">
        <dgm:presLayoutVars>
          <dgm:bulletEnabled val="1"/>
        </dgm:presLayoutVars>
      </dgm:prSet>
      <dgm:spPr/>
    </dgm:pt>
    <dgm:pt modelId="{D986567B-B612-4311-96AC-1C3BF5590338}" type="pres">
      <dgm:prSet presAssocID="{B8238E28-9DC5-4914-B8DD-670C1CECBD01}" presName="Name13" presStyleLbl="parChTrans1D2" presStyleIdx="20" presStyleCnt="27" custSzX="130921"/>
      <dgm:spPr/>
    </dgm:pt>
    <dgm:pt modelId="{2F93CDF6-7B55-4276-BB68-9411284E7BE6}" type="pres">
      <dgm:prSet presAssocID="{B57920BE-4EC7-4362-9E47-49580339A04A}" presName="childText" presStyleLbl="bgAcc1" presStyleIdx="20" presStyleCnt="27" custScaleX="141045" custLinFactNeighborX="-11659" custLinFactNeighborY="52991">
        <dgm:presLayoutVars>
          <dgm:bulletEnabled val="1"/>
        </dgm:presLayoutVars>
      </dgm:prSet>
      <dgm:spPr/>
    </dgm:pt>
    <dgm:pt modelId="{3A183982-BEF8-4664-AFDA-AA9580B704F2}" type="pres">
      <dgm:prSet presAssocID="{B9F6C1A4-39E7-48A1-A8B0-E2F090CA207C}" presName="Name13" presStyleLbl="parChTrans1D2" presStyleIdx="21" presStyleCnt="27" custSzX="130921"/>
      <dgm:spPr/>
    </dgm:pt>
    <dgm:pt modelId="{A37D40EA-8F4B-4315-8DDC-3C9322AA9E0D}" type="pres">
      <dgm:prSet presAssocID="{76634A5B-588F-4496-9A42-18E3436A722C}" presName="childText" presStyleLbl="bgAcc1" presStyleIdx="21" presStyleCnt="27" custScaleX="141045" custLinFactNeighborX="-11659" custLinFactNeighborY="52991">
        <dgm:presLayoutVars>
          <dgm:bulletEnabled val="1"/>
        </dgm:presLayoutVars>
      </dgm:prSet>
      <dgm:spPr/>
    </dgm:pt>
    <dgm:pt modelId="{95451ADF-0BB7-4BDA-85C2-C70D0400B936}" type="pres">
      <dgm:prSet presAssocID="{FC481FB0-0726-49BE-AE43-E52813982E83}" presName="root" presStyleCnt="0"/>
      <dgm:spPr/>
    </dgm:pt>
    <dgm:pt modelId="{72DCFA93-C493-43F0-A45E-8D9B31AB2C29}" type="pres">
      <dgm:prSet presAssocID="{FC481FB0-0726-49BE-AE43-E52813982E83}" presName="rootComposite" presStyleCnt="0"/>
      <dgm:spPr/>
    </dgm:pt>
    <dgm:pt modelId="{0EF4A913-E5D2-45F5-9953-CEF4BF950A6D}" type="pres">
      <dgm:prSet presAssocID="{FC481FB0-0726-49BE-AE43-E52813982E83}" presName="rootText" presStyleLbl="node1" presStyleIdx="4" presStyleCnt="5" custScaleX="141045" custLinFactNeighborX="25750" custLinFactNeighborY="63064"/>
      <dgm:spPr/>
    </dgm:pt>
    <dgm:pt modelId="{9ECA3053-F078-45EF-BD28-3336BAA61AF3}" type="pres">
      <dgm:prSet presAssocID="{FC481FB0-0726-49BE-AE43-E52813982E83}" presName="rootConnector" presStyleLbl="node1" presStyleIdx="4" presStyleCnt="5"/>
      <dgm:spPr/>
    </dgm:pt>
    <dgm:pt modelId="{13B6AC33-D4F9-4CE0-93FE-63747B3A9533}" type="pres">
      <dgm:prSet presAssocID="{FC481FB0-0726-49BE-AE43-E52813982E83}" presName="childShape" presStyleCnt="0"/>
      <dgm:spPr/>
    </dgm:pt>
    <dgm:pt modelId="{83F13B26-3C39-4EBD-B7A3-CA4367CB9EA1}" type="pres">
      <dgm:prSet presAssocID="{41D1F03B-969C-4112-B906-88696AE5F1BD}" presName="Name13" presStyleLbl="parChTrans1D2" presStyleIdx="22" presStyleCnt="27" custSzX="130926"/>
      <dgm:spPr/>
    </dgm:pt>
    <dgm:pt modelId="{E9B677B1-6514-401A-9532-9D2ECD659A10}" type="pres">
      <dgm:prSet presAssocID="{7B707EBC-7723-45BE-B333-D10E5A0A5C67}" presName="childText" presStyleLbl="bgAcc1" presStyleIdx="22" presStyleCnt="27" custScaleX="141045" custLinFactNeighborX="32188" custLinFactNeighborY="63064">
        <dgm:presLayoutVars>
          <dgm:bulletEnabled val="1"/>
        </dgm:presLayoutVars>
      </dgm:prSet>
      <dgm:spPr/>
    </dgm:pt>
    <dgm:pt modelId="{652DADFE-E2A6-45A6-B789-BC6E361B9C68}" type="pres">
      <dgm:prSet presAssocID="{F1395B7B-1263-4AC7-8301-334903406187}" presName="Name13" presStyleLbl="parChTrans1D2" presStyleIdx="23" presStyleCnt="27" custSzX="130926"/>
      <dgm:spPr/>
    </dgm:pt>
    <dgm:pt modelId="{CEDADA19-1821-4E54-9B18-7714F453B7B8}" type="pres">
      <dgm:prSet presAssocID="{C16DB89D-4200-4EF7-A8FD-FD979F241C4B}" presName="childText" presStyleLbl="bgAcc1" presStyleIdx="23" presStyleCnt="27" custScaleX="141045" custLinFactNeighborX="32188" custLinFactNeighborY="63064">
        <dgm:presLayoutVars>
          <dgm:bulletEnabled val="1"/>
        </dgm:presLayoutVars>
      </dgm:prSet>
      <dgm:spPr/>
    </dgm:pt>
    <dgm:pt modelId="{E39D331D-CCCF-4F8B-AC9A-45EFA715A38B}" type="pres">
      <dgm:prSet presAssocID="{85969BC3-6029-42F0-853C-CCF5E68D66F0}" presName="Name13" presStyleLbl="parChTrans1D2" presStyleIdx="24" presStyleCnt="27" custSzX="130926"/>
      <dgm:spPr/>
    </dgm:pt>
    <dgm:pt modelId="{78A84E80-D890-436E-9C30-E68BA75E0E79}" type="pres">
      <dgm:prSet presAssocID="{53CC9127-4251-4211-AA3A-3929E77E126F}" presName="childText" presStyleLbl="bgAcc1" presStyleIdx="24" presStyleCnt="27" custScaleX="141045" custLinFactNeighborX="32188" custLinFactNeighborY="63064">
        <dgm:presLayoutVars>
          <dgm:bulletEnabled val="1"/>
        </dgm:presLayoutVars>
      </dgm:prSet>
      <dgm:spPr/>
    </dgm:pt>
    <dgm:pt modelId="{9D20C6FC-92B4-4CE7-BB06-BBE5A6D3D538}" type="pres">
      <dgm:prSet presAssocID="{330D6236-2879-4E62-915E-D3D1E360831C}" presName="Name13" presStyleLbl="parChTrans1D2" presStyleIdx="25" presStyleCnt="27" custSzX="130926"/>
      <dgm:spPr/>
    </dgm:pt>
    <dgm:pt modelId="{C4A727E2-6C57-45DD-B2B7-EDD60C83C875}" type="pres">
      <dgm:prSet presAssocID="{08A93327-BE7A-4EBE-A7ED-2C9BEDA2E6D5}" presName="childText" presStyleLbl="bgAcc1" presStyleIdx="25" presStyleCnt="27" custScaleX="141045" custLinFactNeighborX="32188" custLinFactNeighborY="63064">
        <dgm:presLayoutVars>
          <dgm:bulletEnabled val="1"/>
        </dgm:presLayoutVars>
      </dgm:prSet>
      <dgm:spPr/>
    </dgm:pt>
    <dgm:pt modelId="{1BFD526E-95B8-43F5-AAE8-5BEB053A75CE}" type="pres">
      <dgm:prSet presAssocID="{D92CD86C-DA1B-41DF-A6F3-DEFA95246E3F}" presName="Name13" presStyleLbl="parChTrans1D2" presStyleIdx="26" presStyleCnt="27" custSzX="130926"/>
      <dgm:spPr/>
    </dgm:pt>
    <dgm:pt modelId="{9B15E66D-17EB-40D5-97FC-88E0328920F9}" type="pres">
      <dgm:prSet presAssocID="{718A8EDD-F3F5-4DFE-8F6C-CC2D469CC920}" presName="childText" presStyleLbl="bgAcc1" presStyleIdx="26" presStyleCnt="27" custScaleX="141045" custLinFactNeighborX="32188" custLinFactNeighborY="63064">
        <dgm:presLayoutVars>
          <dgm:bulletEnabled val="1"/>
        </dgm:presLayoutVars>
      </dgm:prSet>
      <dgm:spPr/>
    </dgm:pt>
  </dgm:ptLst>
  <dgm:cxnLst>
    <dgm:cxn modelId="{7D799A00-8F28-492F-BC3F-C562AE83554A}" srcId="{FC481FB0-0726-49BE-AE43-E52813982E83}" destId="{7B707EBC-7723-45BE-B333-D10E5A0A5C67}" srcOrd="0" destOrd="0" parTransId="{41D1F03B-969C-4112-B906-88696AE5F1BD}" sibTransId="{4C8EF5B9-E7EB-4C54-A382-35BCF3EF3915}"/>
    <dgm:cxn modelId="{02CDD30A-60C9-4D9B-BD51-0365201E6C0F}" type="presOf" srcId="{27EFBFB7-823C-4605-BEB5-DBC041B53576}" destId="{C9922414-2715-4ADE-AD5D-4BF03EC198CD}" srcOrd="0" destOrd="0" presId="urn:microsoft.com/office/officeart/2005/8/layout/hierarchy3"/>
    <dgm:cxn modelId="{EE09F80A-9B99-45AE-A3C3-D2332FAA801D}" type="presOf" srcId="{330D6236-2879-4E62-915E-D3D1E360831C}" destId="{9D20C6FC-92B4-4CE7-BB06-BBE5A6D3D538}" srcOrd="0" destOrd="0" presId="urn:microsoft.com/office/officeart/2005/8/layout/hierarchy3"/>
    <dgm:cxn modelId="{8B60CA0C-75A5-4F78-BC7E-251D0682FCD9}" type="presOf" srcId="{86F3D714-B972-4F61-8D65-AFCF065C0D75}" destId="{02216FBF-5A26-42F9-98B2-F75343C1BAC6}" srcOrd="0" destOrd="0" presId="urn:microsoft.com/office/officeart/2005/8/layout/hierarchy3"/>
    <dgm:cxn modelId="{15AB190D-DFFB-4887-8358-30FE3EFA1DDA}" srcId="{FC481FB0-0726-49BE-AE43-E52813982E83}" destId="{C16DB89D-4200-4EF7-A8FD-FD979F241C4B}" srcOrd="1" destOrd="0" parTransId="{F1395B7B-1263-4AC7-8301-334903406187}" sibTransId="{8F4D3EBA-9585-4560-A7ED-A137DEC2F4B9}"/>
    <dgm:cxn modelId="{00923C0F-5488-4C95-A291-AE2A4ADC1A48}" type="presOf" srcId="{08A93327-BE7A-4EBE-A7ED-2C9BEDA2E6D5}" destId="{C4A727E2-6C57-45DD-B2B7-EDD60C83C875}" srcOrd="0" destOrd="0" presId="urn:microsoft.com/office/officeart/2005/8/layout/hierarchy3"/>
    <dgm:cxn modelId="{64B07C14-B199-43ED-A163-C1358AD18EF2}" srcId="{E91B644F-A47B-429C-9FCC-112D72F3C04F}" destId="{2ECA0F4A-A220-4E81-A58C-2714EEDD7F48}" srcOrd="0" destOrd="0" parTransId="{D1E427D2-4CB9-41D6-8047-F7E4E5773B13}" sibTransId="{EADEBA2D-F52D-49FD-8212-BE745BD78EAE}"/>
    <dgm:cxn modelId="{A9560616-DE88-45D8-AFE0-D80163C885EE}" type="presOf" srcId="{B8238E28-9DC5-4914-B8DD-670C1CECBD01}" destId="{D986567B-B612-4311-96AC-1C3BF5590338}" srcOrd="0" destOrd="0" presId="urn:microsoft.com/office/officeart/2005/8/layout/hierarchy3"/>
    <dgm:cxn modelId="{5AB45A17-FC42-41BE-AFF8-CB6FBE990195}" srcId="{D576E24F-220B-4C7B-B18E-1508CDC215FE}" destId="{39BAAD7E-AA73-4B89-AA7D-F1E4D8B4F1D5}" srcOrd="4" destOrd="0" parTransId="{BAAA82C0-5447-4D44-ABD8-05839792B801}" sibTransId="{7CDFD351-FCF2-4BC0-BC2A-F3D791C94612}"/>
    <dgm:cxn modelId="{7B41DE17-8099-47C3-930C-316997A770C2}" type="presOf" srcId="{A14F4918-6934-461D-B73E-54260516A9B1}" destId="{A435D611-9064-48B3-AC27-4C98DA4D6A2F}" srcOrd="0" destOrd="0" presId="urn:microsoft.com/office/officeart/2005/8/layout/hierarchy3"/>
    <dgm:cxn modelId="{B3394318-7587-4029-B601-81E3EFAF716A}" type="presOf" srcId="{76634A5B-588F-4496-9A42-18E3436A722C}" destId="{A37D40EA-8F4B-4315-8DDC-3C9322AA9E0D}" srcOrd="0" destOrd="0" presId="urn:microsoft.com/office/officeart/2005/8/layout/hierarchy3"/>
    <dgm:cxn modelId="{82701320-A046-4398-9FF7-79FC298BE930}" type="presOf" srcId="{D8772E22-91AA-44EA-BAF2-63873FE8D7B6}" destId="{9FA90FD4-6C55-4827-BDC5-793F946A4EBD}" srcOrd="0" destOrd="0" presId="urn:microsoft.com/office/officeart/2005/8/layout/hierarchy3"/>
    <dgm:cxn modelId="{E7816720-7D01-4D77-AC6D-789C97F4AD0B}" type="presOf" srcId="{1306CCC0-B02F-4927-AA71-F4D1E04060E6}" destId="{71C7733F-789D-4D51-8714-1370CC5F409B}" srcOrd="0" destOrd="0" presId="urn:microsoft.com/office/officeart/2005/8/layout/hierarchy3"/>
    <dgm:cxn modelId="{9D546D22-05C8-4C25-AC19-3836394E7FF2}" type="presOf" srcId="{85969BC3-6029-42F0-853C-CCF5E68D66F0}" destId="{E39D331D-CCCF-4F8B-AC9A-45EFA715A38B}" srcOrd="0" destOrd="0" presId="urn:microsoft.com/office/officeart/2005/8/layout/hierarchy3"/>
    <dgm:cxn modelId="{190C7B22-2FCE-4BBF-9C5B-9B715ED6C1E5}" type="presOf" srcId="{D576E24F-220B-4C7B-B18E-1508CDC215FE}" destId="{9C6D062C-F7BC-4810-91F6-0020E2443403}" srcOrd="1" destOrd="0" presId="urn:microsoft.com/office/officeart/2005/8/layout/hierarchy3"/>
    <dgm:cxn modelId="{60BE0023-B0C6-428D-9062-004C93F850CD}" type="presOf" srcId="{82B6FC74-1CB4-4F31-98BA-F6762BE27E69}" destId="{A4A2E5D5-1131-4FBC-89C6-515B0EAB9B8F}" srcOrd="0" destOrd="0" presId="urn:microsoft.com/office/officeart/2005/8/layout/hierarchy3"/>
    <dgm:cxn modelId="{7C356D24-BEDA-4724-8B1D-C5E530BF08C4}" type="presOf" srcId="{CCDFE88A-1289-4A86-AA7D-CE5E5A8A3AC9}" destId="{76656B52-829D-4A5A-8F68-1A44E51FE95D}" srcOrd="0" destOrd="0" presId="urn:microsoft.com/office/officeart/2005/8/layout/hierarchy3"/>
    <dgm:cxn modelId="{231E7E33-30F9-4C38-B68B-99A439993BD2}" type="presOf" srcId="{ADF8854D-0693-4249-9298-7D6EB6E63E9B}" destId="{0D3021AF-8863-4161-A7C2-9F792705092A}" srcOrd="0" destOrd="0" presId="urn:microsoft.com/office/officeart/2005/8/layout/hierarchy3"/>
    <dgm:cxn modelId="{2E1BEB33-FD85-48BE-851B-F783740948DD}" type="presOf" srcId="{F1395B7B-1263-4AC7-8301-334903406187}" destId="{652DADFE-E2A6-45A6-B789-BC6E361B9C68}" srcOrd="0" destOrd="0" presId="urn:microsoft.com/office/officeart/2005/8/layout/hierarchy3"/>
    <dgm:cxn modelId="{04610D37-0B5F-432D-B439-6C0392868D6F}" srcId="{FC481FB0-0726-49BE-AE43-E52813982E83}" destId="{53CC9127-4251-4211-AA3A-3929E77E126F}" srcOrd="2" destOrd="0" parTransId="{85969BC3-6029-42F0-853C-CCF5E68D66F0}" sibTransId="{CAE4837F-0A3C-4893-B68C-4A35795962E6}"/>
    <dgm:cxn modelId="{F94D4F5C-88AB-4C46-BDD5-CD7F282B5571}" type="presOf" srcId="{718A8EDD-F3F5-4DFE-8F6C-CC2D469CC920}" destId="{9B15E66D-17EB-40D5-97FC-88E0328920F9}" srcOrd="0" destOrd="0" presId="urn:microsoft.com/office/officeart/2005/8/layout/hierarchy3"/>
    <dgm:cxn modelId="{0355265E-0380-4326-8D7A-BC344AB1D537}" type="presOf" srcId="{74376E36-9D48-4424-98B0-00E32991914A}" destId="{5CA90797-933A-45F5-8D6A-53F8F65685FD}" srcOrd="0" destOrd="0" presId="urn:microsoft.com/office/officeart/2005/8/layout/hierarchy3"/>
    <dgm:cxn modelId="{69A8B35E-A181-4A13-940B-A2B6476076C7}" srcId="{D576E24F-220B-4C7B-B18E-1508CDC215FE}" destId="{FB07730A-6FF6-4A11-B725-A30E12DCD48E}" srcOrd="1" destOrd="0" parTransId="{82B6FC74-1CB4-4F31-98BA-F6762BE27E69}" sibTransId="{A2900C15-633B-4AC8-BDB6-08D481DE5E79}"/>
    <dgm:cxn modelId="{1D248542-4086-436B-8E96-387E47E6E8D1}" srcId="{E91B644F-A47B-429C-9FCC-112D72F3C04F}" destId="{76634A5B-588F-4496-9A42-18E3436A722C}" srcOrd="5" destOrd="0" parTransId="{B9F6C1A4-39E7-48A1-A8B0-E2F090CA207C}" sibTransId="{9C1F57B9-DA76-400A-87E1-C14A219814AD}"/>
    <dgm:cxn modelId="{B228F242-3E32-4B6C-B08F-6F320D288EC3}" type="presOf" srcId="{1AC76379-CDB1-4F6D-AB29-4CC5E553FDC4}" destId="{1FBF679B-8325-451E-9610-A06DFE07900F}" srcOrd="0" destOrd="0" presId="urn:microsoft.com/office/officeart/2005/8/layout/hierarchy3"/>
    <dgm:cxn modelId="{9A94C945-045D-4E0E-8BD1-802B9C103166}" type="presOf" srcId="{E91B644F-A47B-429C-9FCC-112D72F3C04F}" destId="{7EB0577C-B5DB-46CA-99E3-1DF8BF7EDA5E}" srcOrd="1" destOrd="0" presId="urn:microsoft.com/office/officeart/2005/8/layout/hierarchy3"/>
    <dgm:cxn modelId="{BBE35647-C889-48C1-BD24-729A5897A9B2}" type="presOf" srcId="{147C17DA-18C3-4FDB-9B75-E157469F070F}" destId="{E27E5006-7B09-4A27-8EEB-8F6005B21F49}" srcOrd="0" destOrd="0" presId="urn:microsoft.com/office/officeart/2005/8/layout/hierarchy3"/>
    <dgm:cxn modelId="{01832D6A-6F57-45C2-AEFD-6A2B66B878ED}" type="presOf" srcId="{243296B5-3210-4720-B80C-F94A653574E7}" destId="{40ACD3EA-A8B9-460F-8288-06E7EBEABAEB}" srcOrd="0" destOrd="0" presId="urn:microsoft.com/office/officeart/2005/8/layout/hierarchy3"/>
    <dgm:cxn modelId="{4BB1686A-519F-4148-AD99-7F2C3648CF98}" type="presOf" srcId="{ABEEE41D-CCBB-46F4-90C4-4A5EF917E240}" destId="{6C7E2180-A9B0-4774-AD8C-4E1ECE8FB83F}" srcOrd="0" destOrd="0" presId="urn:microsoft.com/office/officeart/2005/8/layout/hierarchy3"/>
    <dgm:cxn modelId="{5C070C6C-14EC-4C52-A4B4-4C760F486EDD}" type="presOf" srcId="{2ECA0F4A-A220-4E81-A58C-2714EEDD7F48}" destId="{8C968F87-BDC9-4B3D-8B0F-B6DDD08F31F1}" srcOrd="0" destOrd="0" presId="urn:microsoft.com/office/officeart/2005/8/layout/hierarchy3"/>
    <dgm:cxn modelId="{085A0F4D-1D93-4251-923F-01E46B440D8D}" type="presOf" srcId="{FE009037-810D-475A-8F0A-F6D90798D7FA}" destId="{1EE56C22-AEAF-4AB9-889F-B3F031F29725}" srcOrd="0" destOrd="0" presId="urn:microsoft.com/office/officeart/2005/8/layout/hierarchy3"/>
    <dgm:cxn modelId="{DDBC2850-0E5A-4FBD-8AB9-712AD4D04793}" srcId="{D576E24F-220B-4C7B-B18E-1508CDC215FE}" destId="{6D359D56-A0CD-41C1-A10E-466CCBECEA21}" srcOrd="5" destOrd="0" parTransId="{A726F61F-42E1-4C1B-8D34-E1CD320123A3}" sibTransId="{AF569E63-7A9E-4205-9E07-B94E31209ADC}"/>
    <dgm:cxn modelId="{01B2B950-3213-41F7-A887-CDC3FE2C611A}" type="presOf" srcId="{D576E24F-220B-4C7B-B18E-1508CDC215FE}" destId="{EC46EEEE-7795-49F9-A901-9C75EF3B965B}" srcOrd="0" destOrd="0" presId="urn:microsoft.com/office/officeart/2005/8/layout/hierarchy3"/>
    <dgm:cxn modelId="{FF100F72-3852-4163-A2B4-B9463367DBE8}" srcId="{D576E24F-220B-4C7B-B18E-1508CDC215FE}" destId="{27EFBFB7-823C-4605-BEB5-DBC041B53576}" srcOrd="2" destOrd="0" parTransId="{742F9CA8-CB67-4A39-96C7-60C736859AE5}" sibTransId="{0992BF11-4AE6-4AA1-A8D7-BE60B03869B6}"/>
    <dgm:cxn modelId="{C4C41253-5A0A-44EB-8E45-4221A4E2A324}" type="presOf" srcId="{39BAAD7E-AA73-4B89-AA7D-F1E4D8B4F1D5}" destId="{350087C1-C122-4257-8952-E4CEAE87510F}" srcOrd="0" destOrd="0" presId="urn:microsoft.com/office/officeart/2005/8/layout/hierarchy3"/>
    <dgm:cxn modelId="{D0055054-F74C-40BC-8EAC-3D52C9626FDA}" srcId="{D576E24F-220B-4C7B-B18E-1508CDC215FE}" destId="{D8772E22-91AA-44EA-BAF2-63873FE8D7B6}" srcOrd="3" destOrd="0" parTransId="{147C17DA-18C3-4FDB-9B75-E157469F070F}" sibTransId="{9A1CF30B-9DBA-4BFA-B89B-8C1AA3591790}"/>
    <dgm:cxn modelId="{C6A82C55-8841-427A-9E69-AA59CF1C54E0}" type="presOf" srcId="{8821874F-21F6-453B-8616-9224EDD3D877}" destId="{D664088D-3EFE-4434-84B9-F48488EA0C50}" srcOrd="0" destOrd="0" presId="urn:microsoft.com/office/officeart/2005/8/layout/hierarchy3"/>
    <dgm:cxn modelId="{B9D7E256-A83D-4EE2-B605-68FD140A3E22}" type="presOf" srcId="{6D359D56-A0CD-41C1-A10E-466CCBECEA21}" destId="{2183B987-2F0D-45B3-934D-7EC32119283B}" srcOrd="0" destOrd="0" presId="urn:microsoft.com/office/officeart/2005/8/layout/hierarchy3"/>
    <dgm:cxn modelId="{678E9B58-0609-4F17-968F-E0AFFC28A3B6}" type="presOf" srcId="{E05838E5-2266-47ED-BC3E-E2434AB31E65}" destId="{126D84A5-77A1-4BBC-88EE-2659562923F5}" srcOrd="0" destOrd="0" presId="urn:microsoft.com/office/officeart/2005/8/layout/hierarchy3"/>
    <dgm:cxn modelId="{5C655C79-850C-4195-AA04-932B651D3322}" type="presOf" srcId="{46B55515-0DDB-4377-BF75-EC2D8DA81273}" destId="{3A997C7C-85E0-49BE-9FA5-4EEE0B7F479E}" srcOrd="0" destOrd="0" presId="urn:microsoft.com/office/officeart/2005/8/layout/hierarchy3"/>
    <dgm:cxn modelId="{BD44F779-1162-4755-BE40-6D1F5032D5FF}" type="presOf" srcId="{5FAFEE43-8170-4DF2-982B-6BC3C9907CDF}" destId="{74D748C1-6796-44E7-A454-14B542162675}" srcOrd="0" destOrd="0" presId="urn:microsoft.com/office/officeart/2005/8/layout/hierarchy3"/>
    <dgm:cxn modelId="{4949FE59-D98A-4162-8853-133D0A6FA6B0}" srcId="{D576E24F-220B-4C7B-B18E-1508CDC215FE}" destId="{822D5BA3-3837-4E30-9A40-F73B7609A350}" srcOrd="6" destOrd="0" parTransId="{DFE6D971-41CB-450F-A5FE-002FBE72DC9E}" sibTransId="{36D39B74-E988-4F2A-B5E4-01029915CEBD}"/>
    <dgm:cxn modelId="{04950C7D-83B8-4D52-95E0-CF97A3C871F5}" type="presOf" srcId="{FC481FB0-0726-49BE-AE43-E52813982E83}" destId="{0EF4A913-E5D2-45F5-9953-CEF4BF950A6D}" srcOrd="0" destOrd="0" presId="urn:microsoft.com/office/officeart/2005/8/layout/hierarchy3"/>
    <dgm:cxn modelId="{0541197D-D67A-423B-8938-E48D027B4432}" type="presOf" srcId="{FC481FB0-0726-49BE-AE43-E52813982E83}" destId="{9ECA3053-F078-45EF-BD28-3336BAA61AF3}" srcOrd="1" destOrd="0" presId="urn:microsoft.com/office/officeart/2005/8/layout/hierarchy3"/>
    <dgm:cxn modelId="{59026483-8465-4B2E-8B88-EDC24C78ADAC}" srcId="{D576E24F-220B-4C7B-B18E-1508CDC215FE}" destId="{ADF8854D-0693-4249-9298-7D6EB6E63E9B}" srcOrd="7" destOrd="0" parTransId="{A6B1D4DD-AD42-4418-ABBD-C9992E988198}" sibTransId="{59884246-24E7-4F2F-9E8A-F6F2A86643D6}"/>
    <dgm:cxn modelId="{BD14B486-67CB-4322-8964-E28FE45F95D2}" type="presOf" srcId="{BAAA82C0-5447-4D44-ABD8-05839792B801}" destId="{196BB2DD-A89E-482D-A620-C71C018C57A8}" srcOrd="0" destOrd="0" presId="urn:microsoft.com/office/officeart/2005/8/layout/hierarchy3"/>
    <dgm:cxn modelId="{82F25C8F-3CDE-40A0-9E1D-333F879C409C}" srcId="{E91B644F-A47B-429C-9FCC-112D72F3C04F}" destId="{B3327ABA-9FAC-45F3-AD00-8777FA04172E}" srcOrd="3" destOrd="0" parTransId="{A42D3280-E579-437E-AD88-24606EC4D5E3}" sibTransId="{95FA3D1E-8E17-49DE-A0F2-12697B936FAA}"/>
    <dgm:cxn modelId="{094B3393-A104-4D31-9286-4457FEE17D86}" type="presOf" srcId="{6B3791D5-A041-4DCB-9650-B15132D08B8E}" destId="{83ACD8BB-5DD1-40C2-B09E-4708BB225464}" srcOrd="0" destOrd="0" presId="urn:microsoft.com/office/officeart/2005/8/layout/hierarchy3"/>
    <dgm:cxn modelId="{77F9EB94-A1D6-4C2A-B114-E8E34288C8F7}" type="presOf" srcId="{3DE28096-5589-4DA6-91F2-A43C7D906F02}" destId="{F9D6D40A-A479-42D7-A32D-083D5D828AA4}" srcOrd="0" destOrd="0" presId="urn:microsoft.com/office/officeart/2005/8/layout/hierarchy3"/>
    <dgm:cxn modelId="{4076E097-5AB8-4743-B231-081F0D0D412D}" type="presOf" srcId="{A6B1D4DD-AD42-4418-ABBD-C9992E988198}" destId="{CE17D82F-F2EC-43CF-8EFD-6D5723D59A40}" srcOrd="0" destOrd="0" presId="urn:microsoft.com/office/officeart/2005/8/layout/hierarchy3"/>
    <dgm:cxn modelId="{7F992598-2D52-43CE-ACE0-AFCC232683A4}" type="presOf" srcId="{8B251DE5-6947-4996-931E-7D842D231E43}" destId="{840E6B06-D4EA-46FC-91AE-C10E90C8FA7E}" srcOrd="1" destOrd="0" presId="urn:microsoft.com/office/officeart/2005/8/layout/hierarchy3"/>
    <dgm:cxn modelId="{F113659B-7E9B-4FBF-A274-7B65A2CE0058}" type="presOf" srcId="{822D5BA3-3837-4E30-9A40-F73B7609A350}" destId="{C445675E-97E0-4D59-BA3A-6AED247013C2}" srcOrd="0" destOrd="0" presId="urn:microsoft.com/office/officeart/2005/8/layout/hierarchy3"/>
    <dgm:cxn modelId="{83E4C69D-33A0-49FF-AF57-C6E78C71CBFA}" type="presOf" srcId="{E1B0144B-FCA4-48EA-8535-1D05CF00DD4E}" destId="{8AEC72E1-F014-4E9A-B9BF-300404D75767}" srcOrd="0" destOrd="0" presId="urn:microsoft.com/office/officeart/2005/8/layout/hierarchy3"/>
    <dgm:cxn modelId="{EF897D9E-0F56-4E19-B139-651F9B2892B0}" type="presOf" srcId="{C16DB89D-4200-4EF7-A8FD-FD979F241C4B}" destId="{CEDADA19-1821-4E54-9B18-7714F453B7B8}" srcOrd="0" destOrd="0" presId="urn:microsoft.com/office/officeart/2005/8/layout/hierarchy3"/>
    <dgm:cxn modelId="{08E2959F-D1C6-4A55-90AA-2368E654D42F}" type="presOf" srcId="{F791069C-1835-490D-8F17-8EBDDB0EB413}" destId="{77A81C54-1FE7-4E0F-A71E-3C0D5F95ADC5}" srcOrd="0" destOrd="0" presId="urn:microsoft.com/office/officeart/2005/8/layout/hierarchy3"/>
    <dgm:cxn modelId="{EAB325A0-8CAA-4C30-A11D-BC9151EBA9DF}" type="presOf" srcId="{7B707EBC-7723-45BE-B333-D10E5A0A5C67}" destId="{E9B677B1-6514-401A-9532-9D2ECD659A10}" srcOrd="0" destOrd="0" presId="urn:microsoft.com/office/officeart/2005/8/layout/hierarchy3"/>
    <dgm:cxn modelId="{E75E65A2-B72F-46A1-B858-FBEAA901C689}" type="presOf" srcId="{5228758F-8F6E-42DD-8537-68DAF97271FE}" destId="{C650B05D-6C64-42B1-9BE9-6B816199B841}" srcOrd="0" destOrd="0" presId="urn:microsoft.com/office/officeart/2005/8/layout/hierarchy3"/>
    <dgm:cxn modelId="{E9ECE2A2-4D5F-472B-B89E-C7F29186730C}" srcId="{E91B644F-A47B-429C-9FCC-112D72F3C04F}" destId="{1306CCC0-B02F-4927-AA71-F4D1E04060E6}" srcOrd="1" destOrd="0" parTransId="{85BC25CE-1343-4F60-A9F4-2285D973FAC7}" sibTransId="{F7B105F6-A207-45B4-BB34-D8F85B7B9513}"/>
    <dgm:cxn modelId="{2D4C7BA8-089C-4BFF-9BDF-93803232F538}" srcId="{8B251DE5-6947-4996-931E-7D842D231E43}" destId="{364BFABE-B0F2-47C1-B98C-A50D1EE7A968}" srcOrd="3" destOrd="0" parTransId="{2C820C68-9915-49BC-96C1-C61C6BE07184}" sibTransId="{B0B58705-5D1C-4572-B7F8-3BF26353ED93}"/>
    <dgm:cxn modelId="{3ED714AA-2251-425B-9A91-B3385F397142}" type="presOf" srcId="{DFE6D971-41CB-450F-A5FE-002FBE72DC9E}" destId="{59E24154-7945-43E3-AA18-6AA5A82550AB}" srcOrd="0" destOrd="0" presId="urn:microsoft.com/office/officeart/2005/8/layout/hierarchy3"/>
    <dgm:cxn modelId="{682981AA-4B13-43EB-8258-E8078ECA1869}" type="presOf" srcId="{B57920BE-4EC7-4362-9E47-49580339A04A}" destId="{2F93CDF6-7B55-4276-BB68-9411284E7BE6}" srcOrd="0" destOrd="0" presId="urn:microsoft.com/office/officeart/2005/8/layout/hierarchy3"/>
    <dgm:cxn modelId="{B6845FAD-4413-43C4-A2C8-7F7672123069}" srcId="{FC481FB0-0726-49BE-AE43-E52813982E83}" destId="{718A8EDD-F3F5-4DFE-8F6C-CC2D469CC920}" srcOrd="4" destOrd="0" parTransId="{D92CD86C-DA1B-41DF-A6F3-DEFA95246E3F}" sibTransId="{7DEF45F5-7619-4D16-92B2-049400B95DFD}"/>
    <dgm:cxn modelId="{45BFEEAD-ED36-445A-8969-022D128CFA4A}" type="presOf" srcId="{3F846A91-2F67-4090-8E1D-A58817CAA4F8}" destId="{421F22C4-ABB4-4902-8776-E24EE52F94B2}" srcOrd="0" destOrd="0" presId="urn:microsoft.com/office/officeart/2005/8/layout/hierarchy3"/>
    <dgm:cxn modelId="{5F8887AF-B65D-48E3-9B3F-2E2342452DA2}" srcId="{E91B644F-A47B-429C-9FCC-112D72F3C04F}" destId="{B57920BE-4EC7-4362-9E47-49580339A04A}" srcOrd="4" destOrd="0" parTransId="{B8238E28-9DC5-4914-B8DD-670C1CECBD01}" sibTransId="{7EF1D95F-D77E-4D64-92D7-F8B792C25CF9}"/>
    <dgm:cxn modelId="{F307B5B0-3F1B-4200-96B8-C5A13B496D07}" type="presOf" srcId="{F8521148-9E7C-4F40-AA78-CF27A649FB27}" destId="{7EF70AD4-3787-49C3-9DCA-D9D2C4F4A7C2}" srcOrd="0" destOrd="0" presId="urn:microsoft.com/office/officeart/2005/8/layout/hierarchy3"/>
    <dgm:cxn modelId="{F3AF76B9-5238-472E-B777-9021CB0921E3}" srcId="{E91B644F-A47B-429C-9FCC-112D72F3C04F}" destId="{1AC76379-CDB1-4F6D-AB29-4CC5E553FDC4}" srcOrd="2" destOrd="0" parTransId="{ABEEE41D-CCBB-46F4-90C4-4A5EF917E240}" sibTransId="{CFAFC201-182D-48D2-BAA7-3A16B9E47CD5}"/>
    <dgm:cxn modelId="{B0F71ABC-7E5E-4250-88B2-1FDAF6DB9C31}" type="presOf" srcId="{B3327ABA-9FAC-45F3-AD00-8777FA04172E}" destId="{99875657-D39D-423C-A6E3-C88029027078}" srcOrd="0" destOrd="0" presId="urn:microsoft.com/office/officeart/2005/8/layout/hierarchy3"/>
    <dgm:cxn modelId="{14B215C0-C168-44E6-861C-A3919EF042DE}" type="presOf" srcId="{B3024CA1-4710-4C74-8CF9-345BAD2E5E6C}" destId="{9081F5C2-703F-4157-9FE5-C883BBFD920C}" srcOrd="0" destOrd="0" presId="urn:microsoft.com/office/officeart/2005/8/layout/hierarchy3"/>
    <dgm:cxn modelId="{59392FC1-2396-4970-84E7-274450B5B311}" srcId="{6B3791D5-A041-4DCB-9650-B15132D08B8E}" destId="{E1B0144B-FCA4-48EA-8535-1D05CF00DD4E}" srcOrd="3" destOrd="0" parTransId="{5228758F-8F6E-42DD-8537-68DAF97271FE}" sibTransId="{8C7B431C-FAE3-47B0-80FA-1281C3131EFE}"/>
    <dgm:cxn modelId="{29FCD6C3-9D54-4538-A5A6-73755E0126D3}" srcId="{5FAFEE43-8170-4DF2-982B-6BC3C9907CDF}" destId="{6B3791D5-A041-4DCB-9650-B15132D08B8E}" srcOrd="1" destOrd="0" parTransId="{1161DBB8-2BC5-487A-BB1B-74737034C922}" sibTransId="{126FC889-AAD5-4F5D-8720-8D7A06AF5C76}"/>
    <dgm:cxn modelId="{C324D2C4-061F-43F9-9919-93B91F314B1F}" type="presOf" srcId="{41D1F03B-969C-4112-B906-88696AE5F1BD}" destId="{83F13B26-3C39-4EBD-B7A3-CA4367CB9EA1}" srcOrd="0" destOrd="0" presId="urn:microsoft.com/office/officeart/2005/8/layout/hierarchy3"/>
    <dgm:cxn modelId="{6B935CC5-F4A5-4555-B8D1-3936AF47D8E5}" srcId="{5FAFEE43-8170-4DF2-982B-6BC3C9907CDF}" destId="{D576E24F-220B-4C7B-B18E-1508CDC215FE}" srcOrd="2" destOrd="0" parTransId="{60D29145-D051-468E-93D7-E4A2EE826A09}" sibTransId="{0004C3BA-EC6A-4DC7-BF22-C28E371C2B9E}"/>
    <dgm:cxn modelId="{06735BC6-0AD0-43DC-A7E7-6F24E79D5678}" type="presOf" srcId="{E91B644F-A47B-429C-9FCC-112D72F3C04F}" destId="{A4E3A8E1-3D37-4F8C-8421-7F24011DCA69}" srcOrd="0" destOrd="0" presId="urn:microsoft.com/office/officeart/2005/8/layout/hierarchy3"/>
    <dgm:cxn modelId="{5BA29DCA-922B-42E4-A181-CBFCBB839F04}" type="presOf" srcId="{FB07730A-6FF6-4A11-B725-A30E12DCD48E}" destId="{1E2ABEAD-CB11-43B8-8A83-1FB0E8132796}" srcOrd="0" destOrd="0" presId="urn:microsoft.com/office/officeart/2005/8/layout/hierarchy3"/>
    <dgm:cxn modelId="{9CEEEBCA-640C-419E-9E88-FFDBE3C04D9A}" type="presOf" srcId="{53CC9127-4251-4211-AA3A-3929E77E126F}" destId="{78A84E80-D890-436E-9C30-E68BA75E0E79}" srcOrd="0" destOrd="0" presId="urn:microsoft.com/office/officeart/2005/8/layout/hierarchy3"/>
    <dgm:cxn modelId="{341DBFCC-F683-4015-95AE-BF4C4454D688}" srcId="{D576E24F-220B-4C7B-B18E-1508CDC215FE}" destId="{E05838E5-2266-47ED-BC3E-E2434AB31E65}" srcOrd="0" destOrd="0" parTransId="{3F846A91-2F67-4090-8E1D-A58817CAA4F8}" sibTransId="{EBD9D7F0-DBFF-403E-B8DB-66F6069A3140}"/>
    <dgm:cxn modelId="{EBE8F8CC-0889-47C2-9BCF-6816877EDC1E}" srcId="{5FAFEE43-8170-4DF2-982B-6BC3C9907CDF}" destId="{8B251DE5-6947-4996-931E-7D842D231E43}" srcOrd="0" destOrd="0" parTransId="{92267385-6C84-4AC4-83AE-09732D7652B8}" sibTransId="{23A050EA-3F19-41B6-940F-9E176A3926C8}"/>
    <dgm:cxn modelId="{9F94BFCD-C17C-4ACA-9666-E348067FD0F5}" srcId="{FC481FB0-0726-49BE-AE43-E52813982E83}" destId="{08A93327-BE7A-4EBE-A7ED-2C9BEDA2E6D5}" srcOrd="3" destOrd="0" parTransId="{330D6236-2879-4E62-915E-D3D1E360831C}" sibTransId="{961E624F-ED1D-4FB0-B8F7-7ECE2D72361F}"/>
    <dgm:cxn modelId="{EA167BCE-E48F-4EA1-B2A2-39C344F317E4}" type="presOf" srcId="{D92CD86C-DA1B-41DF-A6F3-DEFA95246E3F}" destId="{1BFD526E-95B8-43F5-AAE8-5BEB053A75CE}" srcOrd="0" destOrd="0" presId="urn:microsoft.com/office/officeart/2005/8/layout/hierarchy3"/>
    <dgm:cxn modelId="{D5748BD1-C8FE-4B51-A4C0-35AA0708259E}" srcId="{6B3791D5-A041-4DCB-9650-B15132D08B8E}" destId="{46B55515-0DDB-4377-BF75-EC2D8DA81273}" srcOrd="1" destOrd="0" parTransId="{A14F4918-6934-461D-B73E-54260516A9B1}" sibTransId="{EECFB10C-CE87-45CA-AD27-9727E664923F}"/>
    <dgm:cxn modelId="{FD447CD6-C4C2-4B26-B5BC-FE476CF16F00}" type="presOf" srcId="{742F9CA8-CB67-4A39-96C7-60C736859AE5}" destId="{F1215FFC-744E-4FAF-BFE1-28FE0F0A0828}" srcOrd="0" destOrd="0" presId="urn:microsoft.com/office/officeart/2005/8/layout/hierarchy3"/>
    <dgm:cxn modelId="{B0E508D9-54FB-435E-9918-57189E408B30}" type="presOf" srcId="{A726F61F-42E1-4C1B-8D34-E1CD320123A3}" destId="{3DC0B867-E2E0-41D8-A0EA-EA968BE87B7A}" srcOrd="0" destOrd="0" presId="urn:microsoft.com/office/officeart/2005/8/layout/hierarchy3"/>
    <dgm:cxn modelId="{F8F14BDA-B673-4663-BA4E-9281AD2829E3}" srcId="{6B3791D5-A041-4DCB-9650-B15132D08B8E}" destId="{8821874F-21F6-453B-8616-9224EDD3D877}" srcOrd="2" destOrd="0" parTransId="{243296B5-3210-4720-B80C-F94A653574E7}" sibTransId="{F1DD8A19-BAF4-42AC-9970-4F79514130E8}"/>
    <dgm:cxn modelId="{1CCF95DC-FF8D-409D-A5CA-1998CA1483E0}" type="presOf" srcId="{6B3791D5-A041-4DCB-9650-B15132D08B8E}" destId="{524CC295-C444-42CF-8DF6-0016EFAA248E}" srcOrd="1" destOrd="0" presId="urn:microsoft.com/office/officeart/2005/8/layout/hierarchy3"/>
    <dgm:cxn modelId="{9B1ED0DC-FD8E-41E2-A043-0771FDB789C6}" type="presOf" srcId="{8B251DE5-6947-4996-931E-7D842D231E43}" destId="{E3EF596B-51A2-4ABD-86AE-0F973362BE80}" srcOrd="0" destOrd="0" presId="urn:microsoft.com/office/officeart/2005/8/layout/hierarchy3"/>
    <dgm:cxn modelId="{51610ADE-F17F-4684-91AF-15FC0AC300F7}" srcId="{6B3791D5-A041-4DCB-9650-B15132D08B8E}" destId="{3DE28096-5589-4DA6-91F2-A43C7D906F02}" srcOrd="0" destOrd="0" parTransId="{86F3D714-B972-4F61-8D65-AFCF065C0D75}" sibTransId="{8F1DBEE2-F9F1-4CD2-8AF9-9DE10D716C06}"/>
    <dgm:cxn modelId="{0B574FE1-1F64-45EF-9B3A-772B969C7928}" srcId="{8B251DE5-6947-4996-931E-7D842D231E43}" destId="{74376E36-9D48-4424-98B0-00E32991914A}" srcOrd="0" destOrd="0" parTransId="{CCDFE88A-1289-4A86-AA7D-CE5E5A8A3AC9}" sibTransId="{A1B83B12-494F-448E-9DEB-84034816180A}"/>
    <dgm:cxn modelId="{47691FEA-969E-4A51-9997-2E7C1A5A025E}" type="presOf" srcId="{85BC25CE-1343-4F60-A9F4-2285D973FAC7}" destId="{FACB2693-467A-4820-9CC2-16E7410E0D2B}" srcOrd="0" destOrd="0" presId="urn:microsoft.com/office/officeart/2005/8/layout/hierarchy3"/>
    <dgm:cxn modelId="{4C5DA2F1-4C42-4C22-A4E4-4C31AFDCF3B9}" type="presOf" srcId="{A42D3280-E579-437E-AD88-24606EC4D5E3}" destId="{FC68CFF7-1481-4FA7-9223-9D60D8A0934C}" srcOrd="0" destOrd="0" presId="urn:microsoft.com/office/officeart/2005/8/layout/hierarchy3"/>
    <dgm:cxn modelId="{FCDFF6F2-4F33-4A31-92D9-6D62CA767CC7}" srcId="{8B251DE5-6947-4996-931E-7D842D231E43}" destId="{F791069C-1835-490D-8F17-8EBDDB0EB413}" srcOrd="2" destOrd="0" parTransId="{B3024CA1-4710-4C74-8CF9-345BAD2E5E6C}" sibTransId="{0ACDCCF7-60DF-4119-95B9-63A5C382AD2C}"/>
    <dgm:cxn modelId="{6C8EC1F7-735D-4605-B431-4EA977FEEC23}" srcId="{5FAFEE43-8170-4DF2-982B-6BC3C9907CDF}" destId="{E91B644F-A47B-429C-9FCC-112D72F3C04F}" srcOrd="3" destOrd="0" parTransId="{CDF844C6-3574-4CB5-BCCE-ABBB3485498A}" sibTransId="{1C32E859-57C5-4C1C-BF14-301F8630AD07}"/>
    <dgm:cxn modelId="{53D6C9F7-58CF-469A-B0F6-48526AFC4023}" srcId="{5FAFEE43-8170-4DF2-982B-6BC3C9907CDF}" destId="{FC481FB0-0726-49BE-AE43-E52813982E83}" srcOrd="4" destOrd="0" parTransId="{A4ED799E-087F-4D1D-99E1-0DD04932A0A8}" sibTransId="{B1057273-5EF2-4D82-B8E0-962822B75BFE}"/>
    <dgm:cxn modelId="{DCFC0DF9-B4F1-4BDA-9772-2B0FECF69353}" type="presOf" srcId="{D1E427D2-4CB9-41D6-8047-F7E4E5773B13}" destId="{D586F29A-53DF-449D-932A-DA5A6F456A12}" srcOrd="0" destOrd="0" presId="urn:microsoft.com/office/officeart/2005/8/layout/hierarchy3"/>
    <dgm:cxn modelId="{DC45F8FA-C0E9-47BE-838B-AE5967D6D9F4}" type="presOf" srcId="{B9F6C1A4-39E7-48A1-A8B0-E2F090CA207C}" destId="{3A183982-BEF8-4664-AFDA-AA9580B704F2}" srcOrd="0" destOrd="0" presId="urn:microsoft.com/office/officeart/2005/8/layout/hierarchy3"/>
    <dgm:cxn modelId="{1A0114FB-30FE-408C-A0FC-F13CB93A6528}" srcId="{8B251DE5-6947-4996-931E-7D842D231E43}" destId="{FE009037-810D-475A-8F0A-F6D90798D7FA}" srcOrd="1" destOrd="0" parTransId="{F8521148-9E7C-4F40-AA78-CF27A649FB27}" sibTransId="{0A0B19FD-EE97-493C-8BE7-1BE0444C9568}"/>
    <dgm:cxn modelId="{9D3A6BFF-990D-4745-9BDF-E4E206C7A6DA}" type="presOf" srcId="{2C820C68-9915-49BC-96C1-C61C6BE07184}" destId="{613A7212-A718-46E5-9509-371C8F62A088}" srcOrd="0" destOrd="0" presId="urn:microsoft.com/office/officeart/2005/8/layout/hierarchy3"/>
    <dgm:cxn modelId="{DB1058FF-5EA2-4B83-816F-E3320FCBD303}" type="presOf" srcId="{364BFABE-B0F2-47C1-B98C-A50D1EE7A968}" destId="{F4A80BE1-8605-4262-A415-8445DE8E0DED}" srcOrd="0" destOrd="0" presId="urn:microsoft.com/office/officeart/2005/8/layout/hierarchy3"/>
    <dgm:cxn modelId="{F1C42653-8ADF-49A1-8ACA-29854328C300}" type="presParOf" srcId="{74D748C1-6796-44E7-A454-14B542162675}" destId="{B64C10AC-DC0D-4686-9254-D8754AF54E3A}" srcOrd="0" destOrd="0" presId="urn:microsoft.com/office/officeart/2005/8/layout/hierarchy3"/>
    <dgm:cxn modelId="{A0525DBA-2262-49D7-AC29-DC6A57ADE552}" type="presParOf" srcId="{B64C10AC-DC0D-4686-9254-D8754AF54E3A}" destId="{7E9C32FB-FE1A-496C-8FB7-AAE7853B5C4E}" srcOrd="0" destOrd="0" presId="urn:microsoft.com/office/officeart/2005/8/layout/hierarchy3"/>
    <dgm:cxn modelId="{7578BB83-244B-4CB5-8AD1-6B08B91A60B1}" type="presParOf" srcId="{7E9C32FB-FE1A-496C-8FB7-AAE7853B5C4E}" destId="{E3EF596B-51A2-4ABD-86AE-0F973362BE80}" srcOrd="0" destOrd="0" presId="urn:microsoft.com/office/officeart/2005/8/layout/hierarchy3"/>
    <dgm:cxn modelId="{F5A53B5B-D28F-449D-8A6A-843722948AA5}" type="presParOf" srcId="{7E9C32FB-FE1A-496C-8FB7-AAE7853B5C4E}" destId="{840E6B06-D4EA-46FC-91AE-C10E90C8FA7E}" srcOrd="1" destOrd="0" presId="urn:microsoft.com/office/officeart/2005/8/layout/hierarchy3"/>
    <dgm:cxn modelId="{5741C4C8-EAEB-48C9-8A8C-F9E9414000B3}" type="presParOf" srcId="{B64C10AC-DC0D-4686-9254-D8754AF54E3A}" destId="{F7CFFA1F-2C41-41C1-BE47-C090AC9FB6D2}" srcOrd="1" destOrd="0" presId="urn:microsoft.com/office/officeart/2005/8/layout/hierarchy3"/>
    <dgm:cxn modelId="{1819EA90-3AAC-4F37-8003-E1922F56FEAE}" type="presParOf" srcId="{F7CFFA1F-2C41-41C1-BE47-C090AC9FB6D2}" destId="{76656B52-829D-4A5A-8F68-1A44E51FE95D}" srcOrd="0" destOrd="0" presId="urn:microsoft.com/office/officeart/2005/8/layout/hierarchy3"/>
    <dgm:cxn modelId="{4B3D16DB-B828-4391-A3E9-6B9315B1D89E}" type="presParOf" srcId="{F7CFFA1F-2C41-41C1-BE47-C090AC9FB6D2}" destId="{5CA90797-933A-45F5-8D6A-53F8F65685FD}" srcOrd="1" destOrd="0" presId="urn:microsoft.com/office/officeart/2005/8/layout/hierarchy3"/>
    <dgm:cxn modelId="{7C7CA787-EBF3-47A6-83D6-B7E4DD300657}" type="presParOf" srcId="{F7CFFA1F-2C41-41C1-BE47-C090AC9FB6D2}" destId="{7EF70AD4-3787-49C3-9DCA-D9D2C4F4A7C2}" srcOrd="2" destOrd="0" presId="urn:microsoft.com/office/officeart/2005/8/layout/hierarchy3"/>
    <dgm:cxn modelId="{39B2560D-2B49-4772-84AB-B5A501100275}" type="presParOf" srcId="{F7CFFA1F-2C41-41C1-BE47-C090AC9FB6D2}" destId="{1EE56C22-AEAF-4AB9-889F-B3F031F29725}" srcOrd="3" destOrd="0" presId="urn:microsoft.com/office/officeart/2005/8/layout/hierarchy3"/>
    <dgm:cxn modelId="{A7DEA492-D725-43DE-8B51-888706388BF1}" type="presParOf" srcId="{F7CFFA1F-2C41-41C1-BE47-C090AC9FB6D2}" destId="{9081F5C2-703F-4157-9FE5-C883BBFD920C}" srcOrd="4" destOrd="0" presId="urn:microsoft.com/office/officeart/2005/8/layout/hierarchy3"/>
    <dgm:cxn modelId="{7A997FA7-D13D-4F66-B0CD-64842A3F586C}" type="presParOf" srcId="{F7CFFA1F-2C41-41C1-BE47-C090AC9FB6D2}" destId="{77A81C54-1FE7-4E0F-A71E-3C0D5F95ADC5}" srcOrd="5" destOrd="0" presId="urn:microsoft.com/office/officeart/2005/8/layout/hierarchy3"/>
    <dgm:cxn modelId="{49815A8D-BF78-440E-8D6E-7A1263088DBB}" type="presParOf" srcId="{F7CFFA1F-2C41-41C1-BE47-C090AC9FB6D2}" destId="{613A7212-A718-46E5-9509-371C8F62A088}" srcOrd="6" destOrd="0" presId="urn:microsoft.com/office/officeart/2005/8/layout/hierarchy3"/>
    <dgm:cxn modelId="{E9188882-2BC4-4D19-8252-D9EC1910E8EA}" type="presParOf" srcId="{F7CFFA1F-2C41-41C1-BE47-C090AC9FB6D2}" destId="{F4A80BE1-8605-4262-A415-8445DE8E0DED}" srcOrd="7" destOrd="0" presId="urn:microsoft.com/office/officeart/2005/8/layout/hierarchy3"/>
    <dgm:cxn modelId="{9E0192CA-71A0-4383-8E24-F6923BBD1647}" type="presParOf" srcId="{74D748C1-6796-44E7-A454-14B542162675}" destId="{0ACE636B-2DFE-4AE7-9E29-89FE8FCA332E}" srcOrd="1" destOrd="0" presId="urn:microsoft.com/office/officeart/2005/8/layout/hierarchy3"/>
    <dgm:cxn modelId="{EFA1C73D-1CDF-4542-BD6C-6AFB13DDF29E}" type="presParOf" srcId="{0ACE636B-2DFE-4AE7-9E29-89FE8FCA332E}" destId="{1D82DC7B-8C50-48BE-A32C-A796D40B26B6}" srcOrd="0" destOrd="0" presId="urn:microsoft.com/office/officeart/2005/8/layout/hierarchy3"/>
    <dgm:cxn modelId="{AED89D4A-B0FF-4547-BA21-CEDF998B1258}" type="presParOf" srcId="{1D82DC7B-8C50-48BE-A32C-A796D40B26B6}" destId="{83ACD8BB-5DD1-40C2-B09E-4708BB225464}" srcOrd="0" destOrd="0" presId="urn:microsoft.com/office/officeart/2005/8/layout/hierarchy3"/>
    <dgm:cxn modelId="{28E33466-613A-49D9-9006-ED50F4A790E8}" type="presParOf" srcId="{1D82DC7B-8C50-48BE-A32C-A796D40B26B6}" destId="{524CC295-C444-42CF-8DF6-0016EFAA248E}" srcOrd="1" destOrd="0" presId="urn:microsoft.com/office/officeart/2005/8/layout/hierarchy3"/>
    <dgm:cxn modelId="{2E5D7F26-4184-40F9-9B36-80D0CDE8B172}" type="presParOf" srcId="{0ACE636B-2DFE-4AE7-9E29-89FE8FCA332E}" destId="{7B849367-D2FB-4731-9319-78D94D2D0C98}" srcOrd="1" destOrd="0" presId="urn:microsoft.com/office/officeart/2005/8/layout/hierarchy3"/>
    <dgm:cxn modelId="{F68B617A-B9D5-4FA0-BCF3-32565B515144}" type="presParOf" srcId="{7B849367-D2FB-4731-9319-78D94D2D0C98}" destId="{02216FBF-5A26-42F9-98B2-F75343C1BAC6}" srcOrd="0" destOrd="0" presId="urn:microsoft.com/office/officeart/2005/8/layout/hierarchy3"/>
    <dgm:cxn modelId="{E5912DFD-972E-4759-9D1F-8CEC4995833A}" type="presParOf" srcId="{7B849367-D2FB-4731-9319-78D94D2D0C98}" destId="{F9D6D40A-A479-42D7-A32D-083D5D828AA4}" srcOrd="1" destOrd="0" presId="urn:microsoft.com/office/officeart/2005/8/layout/hierarchy3"/>
    <dgm:cxn modelId="{753BFC76-6A30-4EFD-A0B5-8565DA9EF708}" type="presParOf" srcId="{7B849367-D2FB-4731-9319-78D94D2D0C98}" destId="{A435D611-9064-48B3-AC27-4C98DA4D6A2F}" srcOrd="2" destOrd="0" presId="urn:microsoft.com/office/officeart/2005/8/layout/hierarchy3"/>
    <dgm:cxn modelId="{6A38BDD0-3C9B-4673-8D93-9CF4B567D547}" type="presParOf" srcId="{7B849367-D2FB-4731-9319-78D94D2D0C98}" destId="{3A997C7C-85E0-49BE-9FA5-4EEE0B7F479E}" srcOrd="3" destOrd="0" presId="urn:microsoft.com/office/officeart/2005/8/layout/hierarchy3"/>
    <dgm:cxn modelId="{717F4358-1597-436A-BACC-117CF98DD170}" type="presParOf" srcId="{7B849367-D2FB-4731-9319-78D94D2D0C98}" destId="{40ACD3EA-A8B9-460F-8288-06E7EBEABAEB}" srcOrd="4" destOrd="0" presId="urn:microsoft.com/office/officeart/2005/8/layout/hierarchy3"/>
    <dgm:cxn modelId="{CAB1D542-C7A4-4816-B6DC-77ACC1940F3F}" type="presParOf" srcId="{7B849367-D2FB-4731-9319-78D94D2D0C98}" destId="{D664088D-3EFE-4434-84B9-F48488EA0C50}" srcOrd="5" destOrd="0" presId="urn:microsoft.com/office/officeart/2005/8/layout/hierarchy3"/>
    <dgm:cxn modelId="{260FB7F0-D430-45F1-9AEA-44969612847E}" type="presParOf" srcId="{7B849367-D2FB-4731-9319-78D94D2D0C98}" destId="{C650B05D-6C64-42B1-9BE9-6B816199B841}" srcOrd="6" destOrd="0" presId="urn:microsoft.com/office/officeart/2005/8/layout/hierarchy3"/>
    <dgm:cxn modelId="{719BE867-B3F3-42C5-8D2B-1590A68A4446}" type="presParOf" srcId="{7B849367-D2FB-4731-9319-78D94D2D0C98}" destId="{8AEC72E1-F014-4E9A-B9BF-300404D75767}" srcOrd="7" destOrd="0" presId="urn:microsoft.com/office/officeart/2005/8/layout/hierarchy3"/>
    <dgm:cxn modelId="{C5D8BB73-EABC-4085-8655-C02DC3908A31}" type="presParOf" srcId="{74D748C1-6796-44E7-A454-14B542162675}" destId="{AED35401-756E-4292-9C80-D0A90839EE3C}" srcOrd="2" destOrd="0" presId="urn:microsoft.com/office/officeart/2005/8/layout/hierarchy3"/>
    <dgm:cxn modelId="{87E4B475-B487-4795-99B9-D9CA4146558F}" type="presParOf" srcId="{AED35401-756E-4292-9C80-D0A90839EE3C}" destId="{CD62BA1E-1732-4BCB-94EC-3C1CE456D1E8}" srcOrd="0" destOrd="0" presId="urn:microsoft.com/office/officeart/2005/8/layout/hierarchy3"/>
    <dgm:cxn modelId="{4CA179E3-A2BD-44B7-9050-D992C205BDC5}" type="presParOf" srcId="{CD62BA1E-1732-4BCB-94EC-3C1CE456D1E8}" destId="{EC46EEEE-7795-49F9-A901-9C75EF3B965B}" srcOrd="0" destOrd="0" presId="urn:microsoft.com/office/officeart/2005/8/layout/hierarchy3"/>
    <dgm:cxn modelId="{43FF7DE3-3F2D-47A1-8BDB-CFF0C3626073}" type="presParOf" srcId="{CD62BA1E-1732-4BCB-94EC-3C1CE456D1E8}" destId="{9C6D062C-F7BC-4810-91F6-0020E2443403}" srcOrd="1" destOrd="0" presId="urn:microsoft.com/office/officeart/2005/8/layout/hierarchy3"/>
    <dgm:cxn modelId="{41EDE573-6DF9-4766-B0E3-55977EC39212}" type="presParOf" srcId="{AED35401-756E-4292-9C80-D0A90839EE3C}" destId="{981A0EEA-94D9-46F7-A9DA-BC8AB48CCAD1}" srcOrd="1" destOrd="0" presId="urn:microsoft.com/office/officeart/2005/8/layout/hierarchy3"/>
    <dgm:cxn modelId="{CDE67830-4DC7-4A0C-94AE-4DB70336CB0D}" type="presParOf" srcId="{981A0EEA-94D9-46F7-A9DA-BC8AB48CCAD1}" destId="{421F22C4-ABB4-4902-8776-E24EE52F94B2}" srcOrd="0" destOrd="0" presId="urn:microsoft.com/office/officeart/2005/8/layout/hierarchy3"/>
    <dgm:cxn modelId="{19FF4BA0-F694-4E1B-808B-01523DAE3EAB}" type="presParOf" srcId="{981A0EEA-94D9-46F7-A9DA-BC8AB48CCAD1}" destId="{126D84A5-77A1-4BBC-88EE-2659562923F5}" srcOrd="1" destOrd="0" presId="urn:microsoft.com/office/officeart/2005/8/layout/hierarchy3"/>
    <dgm:cxn modelId="{F9A03A06-152E-4FA6-A60D-1C81F450DA74}" type="presParOf" srcId="{981A0EEA-94D9-46F7-A9DA-BC8AB48CCAD1}" destId="{A4A2E5D5-1131-4FBC-89C6-515B0EAB9B8F}" srcOrd="2" destOrd="0" presId="urn:microsoft.com/office/officeart/2005/8/layout/hierarchy3"/>
    <dgm:cxn modelId="{51DA9E41-EAF8-4652-B1F8-3C915CA7ABD9}" type="presParOf" srcId="{981A0EEA-94D9-46F7-A9DA-BC8AB48CCAD1}" destId="{1E2ABEAD-CB11-43B8-8A83-1FB0E8132796}" srcOrd="3" destOrd="0" presId="urn:microsoft.com/office/officeart/2005/8/layout/hierarchy3"/>
    <dgm:cxn modelId="{5D0E76AB-1CD1-4341-AC15-B0007A4DBBF9}" type="presParOf" srcId="{981A0EEA-94D9-46F7-A9DA-BC8AB48CCAD1}" destId="{F1215FFC-744E-4FAF-BFE1-28FE0F0A0828}" srcOrd="4" destOrd="0" presId="urn:microsoft.com/office/officeart/2005/8/layout/hierarchy3"/>
    <dgm:cxn modelId="{050A1E59-93C2-42B8-B576-47CD6DB3595B}" type="presParOf" srcId="{981A0EEA-94D9-46F7-A9DA-BC8AB48CCAD1}" destId="{C9922414-2715-4ADE-AD5D-4BF03EC198CD}" srcOrd="5" destOrd="0" presId="urn:microsoft.com/office/officeart/2005/8/layout/hierarchy3"/>
    <dgm:cxn modelId="{6BE437D4-1D0B-4F1F-A3DB-725D00599818}" type="presParOf" srcId="{981A0EEA-94D9-46F7-A9DA-BC8AB48CCAD1}" destId="{E27E5006-7B09-4A27-8EEB-8F6005B21F49}" srcOrd="6" destOrd="0" presId="urn:microsoft.com/office/officeart/2005/8/layout/hierarchy3"/>
    <dgm:cxn modelId="{D0BB880C-8B0A-472D-B5FA-5D692A8E5B77}" type="presParOf" srcId="{981A0EEA-94D9-46F7-A9DA-BC8AB48CCAD1}" destId="{9FA90FD4-6C55-4827-BDC5-793F946A4EBD}" srcOrd="7" destOrd="0" presId="urn:microsoft.com/office/officeart/2005/8/layout/hierarchy3"/>
    <dgm:cxn modelId="{D0924ED2-9C0D-4C34-BA62-CF6312DDBA80}" type="presParOf" srcId="{981A0EEA-94D9-46F7-A9DA-BC8AB48CCAD1}" destId="{196BB2DD-A89E-482D-A620-C71C018C57A8}" srcOrd="8" destOrd="0" presId="urn:microsoft.com/office/officeart/2005/8/layout/hierarchy3"/>
    <dgm:cxn modelId="{E77C1632-675C-444C-9822-FDF878FE6352}" type="presParOf" srcId="{981A0EEA-94D9-46F7-A9DA-BC8AB48CCAD1}" destId="{350087C1-C122-4257-8952-E4CEAE87510F}" srcOrd="9" destOrd="0" presId="urn:microsoft.com/office/officeart/2005/8/layout/hierarchy3"/>
    <dgm:cxn modelId="{964D368C-5406-4819-A9DC-DCDB78B0A8D8}" type="presParOf" srcId="{981A0EEA-94D9-46F7-A9DA-BC8AB48CCAD1}" destId="{3DC0B867-E2E0-41D8-A0EA-EA968BE87B7A}" srcOrd="10" destOrd="0" presId="urn:microsoft.com/office/officeart/2005/8/layout/hierarchy3"/>
    <dgm:cxn modelId="{30706E8E-7F6B-46EA-BCAF-5AF58DE0FC28}" type="presParOf" srcId="{981A0EEA-94D9-46F7-A9DA-BC8AB48CCAD1}" destId="{2183B987-2F0D-45B3-934D-7EC32119283B}" srcOrd="11" destOrd="0" presId="urn:microsoft.com/office/officeart/2005/8/layout/hierarchy3"/>
    <dgm:cxn modelId="{458150A8-D44B-4F47-AE2E-82951D98C989}" type="presParOf" srcId="{981A0EEA-94D9-46F7-A9DA-BC8AB48CCAD1}" destId="{59E24154-7945-43E3-AA18-6AA5A82550AB}" srcOrd="12" destOrd="0" presId="urn:microsoft.com/office/officeart/2005/8/layout/hierarchy3"/>
    <dgm:cxn modelId="{8265D86D-6958-4DE9-A576-7E3358B5DCF6}" type="presParOf" srcId="{981A0EEA-94D9-46F7-A9DA-BC8AB48CCAD1}" destId="{C445675E-97E0-4D59-BA3A-6AED247013C2}" srcOrd="13" destOrd="0" presId="urn:microsoft.com/office/officeart/2005/8/layout/hierarchy3"/>
    <dgm:cxn modelId="{23B5E6F2-5788-49A3-BD03-4A2EC1544560}" type="presParOf" srcId="{981A0EEA-94D9-46F7-A9DA-BC8AB48CCAD1}" destId="{CE17D82F-F2EC-43CF-8EFD-6D5723D59A40}" srcOrd="14" destOrd="0" presId="urn:microsoft.com/office/officeart/2005/8/layout/hierarchy3"/>
    <dgm:cxn modelId="{5267CDAC-4363-46D7-9E1A-2C462DD128BD}" type="presParOf" srcId="{981A0EEA-94D9-46F7-A9DA-BC8AB48CCAD1}" destId="{0D3021AF-8863-4161-A7C2-9F792705092A}" srcOrd="15" destOrd="0" presId="urn:microsoft.com/office/officeart/2005/8/layout/hierarchy3"/>
    <dgm:cxn modelId="{587E9A4B-7131-4C2B-813A-AA4AFA50B7C0}" type="presParOf" srcId="{74D748C1-6796-44E7-A454-14B542162675}" destId="{48892AC6-13F1-4AA6-A270-67701D365BF4}" srcOrd="3" destOrd="0" presId="urn:microsoft.com/office/officeart/2005/8/layout/hierarchy3"/>
    <dgm:cxn modelId="{799F7367-7FBC-4E00-A9FA-DE014491959F}" type="presParOf" srcId="{48892AC6-13F1-4AA6-A270-67701D365BF4}" destId="{3EF6304E-041B-4BFA-A6DF-837A6E404992}" srcOrd="0" destOrd="0" presId="urn:microsoft.com/office/officeart/2005/8/layout/hierarchy3"/>
    <dgm:cxn modelId="{BCE0FC43-EE17-4031-B016-A3F5082B4137}" type="presParOf" srcId="{3EF6304E-041B-4BFA-A6DF-837A6E404992}" destId="{A4E3A8E1-3D37-4F8C-8421-7F24011DCA69}" srcOrd="0" destOrd="0" presId="urn:microsoft.com/office/officeart/2005/8/layout/hierarchy3"/>
    <dgm:cxn modelId="{D1050E2A-D1E4-4E39-B268-AA69C445886B}" type="presParOf" srcId="{3EF6304E-041B-4BFA-A6DF-837A6E404992}" destId="{7EB0577C-B5DB-46CA-99E3-1DF8BF7EDA5E}" srcOrd="1" destOrd="0" presId="urn:microsoft.com/office/officeart/2005/8/layout/hierarchy3"/>
    <dgm:cxn modelId="{7183244B-A432-4426-945D-E5A52CA7E22C}" type="presParOf" srcId="{48892AC6-13F1-4AA6-A270-67701D365BF4}" destId="{94BD6B1D-943D-4564-8F0C-6623FF532B71}" srcOrd="1" destOrd="0" presId="urn:microsoft.com/office/officeart/2005/8/layout/hierarchy3"/>
    <dgm:cxn modelId="{AACDAB07-AEF0-47DD-AE86-BF26F5BBC213}" type="presParOf" srcId="{94BD6B1D-943D-4564-8F0C-6623FF532B71}" destId="{D586F29A-53DF-449D-932A-DA5A6F456A12}" srcOrd="0" destOrd="0" presId="urn:microsoft.com/office/officeart/2005/8/layout/hierarchy3"/>
    <dgm:cxn modelId="{88F3B07F-9F18-4833-81B3-01BE267F8BD8}" type="presParOf" srcId="{94BD6B1D-943D-4564-8F0C-6623FF532B71}" destId="{8C968F87-BDC9-4B3D-8B0F-B6DDD08F31F1}" srcOrd="1" destOrd="0" presId="urn:microsoft.com/office/officeart/2005/8/layout/hierarchy3"/>
    <dgm:cxn modelId="{6D14613F-0D2D-4D3E-949E-EFD13896E8C9}" type="presParOf" srcId="{94BD6B1D-943D-4564-8F0C-6623FF532B71}" destId="{FACB2693-467A-4820-9CC2-16E7410E0D2B}" srcOrd="2" destOrd="0" presId="urn:microsoft.com/office/officeart/2005/8/layout/hierarchy3"/>
    <dgm:cxn modelId="{3D156F1D-758B-4448-8A55-7317259123D5}" type="presParOf" srcId="{94BD6B1D-943D-4564-8F0C-6623FF532B71}" destId="{71C7733F-789D-4D51-8714-1370CC5F409B}" srcOrd="3" destOrd="0" presId="urn:microsoft.com/office/officeart/2005/8/layout/hierarchy3"/>
    <dgm:cxn modelId="{70217A0A-2571-4B0C-BC67-F747462F064D}" type="presParOf" srcId="{94BD6B1D-943D-4564-8F0C-6623FF532B71}" destId="{6C7E2180-A9B0-4774-AD8C-4E1ECE8FB83F}" srcOrd="4" destOrd="0" presId="urn:microsoft.com/office/officeart/2005/8/layout/hierarchy3"/>
    <dgm:cxn modelId="{E230FCCB-C6D8-498F-A9A3-9DDA5EC34193}" type="presParOf" srcId="{94BD6B1D-943D-4564-8F0C-6623FF532B71}" destId="{1FBF679B-8325-451E-9610-A06DFE07900F}" srcOrd="5" destOrd="0" presId="urn:microsoft.com/office/officeart/2005/8/layout/hierarchy3"/>
    <dgm:cxn modelId="{4A837BE8-326D-4E40-8CA7-DEAE3CAAB5AD}" type="presParOf" srcId="{94BD6B1D-943D-4564-8F0C-6623FF532B71}" destId="{FC68CFF7-1481-4FA7-9223-9D60D8A0934C}" srcOrd="6" destOrd="0" presId="urn:microsoft.com/office/officeart/2005/8/layout/hierarchy3"/>
    <dgm:cxn modelId="{C62DBAD3-E7E3-4467-85A7-7445FB76A813}" type="presParOf" srcId="{94BD6B1D-943D-4564-8F0C-6623FF532B71}" destId="{99875657-D39D-423C-A6E3-C88029027078}" srcOrd="7" destOrd="0" presId="urn:microsoft.com/office/officeart/2005/8/layout/hierarchy3"/>
    <dgm:cxn modelId="{09ACCAB3-D1F8-47C8-B6E9-7211F32B4240}" type="presParOf" srcId="{94BD6B1D-943D-4564-8F0C-6623FF532B71}" destId="{D986567B-B612-4311-96AC-1C3BF5590338}" srcOrd="8" destOrd="0" presId="urn:microsoft.com/office/officeart/2005/8/layout/hierarchy3"/>
    <dgm:cxn modelId="{334E6586-5EC7-4E33-9151-007223EFDAC4}" type="presParOf" srcId="{94BD6B1D-943D-4564-8F0C-6623FF532B71}" destId="{2F93CDF6-7B55-4276-BB68-9411284E7BE6}" srcOrd="9" destOrd="0" presId="urn:microsoft.com/office/officeart/2005/8/layout/hierarchy3"/>
    <dgm:cxn modelId="{818177BB-CA86-42FB-A754-E3F7B14A1C95}" type="presParOf" srcId="{94BD6B1D-943D-4564-8F0C-6623FF532B71}" destId="{3A183982-BEF8-4664-AFDA-AA9580B704F2}" srcOrd="10" destOrd="0" presId="urn:microsoft.com/office/officeart/2005/8/layout/hierarchy3"/>
    <dgm:cxn modelId="{15E5496B-076A-47FB-8245-3ED2C3683B79}" type="presParOf" srcId="{94BD6B1D-943D-4564-8F0C-6623FF532B71}" destId="{A37D40EA-8F4B-4315-8DDC-3C9322AA9E0D}" srcOrd="11" destOrd="0" presId="urn:microsoft.com/office/officeart/2005/8/layout/hierarchy3"/>
    <dgm:cxn modelId="{0738CF78-3003-48BA-A0B2-1B3F875BF91A}" type="presParOf" srcId="{74D748C1-6796-44E7-A454-14B542162675}" destId="{95451ADF-0BB7-4BDA-85C2-C70D0400B936}" srcOrd="4" destOrd="0" presId="urn:microsoft.com/office/officeart/2005/8/layout/hierarchy3"/>
    <dgm:cxn modelId="{F6F90A15-ADD3-40C5-835E-38CBA008D62A}" type="presParOf" srcId="{95451ADF-0BB7-4BDA-85C2-C70D0400B936}" destId="{72DCFA93-C493-43F0-A45E-8D9B31AB2C29}" srcOrd="0" destOrd="0" presId="urn:microsoft.com/office/officeart/2005/8/layout/hierarchy3"/>
    <dgm:cxn modelId="{A2331B76-5D62-4613-AD61-31C9428AE410}" type="presParOf" srcId="{72DCFA93-C493-43F0-A45E-8D9B31AB2C29}" destId="{0EF4A913-E5D2-45F5-9953-CEF4BF950A6D}" srcOrd="0" destOrd="0" presId="urn:microsoft.com/office/officeart/2005/8/layout/hierarchy3"/>
    <dgm:cxn modelId="{B81B61D6-28DC-431D-ADEC-310814A5DBDA}" type="presParOf" srcId="{72DCFA93-C493-43F0-A45E-8D9B31AB2C29}" destId="{9ECA3053-F078-45EF-BD28-3336BAA61AF3}" srcOrd="1" destOrd="0" presId="urn:microsoft.com/office/officeart/2005/8/layout/hierarchy3"/>
    <dgm:cxn modelId="{B3C7C7E0-F559-4500-BA57-CA740718CFA4}" type="presParOf" srcId="{95451ADF-0BB7-4BDA-85C2-C70D0400B936}" destId="{13B6AC33-D4F9-4CE0-93FE-63747B3A9533}" srcOrd="1" destOrd="0" presId="urn:microsoft.com/office/officeart/2005/8/layout/hierarchy3"/>
    <dgm:cxn modelId="{064DFDAE-9175-42F0-BCD7-57B9FD065511}" type="presParOf" srcId="{13B6AC33-D4F9-4CE0-93FE-63747B3A9533}" destId="{83F13B26-3C39-4EBD-B7A3-CA4367CB9EA1}" srcOrd="0" destOrd="0" presId="urn:microsoft.com/office/officeart/2005/8/layout/hierarchy3"/>
    <dgm:cxn modelId="{0F705A3A-F70A-4729-8E56-331FF6BC0FF3}" type="presParOf" srcId="{13B6AC33-D4F9-4CE0-93FE-63747B3A9533}" destId="{E9B677B1-6514-401A-9532-9D2ECD659A10}" srcOrd="1" destOrd="0" presId="urn:microsoft.com/office/officeart/2005/8/layout/hierarchy3"/>
    <dgm:cxn modelId="{637C4410-6CA9-4C98-AE8F-2ABD40FBC8EF}" type="presParOf" srcId="{13B6AC33-D4F9-4CE0-93FE-63747B3A9533}" destId="{652DADFE-E2A6-45A6-B789-BC6E361B9C68}" srcOrd="2" destOrd="0" presId="urn:microsoft.com/office/officeart/2005/8/layout/hierarchy3"/>
    <dgm:cxn modelId="{C9F79236-12E2-4A9D-BD8F-FA175E68443D}" type="presParOf" srcId="{13B6AC33-D4F9-4CE0-93FE-63747B3A9533}" destId="{CEDADA19-1821-4E54-9B18-7714F453B7B8}" srcOrd="3" destOrd="0" presId="urn:microsoft.com/office/officeart/2005/8/layout/hierarchy3"/>
    <dgm:cxn modelId="{C8B880A8-F000-4FC7-AA91-CC3B6D4C377B}" type="presParOf" srcId="{13B6AC33-D4F9-4CE0-93FE-63747B3A9533}" destId="{E39D331D-CCCF-4F8B-AC9A-45EFA715A38B}" srcOrd="4" destOrd="0" presId="urn:microsoft.com/office/officeart/2005/8/layout/hierarchy3"/>
    <dgm:cxn modelId="{7E82FAD1-71F6-4E54-B32B-7FE039C7E12A}" type="presParOf" srcId="{13B6AC33-D4F9-4CE0-93FE-63747B3A9533}" destId="{78A84E80-D890-436E-9C30-E68BA75E0E79}" srcOrd="5" destOrd="0" presId="urn:microsoft.com/office/officeart/2005/8/layout/hierarchy3"/>
    <dgm:cxn modelId="{E643B28E-B569-4472-83C2-7C58C1B9C49D}" type="presParOf" srcId="{13B6AC33-D4F9-4CE0-93FE-63747B3A9533}" destId="{9D20C6FC-92B4-4CE7-BB06-BBE5A6D3D538}" srcOrd="6" destOrd="0" presId="urn:microsoft.com/office/officeart/2005/8/layout/hierarchy3"/>
    <dgm:cxn modelId="{1C7C570E-BC90-4A8A-B904-C7478C5B9A92}" type="presParOf" srcId="{13B6AC33-D4F9-4CE0-93FE-63747B3A9533}" destId="{C4A727E2-6C57-45DD-B2B7-EDD60C83C875}" srcOrd="7" destOrd="0" presId="urn:microsoft.com/office/officeart/2005/8/layout/hierarchy3"/>
    <dgm:cxn modelId="{60D851B3-4D57-4F7B-B645-CA0874F0331E}" type="presParOf" srcId="{13B6AC33-D4F9-4CE0-93FE-63747B3A9533}" destId="{1BFD526E-95B8-43F5-AAE8-5BEB053A75CE}" srcOrd="8" destOrd="0" presId="urn:microsoft.com/office/officeart/2005/8/layout/hierarchy3"/>
    <dgm:cxn modelId="{65DA0A76-84FF-45EB-A749-CE29DD98EBAA}" type="presParOf" srcId="{13B6AC33-D4F9-4CE0-93FE-63747B3A9533}" destId="{9B15E66D-17EB-40D5-97FC-88E0328920F9}"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will team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480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is ready with prioritized product backlog (prioritization is done based on business value)</a:t>
          </a:r>
        </a:p>
      </dsp:txBody>
      <dsp:txXfrm>
        <a:off x="66502" y="1504421"/>
        <a:ext cx="1187528" cy="1791756"/>
      </dsp:txXfrm>
    </dsp:sp>
    <dsp:sp modelId="{D9B0ABC3-1758-42D8-A3E6-6AD8F60ADB20}">
      <dsp:nvSpPr>
        <dsp:cNvPr id="0" name=""/>
        <dsp:cNvSpPr/>
      </dsp:nvSpPr>
      <dsp:spPr>
        <a:xfrm>
          <a:off x="138407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defined release goals</a:t>
          </a:r>
        </a:p>
      </dsp:txBody>
      <dsp:txXfrm>
        <a:off x="1448315" y="1504421"/>
        <a:ext cx="1187528" cy="1791756"/>
      </dsp:txXfrm>
    </dsp:sp>
    <dsp:sp modelId="{67733882-565C-437A-8041-5CA4755D8842}">
      <dsp:nvSpPr>
        <dsp:cNvPr id="0" name=""/>
        <dsp:cNvSpPr/>
      </dsp:nvSpPr>
      <dsp:spPr>
        <a:xfrm>
          <a:off x="276588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release planning  product owner picks up only those user stories and features which helps him achieving release goals</a:t>
          </a:r>
        </a:p>
      </dsp:txBody>
      <dsp:txXfrm>
        <a:off x="2830128" y="1504421"/>
        <a:ext cx="1187528" cy="1791756"/>
      </dsp:txXfrm>
    </dsp:sp>
    <dsp:sp modelId="{E20B0CB9-2AB2-4AB9-9F33-2DE6A36BE41F}">
      <dsp:nvSpPr>
        <dsp:cNvPr id="0" name=""/>
        <dsp:cNvSpPr/>
      </dsp:nvSpPr>
      <dsp:spPr>
        <a:xfrm>
          <a:off x="414770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All the selected user stories are pushed into release backlog</a:t>
          </a:r>
        </a:p>
      </dsp:txBody>
      <dsp:txXfrm>
        <a:off x="4211942" y="1504421"/>
        <a:ext cx="1187528" cy="1791756"/>
      </dsp:txXfrm>
    </dsp:sp>
    <dsp:sp modelId="{CFA9E717-2C07-4289-9ABB-D9CDEEEB1F7C}">
      <dsp:nvSpPr>
        <dsp:cNvPr id="0" name=""/>
        <dsp:cNvSpPr/>
      </dsp:nvSpPr>
      <dsp:spPr>
        <a:xfrm>
          <a:off x="552951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t>
          </a:r>
          <a:r>
            <a:rPr lang="en-US" sz="1200" u="sng" kern="1200" dirty="0"/>
            <a:t>size estimated </a:t>
          </a:r>
          <a:r>
            <a:rPr lang="en-US" sz="1200" kern="1200" dirty="0"/>
            <a:t>using agile estimation techniques like story points</a:t>
          </a:r>
        </a:p>
      </dsp:txBody>
      <dsp:txXfrm>
        <a:off x="5593755" y="1504421"/>
        <a:ext cx="1187528" cy="1791756"/>
      </dsp:txXfrm>
    </dsp:sp>
    <dsp:sp modelId="{55A59AF0-37E7-4AD8-A3D8-2B89B47F36DF}">
      <dsp:nvSpPr>
        <dsp:cNvPr id="0" name=""/>
        <dsp:cNvSpPr/>
      </dsp:nvSpPr>
      <dsp:spPr>
        <a:xfrm>
          <a:off x="691132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again prioritized. It helps in creating number of iterations and iteration plan.</a:t>
          </a:r>
        </a:p>
      </dsp:txBody>
      <dsp:txXfrm>
        <a:off x="6975568" y="1504421"/>
        <a:ext cx="1187528" cy="17917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8"/>
        <a:ext cx="1426846" cy="1887781"/>
      </dsp:txXfrm>
    </dsp:sp>
    <dsp:sp modelId="{9BB41FA7-C040-4C0A-8660-D1357B660BDE}">
      <dsp:nvSpPr>
        <dsp:cNvPr id="0" name=""/>
        <dsp:cNvSpPr/>
      </dsp:nvSpPr>
      <dsp:spPr>
        <a:xfrm>
          <a:off x="1663902"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8"/>
        <a:ext cx="1426846" cy="1887781"/>
      </dsp:txXfrm>
    </dsp:sp>
    <dsp:sp modelId="{F124655F-3D60-4E4C-B413-59F751AC8C0F}">
      <dsp:nvSpPr>
        <dsp:cNvPr id="0" name=""/>
        <dsp:cNvSpPr/>
      </dsp:nvSpPr>
      <dsp:spPr>
        <a:xfrm>
          <a:off x="3324187"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8"/>
        <a:ext cx="1426846" cy="1887781"/>
      </dsp:txXfrm>
    </dsp:sp>
    <dsp:sp modelId="{62E2E538-35EA-4709-B13E-8D21C3597D5A}">
      <dsp:nvSpPr>
        <dsp:cNvPr id="0" name=""/>
        <dsp:cNvSpPr/>
      </dsp:nvSpPr>
      <dsp:spPr>
        <a:xfrm>
          <a:off x="4984473"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8"/>
        <a:ext cx="1426846" cy="1887781"/>
      </dsp:txXfrm>
    </dsp:sp>
    <dsp:sp modelId="{1BD09208-C99B-4A8F-B1D1-A97E9C98A55B}">
      <dsp:nvSpPr>
        <dsp:cNvPr id="0" name=""/>
        <dsp:cNvSpPr/>
      </dsp:nvSpPr>
      <dsp:spPr>
        <a:xfrm>
          <a:off x="6644759"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8"/>
        <a:ext cx="1426846" cy="1887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7"/>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7"/>
        <a:ext cx="8229600" cy="592056"/>
      </dsp:txXfrm>
    </dsp:sp>
    <dsp:sp modelId="{C8A66D2F-03A4-4124-9BDB-EBF26A4701C4}">
      <dsp:nvSpPr>
        <dsp:cNvPr id="0" name=""/>
        <dsp:cNvSpPr/>
      </dsp:nvSpPr>
      <dsp:spPr>
        <a:xfrm rot="10800000">
          <a:off x="0" y="360922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4"/>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19"/>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19"/>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40"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conformance</a:t>
          </a:r>
        </a:p>
      </dsp:txBody>
      <dsp:txXfrm>
        <a:off x="40" y="21315"/>
        <a:ext cx="3845569" cy="489600"/>
      </dsp:txXfrm>
    </dsp:sp>
    <dsp:sp modelId="{21D40FE3-574C-4F6D-A809-5472D11A2F83}">
      <dsp:nvSpPr>
        <dsp:cNvPr id="0" name=""/>
        <dsp:cNvSpPr/>
      </dsp:nvSpPr>
      <dsp:spPr>
        <a:xfrm>
          <a:off x="40"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Appraisal Costs</a:t>
          </a:r>
        </a:p>
        <a:p>
          <a:pPr marL="342900" lvl="2" indent="-171450" algn="l" defTabSz="755650" rtl="0">
            <a:lnSpc>
              <a:spcPct val="90000"/>
            </a:lnSpc>
            <a:spcBef>
              <a:spcPct val="0"/>
            </a:spcBef>
            <a:spcAft>
              <a:spcPct val="15000"/>
            </a:spcAft>
            <a:buChar char="•"/>
          </a:pPr>
          <a:r>
            <a:rPr lang="en-US" sz="1700" kern="1200" dirty="0"/>
            <a:t>checking &amp; Testing Purchased Goods</a:t>
          </a:r>
        </a:p>
        <a:p>
          <a:pPr marL="342900" lvl="2" indent="-171450" algn="l" defTabSz="755650" rtl="0">
            <a:lnSpc>
              <a:spcPct val="90000"/>
            </a:lnSpc>
            <a:spcBef>
              <a:spcPct val="0"/>
            </a:spcBef>
            <a:spcAft>
              <a:spcPct val="15000"/>
            </a:spcAft>
            <a:buChar char="•"/>
          </a:pPr>
          <a:r>
            <a:rPr lang="en-US" sz="1700" kern="1200" dirty="0"/>
            <a:t>In-process and Final Inspection Testing</a:t>
          </a:r>
        </a:p>
        <a:p>
          <a:pPr marL="342900" lvl="2" indent="-171450" algn="l" defTabSz="755650" rtl="0">
            <a:lnSpc>
              <a:spcPct val="90000"/>
            </a:lnSpc>
            <a:spcBef>
              <a:spcPct val="0"/>
            </a:spcBef>
            <a:spcAft>
              <a:spcPct val="15000"/>
            </a:spcAft>
            <a:buChar char="•"/>
          </a:pPr>
          <a:r>
            <a:rPr lang="en-US" sz="1700" kern="1200" dirty="0"/>
            <a:t>Field Testing</a:t>
          </a:r>
        </a:p>
        <a:p>
          <a:pPr marL="342900" lvl="2" indent="-171450" algn="l" defTabSz="755650" rtl="0">
            <a:lnSpc>
              <a:spcPct val="90000"/>
            </a:lnSpc>
            <a:spcBef>
              <a:spcPct val="0"/>
            </a:spcBef>
            <a:spcAft>
              <a:spcPct val="15000"/>
            </a:spcAft>
            <a:buChar char="•"/>
          </a:pPr>
          <a:r>
            <a:rPr lang="en-US" sz="1700" kern="1200" dirty="0"/>
            <a:t>Product, Process and Service Audits</a:t>
          </a:r>
        </a:p>
        <a:p>
          <a:pPr marL="342900" lvl="2" indent="-171450" algn="l" defTabSz="755650" rtl="0">
            <a:lnSpc>
              <a:spcPct val="90000"/>
            </a:lnSpc>
            <a:spcBef>
              <a:spcPct val="0"/>
            </a:spcBef>
            <a:spcAft>
              <a:spcPct val="15000"/>
            </a:spcAft>
            <a:buChar char="•"/>
          </a:pPr>
          <a:r>
            <a:rPr lang="en-US" sz="1700" kern="1200" dirty="0"/>
            <a:t>Calibration of Measuring and Test Equipment</a:t>
          </a:r>
        </a:p>
        <a:p>
          <a:pPr marL="171450" lvl="1" indent="-171450" algn="l" defTabSz="755650" rtl="0">
            <a:lnSpc>
              <a:spcPct val="90000"/>
            </a:lnSpc>
            <a:spcBef>
              <a:spcPct val="0"/>
            </a:spcBef>
            <a:spcAft>
              <a:spcPct val="15000"/>
            </a:spcAft>
            <a:buChar char="•"/>
          </a:pPr>
          <a:r>
            <a:rPr lang="en-US" sz="1700" kern="1200" dirty="0"/>
            <a:t>Prevention Costs</a:t>
          </a:r>
        </a:p>
        <a:p>
          <a:pPr marL="342900" lvl="2" indent="-171450" algn="l" defTabSz="755650" rtl="0">
            <a:lnSpc>
              <a:spcPct val="90000"/>
            </a:lnSpc>
            <a:spcBef>
              <a:spcPct val="0"/>
            </a:spcBef>
            <a:spcAft>
              <a:spcPct val="15000"/>
            </a:spcAft>
            <a:buChar char="•"/>
          </a:pPr>
          <a:r>
            <a:rPr lang="en-US" sz="1700" kern="1200" dirty="0"/>
            <a:t>Capability Evaluation</a:t>
          </a:r>
        </a:p>
        <a:p>
          <a:pPr marL="342900" lvl="2" indent="-171450" algn="l" defTabSz="755650" rtl="0">
            <a:lnSpc>
              <a:spcPct val="90000"/>
            </a:lnSpc>
            <a:spcBef>
              <a:spcPct val="0"/>
            </a:spcBef>
            <a:spcAft>
              <a:spcPct val="15000"/>
            </a:spcAft>
            <a:buChar char="•"/>
          </a:pPr>
          <a:r>
            <a:rPr lang="en-US" sz="1700" kern="1200" dirty="0"/>
            <a:t>Error Proofing</a:t>
          </a:r>
        </a:p>
        <a:p>
          <a:pPr marL="342900" lvl="2" indent="-171450" algn="l" defTabSz="755650" rtl="0">
            <a:lnSpc>
              <a:spcPct val="90000"/>
            </a:lnSpc>
            <a:spcBef>
              <a:spcPct val="0"/>
            </a:spcBef>
            <a:spcAft>
              <a:spcPct val="15000"/>
            </a:spcAft>
            <a:buChar char="•"/>
          </a:pPr>
          <a:r>
            <a:rPr lang="en-US" sz="1700" kern="1200" dirty="0"/>
            <a:t>Quality Planning</a:t>
          </a:r>
        </a:p>
        <a:p>
          <a:pPr marL="342900" lvl="2" indent="-171450" algn="l" defTabSz="755650" rtl="0">
            <a:lnSpc>
              <a:spcPct val="90000"/>
            </a:lnSpc>
            <a:spcBef>
              <a:spcPct val="0"/>
            </a:spcBef>
            <a:spcAft>
              <a:spcPct val="15000"/>
            </a:spcAft>
            <a:buChar char="•"/>
          </a:pPr>
          <a:r>
            <a:rPr lang="en-US" sz="1700" kern="1200" dirty="0"/>
            <a:t>New Product Review</a:t>
          </a:r>
        </a:p>
        <a:p>
          <a:pPr marL="342900" lvl="2" indent="-171450" algn="l" defTabSz="755650" rtl="0">
            <a:lnSpc>
              <a:spcPct val="90000"/>
            </a:lnSpc>
            <a:spcBef>
              <a:spcPct val="0"/>
            </a:spcBef>
            <a:spcAft>
              <a:spcPct val="15000"/>
            </a:spcAft>
            <a:buChar char="•"/>
          </a:pPr>
          <a:r>
            <a:rPr lang="en-US" sz="1700" kern="1200" dirty="0"/>
            <a:t>Quality Improvement Project</a:t>
          </a:r>
        </a:p>
        <a:p>
          <a:pPr marL="342900" lvl="2" indent="-171450" algn="l" defTabSz="755650" rtl="0">
            <a:lnSpc>
              <a:spcPct val="90000"/>
            </a:lnSpc>
            <a:spcBef>
              <a:spcPct val="0"/>
            </a:spcBef>
            <a:spcAft>
              <a:spcPct val="15000"/>
            </a:spcAft>
            <a:buChar char="•"/>
          </a:pPr>
          <a:r>
            <a:rPr lang="en-US" sz="1700" kern="1200" dirty="0"/>
            <a:t>Quality Education and Training</a:t>
          </a:r>
        </a:p>
        <a:p>
          <a:pPr marL="342900" lvl="2" indent="-171450" algn="l" defTabSz="755650" rtl="0">
            <a:lnSpc>
              <a:spcPct val="90000"/>
            </a:lnSpc>
            <a:spcBef>
              <a:spcPct val="0"/>
            </a:spcBef>
            <a:spcAft>
              <a:spcPct val="15000"/>
            </a:spcAft>
            <a:buChar char="•"/>
          </a:pPr>
          <a:r>
            <a:rPr lang="en-US" sz="1700" kern="1200" dirty="0"/>
            <a:t>Supplier Evaluation</a:t>
          </a:r>
        </a:p>
      </dsp:txBody>
      <dsp:txXfrm>
        <a:off x="40" y="510915"/>
        <a:ext cx="3845569" cy="4573170"/>
      </dsp:txXfrm>
    </dsp:sp>
    <dsp:sp modelId="{B4192E31-D16F-41E6-A191-6030404E3BEB}">
      <dsp:nvSpPr>
        <dsp:cNvPr id="0" name=""/>
        <dsp:cNvSpPr/>
      </dsp:nvSpPr>
      <dsp:spPr>
        <a:xfrm>
          <a:off x="4383989"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nonconformance</a:t>
          </a:r>
        </a:p>
      </dsp:txBody>
      <dsp:txXfrm>
        <a:off x="4383989" y="21315"/>
        <a:ext cx="3845569" cy="489600"/>
      </dsp:txXfrm>
    </dsp:sp>
    <dsp:sp modelId="{9E9E5AAE-4685-41DE-8C4E-BD0763293406}">
      <dsp:nvSpPr>
        <dsp:cNvPr id="0" name=""/>
        <dsp:cNvSpPr/>
      </dsp:nvSpPr>
      <dsp:spPr>
        <a:xfrm>
          <a:off x="4383989"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Internal Failure Costs</a:t>
          </a:r>
        </a:p>
        <a:p>
          <a:pPr marL="342900" lvl="2" indent="-171450" algn="l" defTabSz="755650" rtl="0">
            <a:lnSpc>
              <a:spcPct val="90000"/>
            </a:lnSpc>
            <a:spcBef>
              <a:spcPct val="0"/>
            </a:spcBef>
            <a:spcAft>
              <a:spcPct val="15000"/>
            </a:spcAft>
            <a:buChar char="•"/>
          </a:pPr>
          <a:r>
            <a:rPr lang="en-US" sz="1700" kern="1200" dirty="0"/>
            <a:t>Re-design</a:t>
          </a:r>
        </a:p>
        <a:p>
          <a:pPr marL="342900" lvl="2" indent="-171450" algn="l" defTabSz="755650" rtl="0">
            <a:lnSpc>
              <a:spcPct val="90000"/>
            </a:lnSpc>
            <a:spcBef>
              <a:spcPct val="0"/>
            </a:spcBef>
            <a:spcAft>
              <a:spcPct val="15000"/>
            </a:spcAft>
            <a:buChar char="•"/>
          </a:pPr>
          <a:r>
            <a:rPr lang="en-US" sz="1700" kern="1200" dirty="0"/>
            <a:t>Downtime</a:t>
          </a:r>
        </a:p>
        <a:p>
          <a:pPr marL="342900" lvl="2" indent="-171450" algn="l" defTabSz="755650" rtl="0">
            <a:lnSpc>
              <a:spcPct val="90000"/>
            </a:lnSpc>
            <a:spcBef>
              <a:spcPct val="0"/>
            </a:spcBef>
            <a:spcAft>
              <a:spcPct val="15000"/>
            </a:spcAft>
            <a:buChar char="•"/>
          </a:pPr>
          <a:r>
            <a:rPr lang="en-US" sz="1700" kern="1200" dirty="0"/>
            <a:t>Re-testing</a:t>
          </a:r>
        </a:p>
        <a:p>
          <a:pPr marL="342900" lvl="2" indent="-171450" algn="l" defTabSz="755650" rtl="0">
            <a:lnSpc>
              <a:spcPct val="90000"/>
            </a:lnSpc>
            <a:spcBef>
              <a:spcPct val="0"/>
            </a:spcBef>
            <a:spcAft>
              <a:spcPct val="15000"/>
            </a:spcAft>
            <a:buChar char="•"/>
          </a:pPr>
          <a:r>
            <a:rPr lang="en-US" sz="1700" kern="1200" dirty="0"/>
            <a:t>Shortages</a:t>
          </a:r>
        </a:p>
        <a:p>
          <a:pPr marL="342900" lvl="2" indent="-171450" algn="l" defTabSz="755650" rtl="0">
            <a:lnSpc>
              <a:spcPct val="90000"/>
            </a:lnSpc>
            <a:spcBef>
              <a:spcPct val="0"/>
            </a:spcBef>
            <a:spcAft>
              <a:spcPct val="15000"/>
            </a:spcAft>
            <a:buChar char="•"/>
          </a:pPr>
          <a:r>
            <a:rPr lang="en-US" sz="1700" kern="1200" dirty="0"/>
            <a:t>Delays</a:t>
          </a:r>
        </a:p>
        <a:p>
          <a:pPr marL="342900" lvl="2" indent="-171450" algn="l" defTabSz="755650" rtl="0">
            <a:lnSpc>
              <a:spcPct val="90000"/>
            </a:lnSpc>
            <a:spcBef>
              <a:spcPct val="0"/>
            </a:spcBef>
            <a:spcAft>
              <a:spcPct val="15000"/>
            </a:spcAft>
            <a:buChar char="•"/>
          </a:pPr>
          <a:r>
            <a:rPr lang="en-US" sz="1700" kern="1200" dirty="0"/>
            <a:t>Rework</a:t>
          </a:r>
        </a:p>
        <a:p>
          <a:pPr marL="342900" lvl="2" indent="-171450" algn="l" defTabSz="755650" rtl="0">
            <a:lnSpc>
              <a:spcPct val="90000"/>
            </a:lnSpc>
            <a:spcBef>
              <a:spcPct val="0"/>
            </a:spcBef>
            <a:spcAft>
              <a:spcPct val="15000"/>
            </a:spcAft>
            <a:buChar char="•"/>
          </a:pPr>
          <a:r>
            <a:rPr lang="en-US" sz="1700" kern="1200" dirty="0"/>
            <a:t>Lack of flexibility</a:t>
          </a:r>
        </a:p>
        <a:p>
          <a:pPr marL="171450" lvl="1" indent="-171450" algn="l" defTabSz="755650" rtl="0">
            <a:lnSpc>
              <a:spcPct val="90000"/>
            </a:lnSpc>
            <a:spcBef>
              <a:spcPct val="0"/>
            </a:spcBef>
            <a:spcAft>
              <a:spcPct val="15000"/>
            </a:spcAft>
            <a:buChar char="•"/>
          </a:pPr>
          <a:r>
            <a:rPr lang="en-US" sz="1700" kern="1200" dirty="0"/>
            <a:t>External Failure Costs</a:t>
          </a:r>
        </a:p>
        <a:p>
          <a:pPr marL="342900" lvl="2" indent="-171450" algn="l" defTabSz="755650" rtl="0">
            <a:lnSpc>
              <a:spcPct val="90000"/>
            </a:lnSpc>
            <a:spcBef>
              <a:spcPct val="0"/>
            </a:spcBef>
            <a:spcAft>
              <a:spcPct val="15000"/>
            </a:spcAft>
            <a:buChar char="•"/>
          </a:pPr>
          <a:r>
            <a:rPr lang="en-US" sz="1700" kern="1200" dirty="0"/>
            <a:t>Environmental Costs</a:t>
          </a:r>
        </a:p>
        <a:p>
          <a:pPr marL="342900" lvl="2" indent="-171450" algn="l" defTabSz="755650" rtl="0">
            <a:lnSpc>
              <a:spcPct val="90000"/>
            </a:lnSpc>
            <a:spcBef>
              <a:spcPct val="0"/>
            </a:spcBef>
            <a:spcAft>
              <a:spcPct val="15000"/>
            </a:spcAft>
            <a:buChar char="•"/>
          </a:pPr>
          <a:r>
            <a:rPr lang="en-US" sz="1700" kern="1200" dirty="0"/>
            <a:t>Loss due to Sales Reductions</a:t>
          </a:r>
        </a:p>
        <a:p>
          <a:pPr marL="342900" lvl="2" indent="-171450" algn="l" defTabSz="755650" rtl="0">
            <a:lnSpc>
              <a:spcPct val="90000"/>
            </a:lnSpc>
            <a:spcBef>
              <a:spcPct val="0"/>
            </a:spcBef>
            <a:spcAft>
              <a:spcPct val="15000"/>
            </a:spcAft>
            <a:buChar char="•"/>
          </a:pPr>
          <a:r>
            <a:rPr lang="en-US" sz="1700" kern="1200" dirty="0"/>
            <a:t>Warranties</a:t>
          </a:r>
        </a:p>
        <a:p>
          <a:pPr marL="342900" lvl="2" indent="-171450" algn="l" defTabSz="755650" rtl="0">
            <a:lnSpc>
              <a:spcPct val="90000"/>
            </a:lnSpc>
            <a:spcBef>
              <a:spcPct val="0"/>
            </a:spcBef>
            <a:spcAft>
              <a:spcPct val="15000"/>
            </a:spcAft>
            <a:buChar char="•"/>
          </a:pPr>
          <a:r>
            <a:rPr lang="en-US" sz="1700" kern="1200" dirty="0"/>
            <a:t>Repairing Goods</a:t>
          </a:r>
        </a:p>
        <a:p>
          <a:pPr marL="342900" lvl="2" indent="-171450" algn="l" defTabSz="755650" rtl="0">
            <a:lnSpc>
              <a:spcPct val="90000"/>
            </a:lnSpc>
            <a:spcBef>
              <a:spcPct val="0"/>
            </a:spcBef>
            <a:spcAft>
              <a:spcPct val="15000"/>
            </a:spcAft>
            <a:buChar char="•"/>
          </a:pPr>
          <a:r>
            <a:rPr lang="en-US" sz="1700" kern="1200" dirty="0"/>
            <a:t>Complaints</a:t>
          </a:r>
        </a:p>
      </dsp:txBody>
      <dsp:txXfrm>
        <a:off x="4383989" y="510915"/>
        <a:ext cx="3845569" cy="45731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8CA21-7835-4018-8BB7-411FFE6337D1}">
      <dsp:nvSpPr>
        <dsp:cNvPr id="0" name=""/>
        <dsp:cNvSpPr/>
      </dsp:nvSpPr>
      <dsp:spPr>
        <a:xfrm>
          <a:off x="3282211" y="1299834"/>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5AD061D-F340-43C1-A7E1-4035F90627FF}">
      <dsp:nvSpPr>
        <dsp:cNvPr id="0" name=""/>
        <dsp:cNvSpPr/>
      </dsp:nvSpPr>
      <dsp:spPr>
        <a:xfrm>
          <a:off x="3160792" y="0"/>
          <a:ext cx="1908015" cy="10210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Schedules</a:t>
          </a:r>
        </a:p>
      </dsp:txBody>
      <dsp:txXfrm>
        <a:off x="3160792" y="0"/>
        <a:ext cx="1908015" cy="1021080"/>
      </dsp:txXfrm>
    </dsp:sp>
    <dsp:sp modelId="{5D63A1EE-35E5-4010-A7B2-D96AF07AB2EC}">
      <dsp:nvSpPr>
        <dsp:cNvPr id="0" name=""/>
        <dsp:cNvSpPr/>
      </dsp:nvSpPr>
      <dsp:spPr>
        <a:xfrm>
          <a:off x="3770663"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70621B4-3A87-44A0-9465-215843C08408}">
      <dsp:nvSpPr>
        <dsp:cNvPr id="0" name=""/>
        <dsp:cNvSpPr/>
      </dsp:nvSpPr>
      <dsp:spPr>
        <a:xfrm>
          <a:off x="5641212"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Project Priorities</a:t>
          </a:r>
        </a:p>
      </dsp:txBody>
      <dsp:txXfrm>
        <a:off x="5641212" y="970026"/>
        <a:ext cx="1803942" cy="1123188"/>
      </dsp:txXfrm>
    </dsp:sp>
    <dsp:sp modelId="{A9B42B47-A67E-4150-9164-FCCA4CA7A5AF}">
      <dsp:nvSpPr>
        <dsp:cNvPr id="0" name=""/>
        <dsp:cNvSpPr/>
      </dsp:nvSpPr>
      <dsp:spPr>
        <a:xfrm>
          <a:off x="3890694"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EB97938-6157-4CC1-9C81-9337D0F3C347}">
      <dsp:nvSpPr>
        <dsp:cNvPr id="0" name=""/>
        <dsp:cNvSpPr/>
      </dsp:nvSpPr>
      <dsp:spPr>
        <a:xfrm>
          <a:off x="5814668"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Technical Issues</a:t>
          </a:r>
        </a:p>
      </dsp:txBody>
      <dsp:txXfrm>
        <a:off x="5814668" y="2399538"/>
        <a:ext cx="1769250" cy="1199769"/>
      </dsp:txXfrm>
    </dsp:sp>
    <dsp:sp modelId="{4EC7F696-DC22-4783-9A35-EC751F68ADBF}">
      <dsp:nvSpPr>
        <dsp:cNvPr id="0" name=""/>
        <dsp:cNvSpPr/>
      </dsp:nvSpPr>
      <dsp:spPr>
        <a:xfrm>
          <a:off x="3552802"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B9FFC5D-0F7B-45BD-88D3-48B477047596}">
      <dsp:nvSpPr>
        <dsp:cNvPr id="0" name=""/>
        <dsp:cNvSpPr/>
      </dsp:nvSpPr>
      <dsp:spPr>
        <a:xfrm>
          <a:off x="505146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Personality Conflict</a:t>
          </a:r>
        </a:p>
      </dsp:txBody>
      <dsp:txXfrm>
        <a:off x="5051462" y="4007739"/>
        <a:ext cx="1908015" cy="1097661"/>
      </dsp:txXfrm>
    </dsp:sp>
    <dsp:sp modelId="{02372274-A816-44F3-B277-19CAAAC1CD23}">
      <dsp:nvSpPr>
        <dsp:cNvPr id="0" name=""/>
        <dsp:cNvSpPr/>
      </dsp:nvSpPr>
      <dsp:spPr>
        <a:xfrm>
          <a:off x="3011620"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FF5D16A-61A9-43AD-AB2F-DA6E16EA1508}">
      <dsp:nvSpPr>
        <dsp:cNvPr id="0" name=""/>
        <dsp:cNvSpPr/>
      </dsp:nvSpPr>
      <dsp:spPr>
        <a:xfrm>
          <a:off x="127012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Cost</a:t>
          </a:r>
        </a:p>
      </dsp:txBody>
      <dsp:txXfrm>
        <a:off x="1270122" y="4007739"/>
        <a:ext cx="1908015" cy="1097661"/>
      </dsp:txXfrm>
    </dsp:sp>
    <dsp:sp modelId="{F9607A53-1079-4648-A2C9-257AD305EA0C}">
      <dsp:nvSpPr>
        <dsp:cNvPr id="0" name=""/>
        <dsp:cNvSpPr/>
      </dsp:nvSpPr>
      <dsp:spPr>
        <a:xfrm>
          <a:off x="2673727"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58421FD-28FC-4ED3-9CA9-195D9702CEC3}">
      <dsp:nvSpPr>
        <dsp:cNvPr id="0" name=""/>
        <dsp:cNvSpPr/>
      </dsp:nvSpPr>
      <dsp:spPr>
        <a:xfrm>
          <a:off x="645680"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Scarce resources</a:t>
          </a:r>
        </a:p>
      </dsp:txBody>
      <dsp:txXfrm>
        <a:off x="645680" y="2399538"/>
        <a:ext cx="1769250" cy="1199769"/>
      </dsp:txXfrm>
    </dsp:sp>
    <dsp:sp modelId="{BEAC185E-20B6-4DAB-A709-D9B2504D4842}">
      <dsp:nvSpPr>
        <dsp:cNvPr id="0" name=""/>
        <dsp:cNvSpPr/>
      </dsp:nvSpPr>
      <dsp:spPr>
        <a:xfrm>
          <a:off x="2793759"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B94A402-9618-49BF-A54D-6A713570765C}">
      <dsp:nvSpPr>
        <dsp:cNvPr id="0" name=""/>
        <dsp:cNvSpPr/>
      </dsp:nvSpPr>
      <dsp:spPr>
        <a:xfrm>
          <a:off x="784445"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 work styles</a:t>
          </a:r>
        </a:p>
      </dsp:txBody>
      <dsp:txXfrm>
        <a:off x="784445" y="970026"/>
        <a:ext cx="1803942" cy="1123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4660A-0CE0-4D87-88AB-6F4CD1D63589}">
      <dsp:nvSpPr>
        <dsp:cNvPr id="0" name=""/>
        <dsp:cNvSpPr/>
      </dsp:nvSpPr>
      <dsp:spPr>
        <a:xfrm>
          <a:off x="0" y="5305066"/>
          <a:ext cx="5486400" cy="34824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Deliver Online Course</a:t>
          </a:r>
        </a:p>
      </dsp:txBody>
      <dsp:txXfrm>
        <a:off x="0" y="5305066"/>
        <a:ext cx="5486400" cy="348240"/>
      </dsp:txXfrm>
    </dsp:sp>
    <dsp:sp modelId="{F1FE86FC-FCDE-4D4E-A757-8F170019CB72}">
      <dsp:nvSpPr>
        <dsp:cNvPr id="0" name=""/>
        <dsp:cNvSpPr/>
      </dsp:nvSpPr>
      <dsp:spPr>
        <a:xfrm rot="10800000">
          <a:off x="0" y="4774696"/>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Setup LMS</a:t>
          </a:r>
        </a:p>
      </dsp:txBody>
      <dsp:txXfrm rot="10800000">
        <a:off x="0" y="4774696"/>
        <a:ext cx="5486400" cy="348012"/>
      </dsp:txXfrm>
    </dsp:sp>
    <dsp:sp modelId="{BAFEF57C-8F8A-4318-A2D7-45A625EE9A39}">
      <dsp:nvSpPr>
        <dsp:cNvPr id="0" name=""/>
        <dsp:cNvSpPr/>
      </dsp:nvSpPr>
      <dsp:spPr>
        <a:xfrm rot="10800000">
          <a:off x="0" y="4244326"/>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Social Media Marketing</a:t>
          </a:r>
        </a:p>
      </dsp:txBody>
      <dsp:txXfrm rot="10800000">
        <a:off x="0" y="4244326"/>
        <a:ext cx="5486400" cy="348012"/>
      </dsp:txXfrm>
    </dsp:sp>
    <dsp:sp modelId="{4B35D950-FC59-4C0F-A73E-8FB51FE54D2F}">
      <dsp:nvSpPr>
        <dsp:cNvPr id="0" name=""/>
        <dsp:cNvSpPr/>
      </dsp:nvSpPr>
      <dsp:spPr>
        <a:xfrm rot="10800000">
          <a:off x="0" y="3713956"/>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Social Media Setup</a:t>
          </a:r>
        </a:p>
      </dsp:txBody>
      <dsp:txXfrm rot="10800000">
        <a:off x="0" y="3713956"/>
        <a:ext cx="5486400" cy="348012"/>
      </dsp:txXfrm>
    </dsp:sp>
    <dsp:sp modelId="{1657FF53-F79E-4AF2-A6B1-EDFE519D7B8A}">
      <dsp:nvSpPr>
        <dsp:cNvPr id="0" name=""/>
        <dsp:cNvSpPr/>
      </dsp:nvSpPr>
      <dsp:spPr>
        <a:xfrm rot="10800000">
          <a:off x="0" y="3183587"/>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Organizing Clipped videos under Topic, Chapter, Course</a:t>
          </a:r>
        </a:p>
      </dsp:txBody>
      <dsp:txXfrm rot="10800000">
        <a:off x="0" y="3183587"/>
        <a:ext cx="5486400" cy="348012"/>
      </dsp:txXfrm>
    </dsp:sp>
    <dsp:sp modelId="{C46615C2-076D-4599-8659-F0D5789C59E3}">
      <dsp:nvSpPr>
        <dsp:cNvPr id="0" name=""/>
        <dsp:cNvSpPr/>
      </dsp:nvSpPr>
      <dsp:spPr>
        <a:xfrm rot="10800000">
          <a:off x="0" y="2653217"/>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Creating Clip from timestamp of Videos</a:t>
          </a:r>
        </a:p>
      </dsp:txBody>
      <dsp:txXfrm rot="10800000">
        <a:off x="0" y="2653217"/>
        <a:ext cx="5486400" cy="348012"/>
      </dsp:txXfrm>
    </dsp:sp>
    <dsp:sp modelId="{2CF1332F-1132-40D9-B3DB-01CC02D6E5D8}">
      <dsp:nvSpPr>
        <dsp:cNvPr id="0" name=""/>
        <dsp:cNvSpPr/>
      </dsp:nvSpPr>
      <dsp:spPr>
        <a:xfrm rot="10800000">
          <a:off x="0" y="2122847"/>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Tagging timestamps to topics</a:t>
          </a:r>
        </a:p>
      </dsp:txBody>
      <dsp:txXfrm rot="10800000">
        <a:off x="0" y="2122847"/>
        <a:ext cx="5486400" cy="348012"/>
      </dsp:txXfrm>
    </dsp:sp>
    <dsp:sp modelId="{15BF75C9-B2D3-437D-82FB-E27188B95ADB}">
      <dsp:nvSpPr>
        <dsp:cNvPr id="0" name=""/>
        <dsp:cNvSpPr/>
      </dsp:nvSpPr>
      <dsp:spPr>
        <a:xfrm rot="10800000">
          <a:off x="0" y="1592477"/>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Develop Topics list</a:t>
          </a:r>
        </a:p>
      </dsp:txBody>
      <dsp:txXfrm rot="10800000">
        <a:off x="0" y="1592477"/>
        <a:ext cx="5486400" cy="348012"/>
      </dsp:txXfrm>
    </dsp:sp>
    <dsp:sp modelId="{E2C1A337-63B8-489E-A6CC-AC2E7DFE6E85}">
      <dsp:nvSpPr>
        <dsp:cNvPr id="0" name=""/>
        <dsp:cNvSpPr/>
      </dsp:nvSpPr>
      <dsp:spPr>
        <a:xfrm rot="10800000">
          <a:off x="0" y="1062108"/>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Chapter Design Outline</a:t>
          </a:r>
        </a:p>
      </dsp:txBody>
      <dsp:txXfrm rot="10800000">
        <a:off x="0" y="1062108"/>
        <a:ext cx="5486400" cy="348012"/>
      </dsp:txXfrm>
    </dsp:sp>
    <dsp:sp modelId="{BAD51E98-F139-4015-B007-64039F2B2C85}">
      <dsp:nvSpPr>
        <dsp:cNvPr id="0" name=""/>
        <dsp:cNvSpPr/>
      </dsp:nvSpPr>
      <dsp:spPr>
        <a:xfrm rot="10800000">
          <a:off x="0" y="531738"/>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Course Design Outline</a:t>
          </a:r>
        </a:p>
      </dsp:txBody>
      <dsp:txXfrm rot="10800000">
        <a:off x="0" y="531738"/>
        <a:ext cx="5486400" cy="348012"/>
      </dsp:txXfrm>
    </dsp:sp>
    <dsp:sp modelId="{8FF46A19-CDBF-4615-A961-DF25532D8F50}">
      <dsp:nvSpPr>
        <dsp:cNvPr id="0" name=""/>
        <dsp:cNvSpPr/>
      </dsp:nvSpPr>
      <dsp:spPr>
        <a:xfrm rot="10800000">
          <a:off x="0" y="1368"/>
          <a:ext cx="5486400" cy="53559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Scan videos &amp; time stamp with title </a:t>
          </a:r>
          <a:r>
            <a:rPr lang="en-US" sz="1800" kern="1200" dirty="0" err="1"/>
            <a:t>etc</a:t>
          </a:r>
          <a:endParaRPr lang="en-US" sz="1800" kern="1200" dirty="0"/>
        </a:p>
      </dsp:txBody>
      <dsp:txXfrm rot="10800000">
        <a:off x="0" y="1368"/>
        <a:ext cx="5486400" cy="348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1627153"/>
          <a:ext cx="2819400" cy="3524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1627153"/>
        <a:ext cx="2819400" cy="352490"/>
      </dsp:txXfrm>
    </dsp:sp>
    <dsp:sp modelId="{575F12AE-C8B0-4FFF-A488-5D69E89AE106}">
      <dsp:nvSpPr>
        <dsp:cNvPr id="0" name=""/>
        <dsp:cNvSpPr/>
      </dsp:nvSpPr>
      <dsp:spPr>
        <a:xfrm rot="10800000">
          <a:off x="0" y="1085287"/>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1085287"/>
        <a:ext cx="2819400" cy="352259"/>
      </dsp:txXfrm>
    </dsp:sp>
    <dsp:sp modelId="{433ED993-73DF-4E74-9AD7-E7815B562117}">
      <dsp:nvSpPr>
        <dsp:cNvPr id="0" name=""/>
        <dsp:cNvSpPr/>
      </dsp:nvSpPr>
      <dsp:spPr>
        <a:xfrm rot="10800000">
          <a:off x="0" y="543422"/>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543422"/>
        <a:ext cx="2819400" cy="352259"/>
      </dsp:txXfrm>
    </dsp:sp>
    <dsp:sp modelId="{1C84AC73-079C-4B41-95C3-D38EEEC4239E}">
      <dsp:nvSpPr>
        <dsp:cNvPr id="0" name=""/>
        <dsp:cNvSpPr/>
      </dsp:nvSpPr>
      <dsp:spPr>
        <a:xfrm rot="10800000">
          <a:off x="0" y="0"/>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2819400" cy="352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516762" y="-602994"/>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49744"/>
        <a:ext cx="1546776" cy="255099"/>
      </dsp:txXfrm>
    </dsp:sp>
    <dsp:sp modelId="{BCE360B0-5BB2-404D-B99C-83BAB3C402C0}">
      <dsp:nvSpPr>
        <dsp:cNvPr id="0" name=""/>
        <dsp:cNvSpPr/>
      </dsp:nvSpPr>
      <dsp:spPr>
        <a:xfrm>
          <a:off x="0" y="60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Phase1</a:t>
          </a:r>
        </a:p>
      </dsp:txBody>
      <dsp:txXfrm>
        <a:off x="17250" y="17856"/>
        <a:ext cx="843324" cy="318873"/>
      </dsp:txXfrm>
    </dsp:sp>
    <dsp:sp modelId="{0C7A6277-71D8-494C-8505-924EAD28A4F9}">
      <dsp:nvSpPr>
        <dsp:cNvPr id="0" name=""/>
        <dsp:cNvSpPr/>
      </dsp:nvSpPr>
      <dsp:spPr>
        <a:xfrm rot="5400000">
          <a:off x="1516762" y="-231951"/>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420787"/>
        <a:ext cx="1546776" cy="255099"/>
      </dsp:txXfrm>
    </dsp:sp>
    <dsp:sp modelId="{130BBA31-C502-4A2B-9D1B-BA6FC370EA4B}">
      <dsp:nvSpPr>
        <dsp:cNvPr id="0" name=""/>
        <dsp:cNvSpPr/>
      </dsp:nvSpPr>
      <dsp:spPr>
        <a:xfrm>
          <a:off x="0" y="37164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Phase2</a:t>
          </a:r>
        </a:p>
      </dsp:txBody>
      <dsp:txXfrm>
        <a:off x="17250" y="388899"/>
        <a:ext cx="843324" cy="318873"/>
      </dsp:txXfrm>
    </dsp:sp>
    <dsp:sp modelId="{2F1DD77E-6CA1-42CF-81D1-FA1AF4321E03}">
      <dsp:nvSpPr>
        <dsp:cNvPr id="0" name=""/>
        <dsp:cNvSpPr/>
      </dsp:nvSpPr>
      <dsp:spPr>
        <a:xfrm rot="5400000">
          <a:off x="1516762" y="139090"/>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791828"/>
        <a:ext cx="1546776" cy="255099"/>
      </dsp:txXfrm>
    </dsp:sp>
    <dsp:sp modelId="{620020FA-C224-4389-B0F2-1CFDC8131076}">
      <dsp:nvSpPr>
        <dsp:cNvPr id="0" name=""/>
        <dsp:cNvSpPr/>
      </dsp:nvSpPr>
      <dsp:spPr>
        <a:xfrm>
          <a:off x="0" y="742691"/>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Phase3</a:t>
          </a:r>
        </a:p>
      </dsp:txBody>
      <dsp:txXfrm>
        <a:off x="17250" y="759941"/>
        <a:ext cx="843324" cy="318873"/>
      </dsp:txXfrm>
    </dsp:sp>
    <dsp:sp modelId="{CEEF203E-8FC7-4380-B567-F57AF6F15B3D}">
      <dsp:nvSpPr>
        <dsp:cNvPr id="0" name=""/>
        <dsp:cNvSpPr/>
      </dsp:nvSpPr>
      <dsp:spPr>
        <a:xfrm rot="5400000">
          <a:off x="1516762" y="510133"/>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162871"/>
        <a:ext cx="1546776" cy="255099"/>
      </dsp:txXfrm>
    </dsp:sp>
    <dsp:sp modelId="{26DEEC52-ECFC-4FAA-AD29-059AA9915336}">
      <dsp:nvSpPr>
        <dsp:cNvPr id="0" name=""/>
        <dsp:cNvSpPr/>
      </dsp:nvSpPr>
      <dsp:spPr>
        <a:xfrm>
          <a:off x="0" y="1113734"/>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Phase4</a:t>
          </a:r>
        </a:p>
      </dsp:txBody>
      <dsp:txXfrm>
        <a:off x="17250" y="1130984"/>
        <a:ext cx="843324" cy="318873"/>
      </dsp:txXfrm>
    </dsp:sp>
    <dsp:sp modelId="{38CA8649-1C1B-4AF7-9FBD-11B90A3DE8FB}">
      <dsp:nvSpPr>
        <dsp:cNvPr id="0" name=""/>
        <dsp:cNvSpPr/>
      </dsp:nvSpPr>
      <dsp:spPr>
        <a:xfrm rot="5400000">
          <a:off x="1516762" y="881175"/>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1533913"/>
        <a:ext cx="1546776" cy="255099"/>
      </dsp:txXfrm>
    </dsp:sp>
    <dsp:sp modelId="{39592A0E-9341-4531-8E64-07DB92F81EC8}">
      <dsp:nvSpPr>
        <dsp:cNvPr id="0" name=""/>
        <dsp:cNvSpPr/>
      </dsp:nvSpPr>
      <dsp:spPr>
        <a:xfrm>
          <a:off x="0" y="148477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Phase5</a:t>
          </a:r>
        </a:p>
      </dsp:txBody>
      <dsp:txXfrm>
        <a:off x="17250" y="1502026"/>
        <a:ext cx="843324" cy="318873"/>
      </dsp:txXfrm>
    </dsp:sp>
    <dsp:sp modelId="{87AB2F4A-E8D5-4AE0-8C92-7A1B3ACD6A21}">
      <dsp:nvSpPr>
        <dsp:cNvPr id="0" name=""/>
        <dsp:cNvSpPr/>
      </dsp:nvSpPr>
      <dsp:spPr>
        <a:xfrm>
          <a:off x="0" y="185581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17250" y="1873069"/>
        <a:ext cx="843324" cy="3188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596B-51A2-4ABD-86AE-0F973362BE80}">
      <dsp:nvSpPr>
        <dsp:cNvPr id="0" name=""/>
        <dsp:cNvSpPr/>
      </dsp:nvSpPr>
      <dsp:spPr>
        <a:xfrm>
          <a:off x="0"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Customer Values</a:t>
          </a:r>
        </a:p>
      </dsp:txBody>
      <dsp:txXfrm>
        <a:off x="13594" y="276870"/>
        <a:ext cx="1282049" cy="436932"/>
      </dsp:txXfrm>
    </dsp:sp>
    <dsp:sp modelId="{76656B52-829D-4A5A-8F68-1A44E51FE95D}">
      <dsp:nvSpPr>
        <dsp:cNvPr id="0" name=""/>
        <dsp:cNvSpPr/>
      </dsp:nvSpPr>
      <dsp:spPr>
        <a:xfrm>
          <a:off x="130923" y="727397"/>
          <a:ext cx="193286" cy="348090"/>
        </a:xfrm>
        <a:custGeom>
          <a:avLst/>
          <a:gdLst/>
          <a:ahLst/>
          <a:cxnLst/>
          <a:rect l="0" t="0" r="0" b="0"/>
          <a:pathLst>
            <a:path>
              <a:moveTo>
                <a:pt x="0" y="0"/>
              </a:moveTo>
              <a:lnTo>
                <a:pt x="0" y="348090"/>
              </a:lnTo>
              <a:lnTo>
                <a:pt x="193286"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90797-933A-45F5-8D6A-53F8F65685FD}">
      <dsp:nvSpPr>
        <dsp:cNvPr id="0" name=""/>
        <dsp:cNvSpPr/>
      </dsp:nvSpPr>
      <dsp:spPr>
        <a:xfrm>
          <a:off x="324209"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337803" y="857021"/>
        <a:ext cx="1020202" cy="436932"/>
      </dsp:txXfrm>
    </dsp:sp>
    <dsp:sp modelId="{7EF70AD4-3787-49C3-9DCA-D9D2C4F4A7C2}">
      <dsp:nvSpPr>
        <dsp:cNvPr id="0" name=""/>
        <dsp:cNvSpPr/>
      </dsp:nvSpPr>
      <dsp:spPr>
        <a:xfrm>
          <a:off x="130923" y="727397"/>
          <a:ext cx="193286" cy="928241"/>
        </a:xfrm>
        <a:custGeom>
          <a:avLst/>
          <a:gdLst/>
          <a:ahLst/>
          <a:cxnLst/>
          <a:rect l="0" t="0" r="0" b="0"/>
          <a:pathLst>
            <a:path>
              <a:moveTo>
                <a:pt x="0" y="0"/>
              </a:moveTo>
              <a:lnTo>
                <a:pt x="0" y="928241"/>
              </a:lnTo>
              <a:lnTo>
                <a:pt x="193286"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56C22-AEAF-4AB9-889F-B3F031F29725}">
      <dsp:nvSpPr>
        <dsp:cNvPr id="0" name=""/>
        <dsp:cNvSpPr/>
      </dsp:nvSpPr>
      <dsp:spPr>
        <a:xfrm>
          <a:off x="324209"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Driven</a:t>
          </a:r>
        </a:p>
      </dsp:txBody>
      <dsp:txXfrm>
        <a:off x="337803" y="1437171"/>
        <a:ext cx="1020202" cy="436932"/>
      </dsp:txXfrm>
    </dsp:sp>
    <dsp:sp modelId="{9081F5C2-703F-4157-9FE5-C883BBFD920C}">
      <dsp:nvSpPr>
        <dsp:cNvPr id="0" name=""/>
        <dsp:cNvSpPr/>
      </dsp:nvSpPr>
      <dsp:spPr>
        <a:xfrm>
          <a:off x="130923" y="727397"/>
          <a:ext cx="193286" cy="1508391"/>
        </a:xfrm>
        <a:custGeom>
          <a:avLst/>
          <a:gdLst/>
          <a:ahLst/>
          <a:cxnLst/>
          <a:rect l="0" t="0" r="0" b="0"/>
          <a:pathLst>
            <a:path>
              <a:moveTo>
                <a:pt x="0" y="0"/>
              </a:moveTo>
              <a:lnTo>
                <a:pt x="0" y="1508391"/>
              </a:lnTo>
              <a:lnTo>
                <a:pt x="193286"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81C54-1FE7-4E0F-A71E-3C0D5F95ADC5}">
      <dsp:nvSpPr>
        <dsp:cNvPr id="0" name=""/>
        <dsp:cNvSpPr/>
      </dsp:nvSpPr>
      <dsp:spPr>
        <a:xfrm>
          <a:off x="324209"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Focused</a:t>
          </a:r>
        </a:p>
      </dsp:txBody>
      <dsp:txXfrm>
        <a:off x="337803" y="2017322"/>
        <a:ext cx="1020202" cy="436932"/>
      </dsp:txXfrm>
    </dsp:sp>
    <dsp:sp modelId="{613A7212-A718-46E5-9509-371C8F62A088}">
      <dsp:nvSpPr>
        <dsp:cNvPr id="0" name=""/>
        <dsp:cNvSpPr/>
      </dsp:nvSpPr>
      <dsp:spPr>
        <a:xfrm>
          <a:off x="130923" y="727397"/>
          <a:ext cx="193286" cy="2088542"/>
        </a:xfrm>
        <a:custGeom>
          <a:avLst/>
          <a:gdLst/>
          <a:ahLst/>
          <a:cxnLst/>
          <a:rect l="0" t="0" r="0" b="0"/>
          <a:pathLst>
            <a:path>
              <a:moveTo>
                <a:pt x="0" y="0"/>
              </a:moveTo>
              <a:lnTo>
                <a:pt x="0" y="2088542"/>
              </a:lnTo>
              <a:lnTo>
                <a:pt x="193286"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80BE1-8605-4262-A415-8445DE8E0DED}">
      <dsp:nvSpPr>
        <dsp:cNvPr id="0" name=""/>
        <dsp:cNvSpPr/>
      </dsp:nvSpPr>
      <dsp:spPr>
        <a:xfrm>
          <a:off x="324209"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Adaption to Change</a:t>
          </a:r>
        </a:p>
      </dsp:txBody>
      <dsp:txXfrm>
        <a:off x="337803" y="2597473"/>
        <a:ext cx="1020202" cy="436932"/>
      </dsp:txXfrm>
    </dsp:sp>
    <dsp:sp modelId="{83ACD8BB-5DD1-40C2-B09E-4708BB225464}">
      <dsp:nvSpPr>
        <dsp:cNvPr id="0" name=""/>
        <dsp:cNvSpPr/>
      </dsp:nvSpPr>
      <dsp:spPr>
        <a:xfrm>
          <a:off x="1433942"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End user Values</a:t>
          </a:r>
        </a:p>
      </dsp:txBody>
      <dsp:txXfrm>
        <a:off x="1447536" y="276870"/>
        <a:ext cx="1282049" cy="436932"/>
      </dsp:txXfrm>
    </dsp:sp>
    <dsp:sp modelId="{02216FBF-5A26-42F9-98B2-F75343C1BAC6}">
      <dsp:nvSpPr>
        <dsp:cNvPr id="0" name=""/>
        <dsp:cNvSpPr/>
      </dsp:nvSpPr>
      <dsp:spPr>
        <a:xfrm>
          <a:off x="1564866" y="727397"/>
          <a:ext cx="130944" cy="348090"/>
        </a:xfrm>
        <a:custGeom>
          <a:avLst/>
          <a:gdLst/>
          <a:ahLst/>
          <a:cxnLst/>
          <a:rect l="0" t="0" r="0" b="0"/>
          <a:pathLst>
            <a:path>
              <a:moveTo>
                <a:pt x="0" y="0"/>
              </a:moveTo>
              <a:lnTo>
                <a:pt x="0" y="348090"/>
              </a:lnTo>
              <a:lnTo>
                <a:pt x="130944"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6D40A-A479-42D7-A32D-083D5D828AA4}">
      <dsp:nvSpPr>
        <dsp:cNvPr id="0" name=""/>
        <dsp:cNvSpPr/>
      </dsp:nvSpPr>
      <dsp:spPr>
        <a:xfrm>
          <a:off x="1695810"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1709404" y="857021"/>
        <a:ext cx="1020202" cy="436932"/>
      </dsp:txXfrm>
    </dsp:sp>
    <dsp:sp modelId="{A435D611-9064-48B3-AC27-4C98DA4D6A2F}">
      <dsp:nvSpPr>
        <dsp:cNvPr id="0" name=""/>
        <dsp:cNvSpPr/>
      </dsp:nvSpPr>
      <dsp:spPr>
        <a:xfrm>
          <a:off x="1564866" y="727397"/>
          <a:ext cx="130944" cy="928241"/>
        </a:xfrm>
        <a:custGeom>
          <a:avLst/>
          <a:gdLst/>
          <a:ahLst/>
          <a:cxnLst/>
          <a:rect l="0" t="0" r="0" b="0"/>
          <a:pathLst>
            <a:path>
              <a:moveTo>
                <a:pt x="0" y="0"/>
              </a:moveTo>
              <a:lnTo>
                <a:pt x="0" y="928241"/>
              </a:lnTo>
              <a:lnTo>
                <a:pt x="130944"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997C7C-85E0-49BE-9FA5-4EEE0B7F479E}">
      <dsp:nvSpPr>
        <dsp:cNvPr id="0" name=""/>
        <dsp:cNvSpPr/>
      </dsp:nvSpPr>
      <dsp:spPr>
        <a:xfrm>
          <a:off x="1695810"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Waste Elimination</a:t>
          </a:r>
        </a:p>
      </dsp:txBody>
      <dsp:txXfrm>
        <a:off x="1709404" y="1437171"/>
        <a:ext cx="1020202" cy="436932"/>
      </dsp:txXfrm>
    </dsp:sp>
    <dsp:sp modelId="{40ACD3EA-A8B9-460F-8288-06E7EBEABAEB}">
      <dsp:nvSpPr>
        <dsp:cNvPr id="0" name=""/>
        <dsp:cNvSpPr/>
      </dsp:nvSpPr>
      <dsp:spPr>
        <a:xfrm>
          <a:off x="1564866" y="727397"/>
          <a:ext cx="130944" cy="1508391"/>
        </a:xfrm>
        <a:custGeom>
          <a:avLst/>
          <a:gdLst/>
          <a:ahLst/>
          <a:cxnLst/>
          <a:rect l="0" t="0" r="0" b="0"/>
          <a:pathLst>
            <a:path>
              <a:moveTo>
                <a:pt x="0" y="0"/>
              </a:moveTo>
              <a:lnTo>
                <a:pt x="0" y="1508391"/>
              </a:lnTo>
              <a:lnTo>
                <a:pt x="130944"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4088D-3EFE-4434-84B9-F48488EA0C50}">
      <dsp:nvSpPr>
        <dsp:cNvPr id="0" name=""/>
        <dsp:cNvSpPr/>
      </dsp:nvSpPr>
      <dsp:spPr>
        <a:xfrm>
          <a:off x="1695810"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Prioritization</a:t>
          </a:r>
        </a:p>
      </dsp:txBody>
      <dsp:txXfrm>
        <a:off x="1709404" y="2017322"/>
        <a:ext cx="1020202" cy="436932"/>
      </dsp:txXfrm>
    </dsp:sp>
    <dsp:sp modelId="{C650B05D-6C64-42B1-9BE9-6B816199B841}">
      <dsp:nvSpPr>
        <dsp:cNvPr id="0" name=""/>
        <dsp:cNvSpPr/>
      </dsp:nvSpPr>
      <dsp:spPr>
        <a:xfrm>
          <a:off x="1564866" y="727397"/>
          <a:ext cx="130944" cy="2088542"/>
        </a:xfrm>
        <a:custGeom>
          <a:avLst/>
          <a:gdLst/>
          <a:ahLst/>
          <a:cxnLst/>
          <a:rect l="0" t="0" r="0" b="0"/>
          <a:pathLst>
            <a:path>
              <a:moveTo>
                <a:pt x="0" y="0"/>
              </a:moveTo>
              <a:lnTo>
                <a:pt x="0" y="2088542"/>
              </a:lnTo>
              <a:lnTo>
                <a:pt x="130944"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EC72E1-F014-4E9A-B9BF-300404D75767}">
      <dsp:nvSpPr>
        <dsp:cNvPr id="0" name=""/>
        <dsp:cNvSpPr/>
      </dsp:nvSpPr>
      <dsp:spPr>
        <a:xfrm>
          <a:off x="1695810"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Quick Clarification</a:t>
          </a:r>
        </a:p>
      </dsp:txBody>
      <dsp:txXfrm>
        <a:off x="1709404" y="2597473"/>
        <a:ext cx="1020202" cy="436932"/>
      </dsp:txXfrm>
    </dsp:sp>
    <dsp:sp modelId="{EC46EEEE-7795-49F9-A901-9C75EF3B965B}">
      <dsp:nvSpPr>
        <dsp:cNvPr id="0" name=""/>
        <dsp:cNvSpPr/>
      </dsp:nvSpPr>
      <dsp:spPr>
        <a:xfrm>
          <a:off x="3110355" y="228685"/>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Team Values</a:t>
          </a:r>
        </a:p>
      </dsp:txBody>
      <dsp:txXfrm>
        <a:off x="3123949" y="242279"/>
        <a:ext cx="1282049" cy="436932"/>
      </dsp:txXfrm>
    </dsp:sp>
    <dsp:sp modelId="{421F22C4-ABB4-4902-8776-E24EE52F94B2}">
      <dsp:nvSpPr>
        <dsp:cNvPr id="0" name=""/>
        <dsp:cNvSpPr/>
      </dsp:nvSpPr>
      <dsp:spPr>
        <a:xfrm>
          <a:off x="3241278" y="692806"/>
          <a:ext cx="130929" cy="348090"/>
        </a:xfrm>
        <a:custGeom>
          <a:avLst/>
          <a:gdLst/>
          <a:ahLst/>
          <a:cxnLst/>
          <a:rect l="0" t="0" r="0" b="0"/>
          <a:pathLst>
            <a:path>
              <a:moveTo>
                <a:pt x="0" y="0"/>
              </a:moveTo>
              <a:lnTo>
                <a:pt x="0" y="348090"/>
              </a:lnTo>
              <a:lnTo>
                <a:pt x="130929"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6D84A5-77A1-4BBC-88EE-2659562923F5}">
      <dsp:nvSpPr>
        <dsp:cNvPr id="0" name=""/>
        <dsp:cNvSpPr/>
      </dsp:nvSpPr>
      <dsp:spPr>
        <a:xfrm>
          <a:off x="3372208" y="80883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Empowerment</a:t>
          </a:r>
        </a:p>
      </dsp:txBody>
      <dsp:txXfrm>
        <a:off x="3385802" y="822430"/>
        <a:ext cx="1020202" cy="436932"/>
      </dsp:txXfrm>
    </dsp:sp>
    <dsp:sp modelId="{A4A2E5D5-1131-4FBC-89C6-515B0EAB9B8F}">
      <dsp:nvSpPr>
        <dsp:cNvPr id="0" name=""/>
        <dsp:cNvSpPr/>
      </dsp:nvSpPr>
      <dsp:spPr>
        <a:xfrm>
          <a:off x="3241278" y="692806"/>
          <a:ext cx="130929" cy="928241"/>
        </a:xfrm>
        <a:custGeom>
          <a:avLst/>
          <a:gdLst/>
          <a:ahLst/>
          <a:cxnLst/>
          <a:rect l="0" t="0" r="0" b="0"/>
          <a:pathLst>
            <a:path>
              <a:moveTo>
                <a:pt x="0" y="0"/>
              </a:moveTo>
              <a:lnTo>
                <a:pt x="0" y="928241"/>
              </a:lnTo>
              <a:lnTo>
                <a:pt x="130929"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2ABEAD-CB11-43B8-8A83-1FB0E8132796}">
      <dsp:nvSpPr>
        <dsp:cNvPr id="0" name=""/>
        <dsp:cNvSpPr/>
      </dsp:nvSpPr>
      <dsp:spPr>
        <a:xfrm>
          <a:off x="3372208" y="138898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Trust</a:t>
          </a:r>
        </a:p>
      </dsp:txBody>
      <dsp:txXfrm>
        <a:off x="3385802" y="1402580"/>
        <a:ext cx="1020202" cy="436932"/>
      </dsp:txXfrm>
    </dsp:sp>
    <dsp:sp modelId="{F1215FFC-744E-4FAF-BFE1-28FE0F0A0828}">
      <dsp:nvSpPr>
        <dsp:cNvPr id="0" name=""/>
        <dsp:cNvSpPr/>
      </dsp:nvSpPr>
      <dsp:spPr>
        <a:xfrm>
          <a:off x="3241278" y="692806"/>
          <a:ext cx="130929" cy="1508391"/>
        </a:xfrm>
        <a:custGeom>
          <a:avLst/>
          <a:gdLst/>
          <a:ahLst/>
          <a:cxnLst/>
          <a:rect l="0" t="0" r="0" b="0"/>
          <a:pathLst>
            <a:path>
              <a:moveTo>
                <a:pt x="0" y="0"/>
              </a:moveTo>
              <a:lnTo>
                <a:pt x="0" y="1508391"/>
              </a:lnTo>
              <a:lnTo>
                <a:pt x="130929"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922414-2715-4ADE-AD5D-4BF03EC198CD}">
      <dsp:nvSpPr>
        <dsp:cNvPr id="0" name=""/>
        <dsp:cNvSpPr/>
      </dsp:nvSpPr>
      <dsp:spPr>
        <a:xfrm>
          <a:off x="3372208" y="196913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Respect</a:t>
          </a:r>
        </a:p>
      </dsp:txBody>
      <dsp:txXfrm>
        <a:off x="3385802" y="1982731"/>
        <a:ext cx="1020202" cy="436932"/>
      </dsp:txXfrm>
    </dsp:sp>
    <dsp:sp modelId="{E27E5006-7B09-4A27-8EEB-8F6005B21F49}">
      <dsp:nvSpPr>
        <dsp:cNvPr id="0" name=""/>
        <dsp:cNvSpPr/>
      </dsp:nvSpPr>
      <dsp:spPr>
        <a:xfrm>
          <a:off x="3241278" y="692806"/>
          <a:ext cx="130929" cy="2088542"/>
        </a:xfrm>
        <a:custGeom>
          <a:avLst/>
          <a:gdLst/>
          <a:ahLst/>
          <a:cxnLst/>
          <a:rect l="0" t="0" r="0" b="0"/>
          <a:pathLst>
            <a:path>
              <a:moveTo>
                <a:pt x="0" y="0"/>
              </a:moveTo>
              <a:lnTo>
                <a:pt x="0" y="2088542"/>
              </a:lnTo>
              <a:lnTo>
                <a:pt x="130929"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90FD4-6C55-4827-BDC5-793F946A4EBD}">
      <dsp:nvSpPr>
        <dsp:cNvPr id="0" name=""/>
        <dsp:cNvSpPr/>
      </dsp:nvSpPr>
      <dsp:spPr>
        <a:xfrm>
          <a:off x="3372208" y="254928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Defining the work</a:t>
          </a:r>
        </a:p>
      </dsp:txBody>
      <dsp:txXfrm>
        <a:off x="3385802" y="2562882"/>
        <a:ext cx="1020202" cy="436932"/>
      </dsp:txXfrm>
    </dsp:sp>
    <dsp:sp modelId="{196BB2DD-A89E-482D-A620-C71C018C57A8}">
      <dsp:nvSpPr>
        <dsp:cNvPr id="0" name=""/>
        <dsp:cNvSpPr/>
      </dsp:nvSpPr>
      <dsp:spPr>
        <a:xfrm>
          <a:off x="3241278" y="692806"/>
          <a:ext cx="130929" cy="2668692"/>
        </a:xfrm>
        <a:custGeom>
          <a:avLst/>
          <a:gdLst/>
          <a:ahLst/>
          <a:cxnLst/>
          <a:rect l="0" t="0" r="0" b="0"/>
          <a:pathLst>
            <a:path>
              <a:moveTo>
                <a:pt x="0" y="0"/>
              </a:moveTo>
              <a:lnTo>
                <a:pt x="0" y="2668692"/>
              </a:lnTo>
              <a:lnTo>
                <a:pt x="130929"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087C1-C122-4257-8952-E4CEAE87510F}">
      <dsp:nvSpPr>
        <dsp:cNvPr id="0" name=""/>
        <dsp:cNvSpPr/>
      </dsp:nvSpPr>
      <dsp:spPr>
        <a:xfrm>
          <a:off x="3372208" y="312943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Self-Organized</a:t>
          </a:r>
        </a:p>
      </dsp:txBody>
      <dsp:txXfrm>
        <a:off x="3385802" y="3143032"/>
        <a:ext cx="1020202" cy="436932"/>
      </dsp:txXfrm>
    </dsp:sp>
    <dsp:sp modelId="{3DC0B867-E2E0-41D8-A0EA-EA968BE87B7A}">
      <dsp:nvSpPr>
        <dsp:cNvPr id="0" name=""/>
        <dsp:cNvSpPr/>
      </dsp:nvSpPr>
      <dsp:spPr>
        <a:xfrm>
          <a:off x="3241278" y="692806"/>
          <a:ext cx="130929" cy="3248843"/>
        </a:xfrm>
        <a:custGeom>
          <a:avLst/>
          <a:gdLst/>
          <a:ahLst/>
          <a:cxnLst/>
          <a:rect l="0" t="0" r="0" b="0"/>
          <a:pathLst>
            <a:path>
              <a:moveTo>
                <a:pt x="0" y="0"/>
              </a:moveTo>
              <a:lnTo>
                <a:pt x="0" y="3248843"/>
              </a:lnTo>
              <a:lnTo>
                <a:pt x="130929"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3B987-2F0D-45B3-934D-7EC32119283B}">
      <dsp:nvSpPr>
        <dsp:cNvPr id="0" name=""/>
        <dsp:cNvSpPr/>
      </dsp:nvSpPr>
      <dsp:spPr>
        <a:xfrm>
          <a:off x="3372208" y="370958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Future Leadership</a:t>
          </a:r>
        </a:p>
      </dsp:txBody>
      <dsp:txXfrm>
        <a:off x="3385802" y="3723183"/>
        <a:ext cx="1020202" cy="436932"/>
      </dsp:txXfrm>
    </dsp:sp>
    <dsp:sp modelId="{59E24154-7945-43E3-AA18-6AA5A82550AB}">
      <dsp:nvSpPr>
        <dsp:cNvPr id="0" name=""/>
        <dsp:cNvSpPr/>
      </dsp:nvSpPr>
      <dsp:spPr>
        <a:xfrm>
          <a:off x="3241278" y="692806"/>
          <a:ext cx="130929" cy="3828994"/>
        </a:xfrm>
        <a:custGeom>
          <a:avLst/>
          <a:gdLst/>
          <a:ahLst/>
          <a:cxnLst/>
          <a:rect l="0" t="0" r="0" b="0"/>
          <a:pathLst>
            <a:path>
              <a:moveTo>
                <a:pt x="0" y="0"/>
              </a:moveTo>
              <a:lnTo>
                <a:pt x="0" y="3828994"/>
              </a:lnTo>
              <a:lnTo>
                <a:pt x="130929" y="3828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5675E-97E0-4D59-BA3A-6AED247013C2}">
      <dsp:nvSpPr>
        <dsp:cNvPr id="0" name=""/>
        <dsp:cNvSpPr/>
      </dsp:nvSpPr>
      <dsp:spPr>
        <a:xfrm>
          <a:off x="3372208" y="428974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Training</a:t>
          </a:r>
        </a:p>
      </dsp:txBody>
      <dsp:txXfrm>
        <a:off x="3385802" y="4303334"/>
        <a:ext cx="1020202" cy="436932"/>
      </dsp:txXfrm>
    </dsp:sp>
    <dsp:sp modelId="{CE17D82F-F2EC-43CF-8EFD-6D5723D59A40}">
      <dsp:nvSpPr>
        <dsp:cNvPr id="0" name=""/>
        <dsp:cNvSpPr/>
      </dsp:nvSpPr>
      <dsp:spPr>
        <a:xfrm>
          <a:off x="3241278" y="692806"/>
          <a:ext cx="130929" cy="4180532"/>
        </a:xfrm>
        <a:custGeom>
          <a:avLst/>
          <a:gdLst/>
          <a:ahLst/>
          <a:cxnLst/>
          <a:rect l="0" t="0" r="0" b="0"/>
          <a:pathLst>
            <a:path>
              <a:moveTo>
                <a:pt x="0" y="0"/>
              </a:moveTo>
              <a:lnTo>
                <a:pt x="0" y="4180532"/>
              </a:lnTo>
              <a:lnTo>
                <a:pt x="130929" y="4180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021AF-8863-4161-A7C2-9F792705092A}">
      <dsp:nvSpPr>
        <dsp:cNvPr id="0" name=""/>
        <dsp:cNvSpPr/>
      </dsp:nvSpPr>
      <dsp:spPr>
        <a:xfrm>
          <a:off x="3372208" y="464127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System Thinking</a:t>
          </a:r>
        </a:p>
      </dsp:txBody>
      <dsp:txXfrm>
        <a:off x="3385802" y="4654872"/>
        <a:ext cx="1020202" cy="436932"/>
      </dsp:txXfrm>
    </dsp:sp>
    <dsp:sp modelId="{A4E3A8E1-3D37-4F8C-8421-7F24011DCA69}">
      <dsp:nvSpPr>
        <dsp:cNvPr id="0" name=""/>
        <dsp:cNvSpPr/>
      </dsp:nvSpPr>
      <dsp:spPr>
        <a:xfrm>
          <a:off x="4914901" y="245978"/>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Organization Values</a:t>
          </a:r>
        </a:p>
      </dsp:txBody>
      <dsp:txXfrm>
        <a:off x="4928495" y="259572"/>
        <a:ext cx="1282049" cy="436932"/>
      </dsp:txXfrm>
    </dsp:sp>
    <dsp:sp modelId="{D586F29A-53DF-449D-932A-DA5A6F456A12}">
      <dsp:nvSpPr>
        <dsp:cNvPr id="0" name=""/>
        <dsp:cNvSpPr/>
      </dsp:nvSpPr>
      <dsp:spPr>
        <a:xfrm>
          <a:off x="5045825" y="710099"/>
          <a:ext cx="130921" cy="348090"/>
        </a:xfrm>
        <a:custGeom>
          <a:avLst/>
          <a:gdLst/>
          <a:ahLst/>
          <a:cxnLst/>
          <a:rect l="0" t="0" r="0" b="0"/>
          <a:pathLst>
            <a:path>
              <a:moveTo>
                <a:pt x="0" y="0"/>
              </a:moveTo>
              <a:lnTo>
                <a:pt x="0" y="348090"/>
              </a:lnTo>
              <a:lnTo>
                <a:pt x="130921"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968F87-BDC9-4B3D-8B0F-B6DDD08F31F1}">
      <dsp:nvSpPr>
        <dsp:cNvPr id="0" name=""/>
        <dsp:cNvSpPr/>
      </dsp:nvSpPr>
      <dsp:spPr>
        <a:xfrm>
          <a:off x="5176747" y="82612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Least Escalations</a:t>
          </a:r>
        </a:p>
      </dsp:txBody>
      <dsp:txXfrm>
        <a:off x="5190341" y="839723"/>
        <a:ext cx="1020202" cy="436932"/>
      </dsp:txXfrm>
    </dsp:sp>
    <dsp:sp modelId="{FACB2693-467A-4820-9CC2-16E7410E0D2B}">
      <dsp:nvSpPr>
        <dsp:cNvPr id="0" name=""/>
        <dsp:cNvSpPr/>
      </dsp:nvSpPr>
      <dsp:spPr>
        <a:xfrm>
          <a:off x="5045825" y="710099"/>
          <a:ext cx="130921" cy="928241"/>
        </a:xfrm>
        <a:custGeom>
          <a:avLst/>
          <a:gdLst/>
          <a:ahLst/>
          <a:cxnLst/>
          <a:rect l="0" t="0" r="0" b="0"/>
          <a:pathLst>
            <a:path>
              <a:moveTo>
                <a:pt x="0" y="0"/>
              </a:moveTo>
              <a:lnTo>
                <a:pt x="0" y="928241"/>
              </a:lnTo>
              <a:lnTo>
                <a:pt x="130921"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7733F-789D-4D51-8714-1370CC5F409B}">
      <dsp:nvSpPr>
        <dsp:cNvPr id="0" name=""/>
        <dsp:cNvSpPr/>
      </dsp:nvSpPr>
      <dsp:spPr>
        <a:xfrm>
          <a:off x="5176747" y="14062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5190341" y="1419874"/>
        <a:ext cx="1020202" cy="436932"/>
      </dsp:txXfrm>
    </dsp:sp>
    <dsp:sp modelId="{6C7E2180-A9B0-4774-AD8C-4E1ECE8FB83F}">
      <dsp:nvSpPr>
        <dsp:cNvPr id="0" name=""/>
        <dsp:cNvSpPr/>
      </dsp:nvSpPr>
      <dsp:spPr>
        <a:xfrm>
          <a:off x="5045825" y="710099"/>
          <a:ext cx="130921" cy="1508391"/>
        </a:xfrm>
        <a:custGeom>
          <a:avLst/>
          <a:gdLst/>
          <a:ahLst/>
          <a:cxnLst/>
          <a:rect l="0" t="0" r="0" b="0"/>
          <a:pathLst>
            <a:path>
              <a:moveTo>
                <a:pt x="0" y="0"/>
              </a:moveTo>
              <a:lnTo>
                <a:pt x="0" y="1508391"/>
              </a:lnTo>
              <a:lnTo>
                <a:pt x="130921"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BF679B-8325-451E-9610-A06DFE07900F}">
      <dsp:nvSpPr>
        <dsp:cNvPr id="0" name=""/>
        <dsp:cNvSpPr/>
      </dsp:nvSpPr>
      <dsp:spPr>
        <a:xfrm>
          <a:off x="5176747" y="19864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Simple Processes</a:t>
          </a:r>
        </a:p>
      </dsp:txBody>
      <dsp:txXfrm>
        <a:off x="5190341" y="2000024"/>
        <a:ext cx="1020202" cy="436932"/>
      </dsp:txXfrm>
    </dsp:sp>
    <dsp:sp modelId="{FC68CFF7-1481-4FA7-9223-9D60D8A0934C}">
      <dsp:nvSpPr>
        <dsp:cNvPr id="0" name=""/>
        <dsp:cNvSpPr/>
      </dsp:nvSpPr>
      <dsp:spPr>
        <a:xfrm>
          <a:off x="5045825" y="710099"/>
          <a:ext cx="130921" cy="2088542"/>
        </a:xfrm>
        <a:custGeom>
          <a:avLst/>
          <a:gdLst/>
          <a:ahLst/>
          <a:cxnLst/>
          <a:rect l="0" t="0" r="0" b="0"/>
          <a:pathLst>
            <a:path>
              <a:moveTo>
                <a:pt x="0" y="0"/>
              </a:moveTo>
              <a:lnTo>
                <a:pt x="0" y="2088542"/>
              </a:lnTo>
              <a:lnTo>
                <a:pt x="130921"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875657-D39D-423C-A6E3-C88029027078}">
      <dsp:nvSpPr>
        <dsp:cNvPr id="0" name=""/>
        <dsp:cNvSpPr/>
      </dsp:nvSpPr>
      <dsp:spPr>
        <a:xfrm>
          <a:off x="5176747" y="25665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Collaboration</a:t>
          </a:r>
        </a:p>
      </dsp:txBody>
      <dsp:txXfrm>
        <a:off x="5190341" y="2580175"/>
        <a:ext cx="1020202" cy="436932"/>
      </dsp:txXfrm>
    </dsp:sp>
    <dsp:sp modelId="{D986567B-B612-4311-96AC-1C3BF5590338}">
      <dsp:nvSpPr>
        <dsp:cNvPr id="0" name=""/>
        <dsp:cNvSpPr/>
      </dsp:nvSpPr>
      <dsp:spPr>
        <a:xfrm>
          <a:off x="5045825" y="710099"/>
          <a:ext cx="130921" cy="2668692"/>
        </a:xfrm>
        <a:custGeom>
          <a:avLst/>
          <a:gdLst/>
          <a:ahLst/>
          <a:cxnLst/>
          <a:rect l="0" t="0" r="0" b="0"/>
          <a:pathLst>
            <a:path>
              <a:moveTo>
                <a:pt x="0" y="0"/>
              </a:moveTo>
              <a:lnTo>
                <a:pt x="0" y="2668692"/>
              </a:lnTo>
              <a:lnTo>
                <a:pt x="130921"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3CDF6-7B55-4276-BB68-9411284E7BE6}">
      <dsp:nvSpPr>
        <dsp:cNvPr id="0" name=""/>
        <dsp:cNvSpPr/>
      </dsp:nvSpPr>
      <dsp:spPr>
        <a:xfrm>
          <a:off x="5176747" y="314673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New Business</a:t>
          </a:r>
        </a:p>
      </dsp:txBody>
      <dsp:txXfrm>
        <a:off x="5190341" y="3160325"/>
        <a:ext cx="1020202" cy="436932"/>
      </dsp:txXfrm>
    </dsp:sp>
    <dsp:sp modelId="{3A183982-BEF8-4664-AFDA-AA9580B704F2}">
      <dsp:nvSpPr>
        <dsp:cNvPr id="0" name=""/>
        <dsp:cNvSpPr/>
      </dsp:nvSpPr>
      <dsp:spPr>
        <a:xfrm>
          <a:off x="5045825" y="710099"/>
          <a:ext cx="130921" cy="3248843"/>
        </a:xfrm>
        <a:custGeom>
          <a:avLst/>
          <a:gdLst/>
          <a:ahLst/>
          <a:cxnLst/>
          <a:rect l="0" t="0" r="0" b="0"/>
          <a:pathLst>
            <a:path>
              <a:moveTo>
                <a:pt x="0" y="0"/>
              </a:moveTo>
              <a:lnTo>
                <a:pt x="0" y="3248843"/>
              </a:lnTo>
              <a:lnTo>
                <a:pt x="130921"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D40EA-8F4B-4315-8DDC-3C9322AA9E0D}">
      <dsp:nvSpPr>
        <dsp:cNvPr id="0" name=""/>
        <dsp:cNvSpPr/>
      </dsp:nvSpPr>
      <dsp:spPr>
        <a:xfrm>
          <a:off x="5176747" y="37268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No Extra Overhead</a:t>
          </a:r>
        </a:p>
      </dsp:txBody>
      <dsp:txXfrm>
        <a:off x="5190341" y="3740476"/>
        <a:ext cx="1020202" cy="436932"/>
      </dsp:txXfrm>
    </dsp:sp>
    <dsp:sp modelId="{0EF4A913-E5D2-45F5-9953-CEF4BF950A6D}">
      <dsp:nvSpPr>
        <dsp:cNvPr id="0" name=""/>
        <dsp:cNvSpPr/>
      </dsp:nvSpPr>
      <dsp:spPr>
        <a:xfrm>
          <a:off x="6781798" y="292729"/>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Sponsor Value</a:t>
          </a:r>
        </a:p>
      </dsp:txBody>
      <dsp:txXfrm>
        <a:off x="6795392" y="306323"/>
        <a:ext cx="1282049" cy="436932"/>
      </dsp:txXfrm>
    </dsp:sp>
    <dsp:sp modelId="{83F13B26-3C39-4EBD-B7A3-CA4367CB9EA1}">
      <dsp:nvSpPr>
        <dsp:cNvPr id="0" name=""/>
        <dsp:cNvSpPr/>
      </dsp:nvSpPr>
      <dsp:spPr>
        <a:xfrm>
          <a:off x="6912722" y="756850"/>
          <a:ext cx="130927" cy="348090"/>
        </a:xfrm>
        <a:custGeom>
          <a:avLst/>
          <a:gdLst/>
          <a:ahLst/>
          <a:cxnLst/>
          <a:rect l="0" t="0" r="0" b="0"/>
          <a:pathLst>
            <a:path>
              <a:moveTo>
                <a:pt x="0" y="0"/>
              </a:moveTo>
              <a:lnTo>
                <a:pt x="0" y="348090"/>
              </a:lnTo>
              <a:lnTo>
                <a:pt x="130927"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B677B1-6514-401A-9532-9D2ECD659A10}">
      <dsp:nvSpPr>
        <dsp:cNvPr id="0" name=""/>
        <dsp:cNvSpPr/>
      </dsp:nvSpPr>
      <dsp:spPr>
        <a:xfrm>
          <a:off x="7043650" y="8728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Demand</a:t>
          </a:r>
        </a:p>
      </dsp:txBody>
      <dsp:txXfrm>
        <a:off x="7057244" y="886474"/>
        <a:ext cx="1020202" cy="436932"/>
      </dsp:txXfrm>
    </dsp:sp>
    <dsp:sp modelId="{652DADFE-E2A6-45A6-B789-BC6E361B9C68}">
      <dsp:nvSpPr>
        <dsp:cNvPr id="0" name=""/>
        <dsp:cNvSpPr/>
      </dsp:nvSpPr>
      <dsp:spPr>
        <a:xfrm>
          <a:off x="6912722" y="756850"/>
          <a:ext cx="130927" cy="928241"/>
        </a:xfrm>
        <a:custGeom>
          <a:avLst/>
          <a:gdLst/>
          <a:ahLst/>
          <a:cxnLst/>
          <a:rect l="0" t="0" r="0" b="0"/>
          <a:pathLst>
            <a:path>
              <a:moveTo>
                <a:pt x="0" y="0"/>
              </a:moveTo>
              <a:lnTo>
                <a:pt x="0" y="928241"/>
              </a:lnTo>
              <a:lnTo>
                <a:pt x="130927"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ADA19-1821-4E54-9B18-7714F453B7B8}">
      <dsp:nvSpPr>
        <dsp:cNvPr id="0" name=""/>
        <dsp:cNvSpPr/>
      </dsp:nvSpPr>
      <dsp:spPr>
        <a:xfrm>
          <a:off x="7043650" y="14530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7057244" y="1466624"/>
        <a:ext cx="1020202" cy="436932"/>
      </dsp:txXfrm>
    </dsp:sp>
    <dsp:sp modelId="{E39D331D-CCCF-4F8B-AC9A-45EFA715A38B}">
      <dsp:nvSpPr>
        <dsp:cNvPr id="0" name=""/>
        <dsp:cNvSpPr/>
      </dsp:nvSpPr>
      <dsp:spPr>
        <a:xfrm>
          <a:off x="6912722" y="756850"/>
          <a:ext cx="130927" cy="1508391"/>
        </a:xfrm>
        <a:custGeom>
          <a:avLst/>
          <a:gdLst/>
          <a:ahLst/>
          <a:cxnLst/>
          <a:rect l="0" t="0" r="0" b="0"/>
          <a:pathLst>
            <a:path>
              <a:moveTo>
                <a:pt x="0" y="0"/>
              </a:moveTo>
              <a:lnTo>
                <a:pt x="0" y="1508391"/>
              </a:lnTo>
              <a:lnTo>
                <a:pt x="130927"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84E80-D890-436E-9C30-E68BA75E0E79}">
      <dsp:nvSpPr>
        <dsp:cNvPr id="0" name=""/>
        <dsp:cNvSpPr/>
      </dsp:nvSpPr>
      <dsp:spPr>
        <a:xfrm>
          <a:off x="7043650" y="20331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Accounting</a:t>
          </a:r>
        </a:p>
      </dsp:txBody>
      <dsp:txXfrm>
        <a:off x="7057244" y="2046775"/>
        <a:ext cx="1020202" cy="436932"/>
      </dsp:txXfrm>
    </dsp:sp>
    <dsp:sp modelId="{9D20C6FC-92B4-4CE7-BB06-BBE5A6D3D538}">
      <dsp:nvSpPr>
        <dsp:cNvPr id="0" name=""/>
        <dsp:cNvSpPr/>
      </dsp:nvSpPr>
      <dsp:spPr>
        <a:xfrm>
          <a:off x="6912722" y="756850"/>
          <a:ext cx="130927" cy="2088542"/>
        </a:xfrm>
        <a:custGeom>
          <a:avLst/>
          <a:gdLst/>
          <a:ahLst/>
          <a:cxnLst/>
          <a:rect l="0" t="0" r="0" b="0"/>
          <a:pathLst>
            <a:path>
              <a:moveTo>
                <a:pt x="0" y="0"/>
              </a:moveTo>
              <a:lnTo>
                <a:pt x="0" y="2088542"/>
              </a:lnTo>
              <a:lnTo>
                <a:pt x="130927"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A727E2-6C57-45DD-B2B7-EDD60C83C875}">
      <dsp:nvSpPr>
        <dsp:cNvPr id="0" name=""/>
        <dsp:cNvSpPr/>
      </dsp:nvSpPr>
      <dsp:spPr>
        <a:xfrm>
          <a:off x="7043650" y="261333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Contracting</a:t>
          </a:r>
        </a:p>
      </dsp:txBody>
      <dsp:txXfrm>
        <a:off x="7057244" y="2626926"/>
        <a:ext cx="1020202" cy="436932"/>
      </dsp:txXfrm>
    </dsp:sp>
    <dsp:sp modelId="{1BFD526E-95B8-43F5-AAE8-5BEB053A75CE}">
      <dsp:nvSpPr>
        <dsp:cNvPr id="0" name=""/>
        <dsp:cNvSpPr/>
      </dsp:nvSpPr>
      <dsp:spPr>
        <a:xfrm>
          <a:off x="6912722" y="756850"/>
          <a:ext cx="130927" cy="2668692"/>
        </a:xfrm>
        <a:custGeom>
          <a:avLst/>
          <a:gdLst/>
          <a:ahLst/>
          <a:cxnLst/>
          <a:rect l="0" t="0" r="0" b="0"/>
          <a:pathLst>
            <a:path>
              <a:moveTo>
                <a:pt x="0" y="0"/>
              </a:moveTo>
              <a:lnTo>
                <a:pt x="0" y="2668692"/>
              </a:lnTo>
              <a:lnTo>
                <a:pt x="130927"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5E66D-17EB-40D5-97FC-88E0328920F9}">
      <dsp:nvSpPr>
        <dsp:cNvPr id="0" name=""/>
        <dsp:cNvSpPr/>
      </dsp:nvSpPr>
      <dsp:spPr>
        <a:xfrm>
          <a:off x="7043650" y="31934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Highest Return</a:t>
          </a:r>
        </a:p>
      </dsp:txBody>
      <dsp:txXfrm>
        <a:off x="7057244" y="3207076"/>
        <a:ext cx="1020202" cy="4369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D9600-8BF1-4E66-B0AB-33F275970951}"/>
              </a:ext>
            </a:extLst>
          </p:cNvPr>
          <p:cNvSpPr>
            <a:spLocks noGrp="1"/>
          </p:cNvSpPr>
          <p:nvPr>
            <p:ph type="hdr" sz="quarter"/>
          </p:nvPr>
        </p:nvSpPr>
        <p:spPr>
          <a:xfrm>
            <a:off x="0" y="0"/>
            <a:ext cx="3078736" cy="511054"/>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6452558E-61EA-47F8-A913-C4EDAF82BE5F}"/>
              </a:ext>
            </a:extLst>
          </p:cNvPr>
          <p:cNvSpPr>
            <a:spLocks noGrp="1"/>
          </p:cNvSpPr>
          <p:nvPr>
            <p:ph type="dt" sz="quarter" idx="1"/>
          </p:nvPr>
        </p:nvSpPr>
        <p:spPr>
          <a:xfrm>
            <a:off x="4023786" y="0"/>
            <a:ext cx="3078736" cy="511054"/>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0EFCDE01-B203-49F5-880F-961EDE7353E3}" type="datetimeFigureOut">
              <a:rPr lang="en-US"/>
              <a:pPr>
                <a:defRPr/>
              </a:pPr>
              <a:t>13-Oct-17</a:t>
            </a:fld>
            <a:endParaRPr lang="en-US"/>
          </a:p>
        </p:txBody>
      </p:sp>
      <p:sp>
        <p:nvSpPr>
          <p:cNvPr id="4" name="Footer Placeholder 3">
            <a:extLst>
              <a:ext uri="{FF2B5EF4-FFF2-40B4-BE49-F238E27FC236}">
                <a16:creationId xmlns:a16="http://schemas.microsoft.com/office/drawing/2014/main" id="{4242525B-69D4-4D64-9D8A-3F290C5049F6}"/>
              </a:ext>
            </a:extLst>
          </p:cNvPr>
          <p:cNvSpPr>
            <a:spLocks noGrp="1"/>
          </p:cNvSpPr>
          <p:nvPr>
            <p:ph type="ftr" sz="quarter" idx="2"/>
          </p:nvPr>
        </p:nvSpPr>
        <p:spPr>
          <a:xfrm>
            <a:off x="0" y="9721868"/>
            <a:ext cx="3078736" cy="511054"/>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17CDC0EE-4649-4FDA-816F-8034EBAE794D}"/>
              </a:ext>
            </a:extLst>
          </p:cNvPr>
          <p:cNvSpPr>
            <a:spLocks noGrp="1"/>
          </p:cNvSpPr>
          <p:nvPr>
            <p:ph type="sldNum" sz="quarter" idx="3"/>
          </p:nvPr>
        </p:nvSpPr>
        <p:spPr>
          <a:xfrm>
            <a:off x="4023786" y="9721868"/>
            <a:ext cx="3078736" cy="511054"/>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BACB6655-EED0-4A2F-88B1-5EBA9A1CF72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a:extLst>
              <a:ext uri="{FF2B5EF4-FFF2-40B4-BE49-F238E27FC236}">
                <a16:creationId xmlns:a16="http://schemas.microsoft.com/office/drawing/2014/main" id="{C3409978-DD89-4909-A145-0E0E9C728EF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a:extLst>
              <a:ext uri="{FF2B5EF4-FFF2-40B4-BE49-F238E27FC236}">
                <a16:creationId xmlns:a16="http://schemas.microsoft.com/office/drawing/2014/main" id="{895ED747-561B-4EF2-9643-2CE22BA5B85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a:extLst>
              <a:ext uri="{FF2B5EF4-FFF2-40B4-BE49-F238E27FC236}">
                <a16:creationId xmlns:a16="http://schemas.microsoft.com/office/drawing/2014/main" id="{57B70FEB-3D4F-4E83-99B5-025182874AA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a:extLst>
              <a:ext uri="{FF2B5EF4-FFF2-40B4-BE49-F238E27FC236}">
                <a16:creationId xmlns:a16="http://schemas.microsoft.com/office/drawing/2014/main" id="{337D48F7-FD87-4DFE-A26D-3817DC493E43}"/>
              </a:ext>
            </a:extLst>
          </p:cNvPr>
          <p:cNvSpPr>
            <a:spLocks noGrp="1" noChangeArrowheads="1"/>
          </p:cNvSpPr>
          <p:nvPr>
            <p:ph type="dt"/>
          </p:nvPr>
        </p:nvSpPr>
        <p:spPr bwMode="auto">
          <a:xfrm>
            <a:off x="4023786" y="0"/>
            <a:ext cx="3075653" cy="507669"/>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a:extLst>
              <a:ext uri="{FF2B5EF4-FFF2-40B4-BE49-F238E27FC236}">
                <a16:creationId xmlns:a16="http://schemas.microsoft.com/office/drawing/2014/main" id="{EC718327-369C-48B7-9655-27104E60326A}"/>
              </a:ext>
            </a:extLst>
          </p:cNvPr>
          <p:cNvSpPr>
            <a:spLocks noGrp="1" noRot="1" noChangeAspect="1" noChangeArrowheads="1"/>
          </p:cNvSpPr>
          <p:nvPr>
            <p:ph type="sldImg"/>
          </p:nvPr>
        </p:nvSpPr>
        <p:spPr bwMode="auto">
          <a:xfrm>
            <a:off x="995363" y="768350"/>
            <a:ext cx="5110162" cy="3833813"/>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a:extLst>
              <a:ext uri="{FF2B5EF4-FFF2-40B4-BE49-F238E27FC236}">
                <a16:creationId xmlns:a16="http://schemas.microsoft.com/office/drawing/2014/main" id="{550963E4-013B-4F20-ABFF-5B493DB59AFE}"/>
              </a:ext>
            </a:extLst>
          </p:cNvPr>
          <p:cNvSpPr>
            <a:spLocks noGrp="1" noChangeArrowheads="1"/>
          </p:cNvSpPr>
          <p:nvPr>
            <p:ph type="body"/>
          </p:nvPr>
        </p:nvSpPr>
        <p:spPr bwMode="auto">
          <a:xfrm>
            <a:off x="710715" y="4861780"/>
            <a:ext cx="5679550" cy="4601176"/>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a:extLst>
              <a:ext uri="{FF2B5EF4-FFF2-40B4-BE49-F238E27FC236}">
                <a16:creationId xmlns:a16="http://schemas.microsoft.com/office/drawing/2014/main" id="{1C25243D-F8C4-4DC4-890B-999FAD18D17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a:extLst>
              <a:ext uri="{FF2B5EF4-FFF2-40B4-BE49-F238E27FC236}">
                <a16:creationId xmlns:a16="http://schemas.microsoft.com/office/drawing/2014/main" id="{0090EE6F-5B79-4917-991A-544DE624BA76}"/>
              </a:ext>
            </a:extLst>
          </p:cNvPr>
          <p:cNvSpPr>
            <a:spLocks noGrp="1" noChangeArrowheads="1"/>
          </p:cNvSpPr>
          <p:nvPr>
            <p:ph type="sldNum"/>
          </p:nvPr>
        </p:nvSpPr>
        <p:spPr bwMode="auto">
          <a:xfrm>
            <a:off x="4023786" y="9721868"/>
            <a:ext cx="3075653" cy="507669"/>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ED2709C8-A9A5-4328-B4FE-9EC3271F50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7677A80E-00A0-45A5-96F4-3DF3DF2CC1E8}"/>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D90910AA-8957-4A62-93B9-C43C0DD010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a:extLst>
              <a:ext uri="{FF2B5EF4-FFF2-40B4-BE49-F238E27FC236}">
                <a16:creationId xmlns:a16="http://schemas.microsoft.com/office/drawing/2014/main" id="{16D01410-02B0-4DD0-A012-EF5E4DDA64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5F145B5-84D0-4B60-BA9D-13CF0E13774F}"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401562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11</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40651170-888C-468A-8A5E-31114547CCD8}"/>
              </a:ext>
            </a:extLst>
          </p:cNvPr>
          <p:cNvSpPr>
            <a:spLocks noGrp="1" noRot="1" noChangeAspect="1" noTextEdit="1"/>
          </p:cNvSpPr>
          <p:nvPr>
            <p:ph type="sldImg"/>
          </p:nvPr>
        </p:nvSpPr>
        <p:spPr>
          <a:ln/>
        </p:spPr>
      </p:sp>
      <p:sp>
        <p:nvSpPr>
          <p:cNvPr id="212995" name="Notes Placeholder 2">
            <a:extLst>
              <a:ext uri="{FF2B5EF4-FFF2-40B4-BE49-F238E27FC236}">
                <a16:creationId xmlns:a16="http://schemas.microsoft.com/office/drawing/2014/main" id="{19C43B47-F837-4DEB-890B-2A16D58CC0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2996" name="Slide Number Placeholder 3">
            <a:extLst>
              <a:ext uri="{FF2B5EF4-FFF2-40B4-BE49-F238E27FC236}">
                <a16:creationId xmlns:a16="http://schemas.microsoft.com/office/drawing/2014/main" id="{CC35059A-CB9D-46D5-B440-557390DACE7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FB46E-8B7B-4D84-B2E4-49CAA4258623}"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C2B40C68-336D-4E4C-8B1F-7F41634DBD50}"/>
              </a:ext>
            </a:extLst>
          </p:cNvPr>
          <p:cNvSpPr>
            <a:spLocks noGrp="1" noRot="1" noChangeAspect="1" noTextEdit="1"/>
          </p:cNvSpPr>
          <p:nvPr>
            <p:ph type="sldImg"/>
          </p:nvPr>
        </p:nvSpPr>
        <p:spPr>
          <a:ln/>
        </p:spPr>
      </p:sp>
      <p:sp>
        <p:nvSpPr>
          <p:cNvPr id="215043" name="Notes Placeholder 2">
            <a:extLst>
              <a:ext uri="{FF2B5EF4-FFF2-40B4-BE49-F238E27FC236}">
                <a16:creationId xmlns:a16="http://schemas.microsoft.com/office/drawing/2014/main" id="{0975D084-5444-4304-93D3-CCB98FC111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5044" name="Slide Number Placeholder 3">
            <a:extLst>
              <a:ext uri="{FF2B5EF4-FFF2-40B4-BE49-F238E27FC236}">
                <a16:creationId xmlns:a16="http://schemas.microsoft.com/office/drawing/2014/main" id="{41A20F49-A54E-4AAA-8CF6-8F08C2C9485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05755A-DA8D-40BA-84E5-3A4EE500F722}"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8A2254A4-15E3-4E2B-9585-D2AC3005C2AB}"/>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1C294914-96AC-46A6-9042-0849C7FEAF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7092" name="Slide Number Placeholder 3">
            <a:extLst>
              <a:ext uri="{FF2B5EF4-FFF2-40B4-BE49-F238E27FC236}">
                <a16:creationId xmlns:a16="http://schemas.microsoft.com/office/drawing/2014/main" id="{12343E2C-8D8B-4F20-B36F-9D09598F23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413921-EA1E-44A1-B483-2280464C699F}"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70499798-97CF-4A74-87A8-033DC13D22A2}"/>
              </a:ext>
            </a:extLst>
          </p:cNvPr>
          <p:cNvSpPr>
            <a:spLocks noGrp="1" noRot="1" noChangeAspect="1" noTextEdit="1"/>
          </p:cNvSpPr>
          <p:nvPr>
            <p:ph type="sldImg"/>
          </p:nvPr>
        </p:nvSpPr>
        <p:spPr>
          <a:ln/>
        </p:spPr>
      </p:sp>
      <p:sp>
        <p:nvSpPr>
          <p:cNvPr id="219139" name="Notes Placeholder 2">
            <a:extLst>
              <a:ext uri="{FF2B5EF4-FFF2-40B4-BE49-F238E27FC236}">
                <a16:creationId xmlns:a16="http://schemas.microsoft.com/office/drawing/2014/main" id="{C27FC481-BF37-4132-AC7F-D684E9F616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9140" name="Slide Number Placeholder 3">
            <a:extLst>
              <a:ext uri="{FF2B5EF4-FFF2-40B4-BE49-F238E27FC236}">
                <a16:creationId xmlns:a16="http://schemas.microsoft.com/office/drawing/2014/main" id="{97EF86AC-800C-4FDB-B9B8-9C33CD7820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5A9DB93-E08A-4EDB-B3D5-F03409FFF613}"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1A3A585B-8E4D-4309-8290-F13A89251BD9}"/>
              </a:ext>
            </a:extLst>
          </p:cNvPr>
          <p:cNvSpPr>
            <a:spLocks noGrp="1" noRot="1" noChangeAspect="1" noTextEdit="1"/>
          </p:cNvSpPr>
          <p:nvPr>
            <p:ph type="sldImg"/>
          </p:nvPr>
        </p:nvSpPr>
        <p:spPr>
          <a:ln/>
        </p:spPr>
      </p:sp>
      <p:sp>
        <p:nvSpPr>
          <p:cNvPr id="221187" name="Notes Placeholder 2">
            <a:extLst>
              <a:ext uri="{FF2B5EF4-FFF2-40B4-BE49-F238E27FC236}">
                <a16:creationId xmlns:a16="http://schemas.microsoft.com/office/drawing/2014/main" id="{554DA0A0-A07C-4093-A6B8-3D1AF3A00D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1188" name="Slide Number Placeholder 3">
            <a:extLst>
              <a:ext uri="{FF2B5EF4-FFF2-40B4-BE49-F238E27FC236}">
                <a16:creationId xmlns:a16="http://schemas.microsoft.com/office/drawing/2014/main" id="{0CB85E7C-9449-4956-85B6-13671FF3E5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43C85D-DA52-4B1C-B850-7E9213F7C5CF}"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11637438-7781-4F83-945A-7E6EDCDB0572}"/>
              </a:ext>
            </a:extLst>
          </p:cNvPr>
          <p:cNvSpPr>
            <a:spLocks noGrp="1" noRot="1" noChangeAspect="1" noTextEdit="1"/>
          </p:cNvSpPr>
          <p:nvPr>
            <p:ph type="sldImg"/>
          </p:nvPr>
        </p:nvSpPr>
        <p:spPr>
          <a:ln/>
        </p:spPr>
      </p:sp>
      <p:sp>
        <p:nvSpPr>
          <p:cNvPr id="223235" name="Notes Placeholder 2">
            <a:extLst>
              <a:ext uri="{FF2B5EF4-FFF2-40B4-BE49-F238E27FC236}">
                <a16:creationId xmlns:a16="http://schemas.microsoft.com/office/drawing/2014/main" id="{A6876561-2349-4C46-94D2-2ECE5ECD8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74B31D24-D332-47A9-9BA2-13E81B50E0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48E236-5658-414C-93B1-232BCCCC975B}"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DDD11E75-20B0-4B0C-BE5D-4355E4EB677E}"/>
              </a:ext>
            </a:extLst>
          </p:cNvPr>
          <p:cNvSpPr>
            <a:spLocks noGrp="1" noRot="1" noChangeAspect="1" noTextEdit="1"/>
          </p:cNvSpPr>
          <p:nvPr>
            <p:ph type="sldImg"/>
          </p:nvPr>
        </p:nvSpPr>
        <p:spPr>
          <a:ln/>
        </p:spPr>
      </p:sp>
      <p:sp>
        <p:nvSpPr>
          <p:cNvPr id="225283" name="Notes Placeholder 2">
            <a:extLst>
              <a:ext uri="{FF2B5EF4-FFF2-40B4-BE49-F238E27FC236}">
                <a16:creationId xmlns:a16="http://schemas.microsoft.com/office/drawing/2014/main" id="{0565DD8F-9C78-440D-881F-A5DA6A776A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5284" name="Slide Number Placeholder 3">
            <a:extLst>
              <a:ext uri="{FF2B5EF4-FFF2-40B4-BE49-F238E27FC236}">
                <a16:creationId xmlns:a16="http://schemas.microsoft.com/office/drawing/2014/main" id="{C014723C-DFFD-426A-908A-371E27FDF2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41211F-E6DD-4592-88F3-68D8C076412A}"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D4BDC042-5B91-467B-AEB0-454CD2DE7913}"/>
              </a:ext>
            </a:extLst>
          </p:cNvPr>
          <p:cNvSpPr>
            <a:spLocks noGrp="1" noRot="1" noChangeAspect="1" noTextEdit="1"/>
          </p:cNvSpPr>
          <p:nvPr>
            <p:ph type="sldImg"/>
          </p:nvPr>
        </p:nvSpPr>
        <p:spPr>
          <a:ln/>
        </p:spPr>
      </p:sp>
      <p:sp>
        <p:nvSpPr>
          <p:cNvPr id="227331" name="Notes Placeholder 2">
            <a:extLst>
              <a:ext uri="{FF2B5EF4-FFF2-40B4-BE49-F238E27FC236}">
                <a16:creationId xmlns:a16="http://schemas.microsoft.com/office/drawing/2014/main" id="{B9D3983D-9C64-4AE4-8D24-6C67FB78B1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a:extLst>
              <a:ext uri="{FF2B5EF4-FFF2-40B4-BE49-F238E27FC236}">
                <a16:creationId xmlns:a16="http://schemas.microsoft.com/office/drawing/2014/main" id="{D3303F6B-64AE-4440-9692-A0DDA52700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D7AC69-1EC8-4C5C-A34F-83AC6E515268}"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1A9C3922-44AE-44D8-9D67-4FEFA63A8C7C}"/>
              </a:ext>
            </a:extLst>
          </p:cNvPr>
          <p:cNvSpPr>
            <a:spLocks noGrp="1" noRot="1" noChangeAspect="1" noTextEdit="1"/>
          </p:cNvSpPr>
          <p:nvPr>
            <p:ph type="sldImg"/>
          </p:nvPr>
        </p:nvSpPr>
        <p:spPr>
          <a:ln/>
        </p:spPr>
      </p:sp>
      <p:sp>
        <p:nvSpPr>
          <p:cNvPr id="229379" name="Notes Placeholder 2">
            <a:extLst>
              <a:ext uri="{FF2B5EF4-FFF2-40B4-BE49-F238E27FC236}">
                <a16:creationId xmlns:a16="http://schemas.microsoft.com/office/drawing/2014/main" id="{05C12BD1-FFB4-4532-ABE6-BB66F5F4A9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a:extLst>
              <a:ext uri="{FF2B5EF4-FFF2-40B4-BE49-F238E27FC236}">
                <a16:creationId xmlns:a16="http://schemas.microsoft.com/office/drawing/2014/main" id="{983C6A94-BE64-401B-9ED7-EF97BF4367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93A025-9CC7-4E10-B528-6EF002E1B19C}"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3568B8A6-36CD-4E00-B0A3-59A7ABA76ED6}"/>
              </a:ext>
            </a:extLst>
          </p:cNvPr>
          <p:cNvSpPr>
            <a:spLocks noGrp="1" noRot="1" noChangeAspect="1" noTextEdit="1"/>
          </p:cNvSpPr>
          <p:nvPr>
            <p:ph type="sldImg"/>
          </p:nvPr>
        </p:nvSpPr>
        <p:spPr>
          <a:ln/>
        </p:spPr>
      </p:sp>
      <p:sp>
        <p:nvSpPr>
          <p:cNvPr id="231427" name="Notes Placeholder 2">
            <a:extLst>
              <a:ext uri="{FF2B5EF4-FFF2-40B4-BE49-F238E27FC236}">
                <a16:creationId xmlns:a16="http://schemas.microsoft.com/office/drawing/2014/main" id="{B5E666D6-F050-4BE0-8093-F6D9D3C3F8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a:extLst>
              <a:ext uri="{FF2B5EF4-FFF2-40B4-BE49-F238E27FC236}">
                <a16:creationId xmlns:a16="http://schemas.microsoft.com/office/drawing/2014/main" id="{BC56380E-D48F-466C-A6D0-B9A165E7ED2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A10A0A-6266-46C5-83B8-9E77C4D58735}"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12</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a:extLst>
              <a:ext uri="{FF2B5EF4-FFF2-40B4-BE49-F238E27FC236}">
                <a16:creationId xmlns:a16="http://schemas.microsoft.com/office/drawing/2014/main" id="{933AEFB7-2326-44A3-BA45-E7C891816586}"/>
              </a:ext>
            </a:extLst>
          </p:cNvPr>
          <p:cNvSpPr>
            <a:spLocks noGrp="1" noRot="1" noChangeAspect="1" noTextEdit="1"/>
          </p:cNvSpPr>
          <p:nvPr>
            <p:ph type="sldImg"/>
          </p:nvPr>
        </p:nvSpPr>
        <p:spPr>
          <a:ln/>
        </p:spPr>
      </p:sp>
      <p:sp>
        <p:nvSpPr>
          <p:cNvPr id="233475" name="Notes Placeholder 2">
            <a:extLst>
              <a:ext uri="{FF2B5EF4-FFF2-40B4-BE49-F238E27FC236}">
                <a16:creationId xmlns:a16="http://schemas.microsoft.com/office/drawing/2014/main" id="{7A8C64E5-5075-44BD-9488-E979E79E2A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a:extLst>
              <a:ext uri="{FF2B5EF4-FFF2-40B4-BE49-F238E27FC236}">
                <a16:creationId xmlns:a16="http://schemas.microsoft.com/office/drawing/2014/main" id="{92347823-6487-448A-834C-53AA9A9223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C78889-1845-4A60-B149-E2631CEEA136}"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a:extLst>
              <a:ext uri="{FF2B5EF4-FFF2-40B4-BE49-F238E27FC236}">
                <a16:creationId xmlns:a16="http://schemas.microsoft.com/office/drawing/2014/main" id="{71067F37-0CD8-4C67-83BA-6A293E0A8C84}"/>
              </a:ext>
            </a:extLst>
          </p:cNvPr>
          <p:cNvSpPr>
            <a:spLocks noGrp="1" noRot="1" noChangeAspect="1" noTextEdit="1"/>
          </p:cNvSpPr>
          <p:nvPr>
            <p:ph type="sldImg"/>
          </p:nvPr>
        </p:nvSpPr>
        <p:spPr>
          <a:ln/>
        </p:spPr>
      </p:sp>
      <p:sp>
        <p:nvSpPr>
          <p:cNvPr id="235523" name="Notes Placeholder 2">
            <a:extLst>
              <a:ext uri="{FF2B5EF4-FFF2-40B4-BE49-F238E27FC236}">
                <a16:creationId xmlns:a16="http://schemas.microsoft.com/office/drawing/2014/main" id="{D566DCAE-2583-4122-BE55-75818FC495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a:extLst>
              <a:ext uri="{FF2B5EF4-FFF2-40B4-BE49-F238E27FC236}">
                <a16:creationId xmlns:a16="http://schemas.microsoft.com/office/drawing/2014/main" id="{C30A4320-5B11-4573-93D2-535B67850FC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37A871-4CA9-4F24-9AC4-A213D9061CF1}"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EF4B483C-BE67-4760-85FA-EA39AFD39221}"/>
              </a:ext>
            </a:extLst>
          </p:cNvPr>
          <p:cNvSpPr>
            <a:spLocks noGrp="1" noRot="1" noChangeAspect="1" noTextEdit="1"/>
          </p:cNvSpPr>
          <p:nvPr>
            <p:ph type="sldImg"/>
          </p:nvPr>
        </p:nvSpPr>
        <p:spPr>
          <a:ln/>
        </p:spPr>
      </p:sp>
      <p:sp>
        <p:nvSpPr>
          <p:cNvPr id="237571" name="Notes Placeholder 2">
            <a:extLst>
              <a:ext uri="{FF2B5EF4-FFF2-40B4-BE49-F238E27FC236}">
                <a16:creationId xmlns:a16="http://schemas.microsoft.com/office/drawing/2014/main" id="{EB4BAACF-D19A-4E60-8A6F-D217C23F4F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a:extLst>
              <a:ext uri="{FF2B5EF4-FFF2-40B4-BE49-F238E27FC236}">
                <a16:creationId xmlns:a16="http://schemas.microsoft.com/office/drawing/2014/main" id="{49F81CF5-529D-44DD-854F-6072E682EF9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46EE4C-03CE-4ADF-B6C6-B2B5F1E815BA}"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4149F78E-BED7-4A67-AA4B-F8607A1FD6F6}"/>
              </a:ext>
            </a:extLst>
          </p:cNvPr>
          <p:cNvSpPr>
            <a:spLocks noGrp="1" noRot="1" noChangeAspect="1" noTextEdit="1"/>
          </p:cNvSpPr>
          <p:nvPr>
            <p:ph type="sldImg"/>
          </p:nvPr>
        </p:nvSpPr>
        <p:spPr>
          <a:ln/>
        </p:spPr>
      </p:sp>
      <p:sp>
        <p:nvSpPr>
          <p:cNvPr id="239619" name="Notes Placeholder 2">
            <a:extLst>
              <a:ext uri="{FF2B5EF4-FFF2-40B4-BE49-F238E27FC236}">
                <a16:creationId xmlns:a16="http://schemas.microsoft.com/office/drawing/2014/main" id="{E06163C9-5498-4422-A436-1C03A55A79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a:extLst>
              <a:ext uri="{FF2B5EF4-FFF2-40B4-BE49-F238E27FC236}">
                <a16:creationId xmlns:a16="http://schemas.microsoft.com/office/drawing/2014/main" id="{0747DCB3-0032-4B54-AEF2-A06A2CAEA7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1DF108-DD83-469D-B5BD-5F5B60972346}"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96628462-17E2-4D68-A249-FC69573DB2D9}"/>
              </a:ext>
            </a:extLst>
          </p:cNvPr>
          <p:cNvSpPr>
            <a:spLocks noGrp="1" noRot="1" noChangeAspect="1" noTextEdit="1"/>
          </p:cNvSpPr>
          <p:nvPr>
            <p:ph type="sldImg"/>
          </p:nvPr>
        </p:nvSpPr>
        <p:spPr>
          <a:ln/>
        </p:spPr>
      </p:sp>
      <p:sp>
        <p:nvSpPr>
          <p:cNvPr id="241667" name="Notes Placeholder 2">
            <a:extLst>
              <a:ext uri="{FF2B5EF4-FFF2-40B4-BE49-F238E27FC236}">
                <a16:creationId xmlns:a16="http://schemas.microsoft.com/office/drawing/2014/main" id="{9D43EAEE-19C5-4644-86A5-2577D8895A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a:extLst>
              <a:ext uri="{FF2B5EF4-FFF2-40B4-BE49-F238E27FC236}">
                <a16:creationId xmlns:a16="http://schemas.microsoft.com/office/drawing/2014/main" id="{DF72253A-671D-40DF-9D1D-7062237428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715928-73A0-4B29-9DC3-EAED070C535C}"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700B3189-53C8-49A6-AD88-2B907A1B2EBA}"/>
              </a:ext>
            </a:extLst>
          </p:cNvPr>
          <p:cNvSpPr>
            <a:spLocks noGrp="1" noRot="1" noChangeAspect="1" noTextEdit="1"/>
          </p:cNvSpPr>
          <p:nvPr>
            <p:ph type="sldImg"/>
          </p:nvPr>
        </p:nvSpPr>
        <p:spPr>
          <a:ln/>
        </p:spPr>
      </p:sp>
      <p:sp>
        <p:nvSpPr>
          <p:cNvPr id="243715" name="Notes Placeholder 2">
            <a:extLst>
              <a:ext uri="{FF2B5EF4-FFF2-40B4-BE49-F238E27FC236}">
                <a16:creationId xmlns:a16="http://schemas.microsoft.com/office/drawing/2014/main" id="{59EFB8F3-BE24-4072-9F88-90CA960E96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a:extLst>
              <a:ext uri="{FF2B5EF4-FFF2-40B4-BE49-F238E27FC236}">
                <a16:creationId xmlns:a16="http://schemas.microsoft.com/office/drawing/2014/main" id="{8B8E9222-733B-43D3-8AEB-391AFA693D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CB3638-BFD2-4212-BD7C-3F9F626AF1DE}"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7034A364-90BD-4ADA-8D74-90D9C45CE35F}"/>
              </a:ext>
            </a:extLst>
          </p:cNvPr>
          <p:cNvSpPr>
            <a:spLocks noGrp="1" noRot="1" noChangeAspect="1" noTextEdit="1"/>
          </p:cNvSpPr>
          <p:nvPr>
            <p:ph type="sldImg"/>
          </p:nvPr>
        </p:nvSpPr>
        <p:spPr>
          <a:ln/>
        </p:spPr>
      </p:sp>
      <p:sp>
        <p:nvSpPr>
          <p:cNvPr id="245763" name="Notes Placeholder 2">
            <a:extLst>
              <a:ext uri="{FF2B5EF4-FFF2-40B4-BE49-F238E27FC236}">
                <a16:creationId xmlns:a16="http://schemas.microsoft.com/office/drawing/2014/main" id="{8D1DB8C6-1132-47CB-991C-699A7EEC08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a:extLst>
              <a:ext uri="{FF2B5EF4-FFF2-40B4-BE49-F238E27FC236}">
                <a16:creationId xmlns:a16="http://schemas.microsoft.com/office/drawing/2014/main" id="{E908553B-E4C7-44EC-A673-15C01DC5EE3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D7986F-D70F-46A5-96F8-E3BE49E55C87}"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F7E5C20A-4A81-4934-8284-14662E87842B}"/>
              </a:ext>
            </a:extLst>
          </p:cNvPr>
          <p:cNvSpPr>
            <a:spLocks noGrp="1" noRot="1" noChangeAspect="1" noTextEdit="1"/>
          </p:cNvSpPr>
          <p:nvPr>
            <p:ph type="sldImg"/>
          </p:nvPr>
        </p:nvSpPr>
        <p:spPr>
          <a:ln/>
        </p:spPr>
      </p:sp>
      <p:sp>
        <p:nvSpPr>
          <p:cNvPr id="247811" name="Notes Placeholder 2">
            <a:extLst>
              <a:ext uri="{FF2B5EF4-FFF2-40B4-BE49-F238E27FC236}">
                <a16:creationId xmlns:a16="http://schemas.microsoft.com/office/drawing/2014/main" id="{EAB28BCE-9F0A-49AF-AA65-CAFDDE67BA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a:extLst>
              <a:ext uri="{FF2B5EF4-FFF2-40B4-BE49-F238E27FC236}">
                <a16:creationId xmlns:a16="http://schemas.microsoft.com/office/drawing/2014/main" id="{ADDC9672-7914-4D5C-B758-D98196036AB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53E80D-5BE3-428C-B9D1-DDDA5C775D1B}"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35BFDADE-7E56-424A-8475-EB76AF4D9D1D}"/>
              </a:ext>
            </a:extLst>
          </p:cNvPr>
          <p:cNvSpPr>
            <a:spLocks noGrp="1" noRot="1" noChangeAspect="1" noTextEdit="1"/>
          </p:cNvSpPr>
          <p:nvPr>
            <p:ph type="sldImg"/>
          </p:nvPr>
        </p:nvSpPr>
        <p:spPr>
          <a:ln/>
        </p:spPr>
      </p:sp>
      <p:sp>
        <p:nvSpPr>
          <p:cNvPr id="249859" name="Notes Placeholder 2">
            <a:extLst>
              <a:ext uri="{FF2B5EF4-FFF2-40B4-BE49-F238E27FC236}">
                <a16:creationId xmlns:a16="http://schemas.microsoft.com/office/drawing/2014/main" id="{155596AE-E691-49DC-95B3-43FE0E55F7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a:extLst>
              <a:ext uri="{FF2B5EF4-FFF2-40B4-BE49-F238E27FC236}">
                <a16:creationId xmlns:a16="http://schemas.microsoft.com/office/drawing/2014/main" id="{4342CC6B-DE16-4E3B-A596-BE8D89AD55A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44D16B-A021-4FD5-B68F-37391F86420F}"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547D244B-9FF3-41AB-9A4C-31B0621EF12D}"/>
              </a:ext>
            </a:extLst>
          </p:cNvPr>
          <p:cNvSpPr>
            <a:spLocks noGrp="1" noRot="1" noChangeAspect="1" noTextEdit="1"/>
          </p:cNvSpPr>
          <p:nvPr>
            <p:ph type="sldImg"/>
          </p:nvPr>
        </p:nvSpPr>
        <p:spPr>
          <a:ln/>
        </p:spPr>
      </p:sp>
      <p:sp>
        <p:nvSpPr>
          <p:cNvPr id="251907" name="Notes Placeholder 2">
            <a:extLst>
              <a:ext uri="{FF2B5EF4-FFF2-40B4-BE49-F238E27FC236}">
                <a16:creationId xmlns:a16="http://schemas.microsoft.com/office/drawing/2014/main" id="{183300C4-2B70-4682-9FE3-5B314629E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a:extLst>
              <a:ext uri="{FF2B5EF4-FFF2-40B4-BE49-F238E27FC236}">
                <a16:creationId xmlns:a16="http://schemas.microsoft.com/office/drawing/2014/main" id="{DBC72EF7-4581-4764-9F7A-3946DB7D24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DC244D-CD0E-47D7-AC48-C94462F34C08}" type="slidenum">
              <a:rPr lang="en-US" altLang="en-US" sz="1300" smtClean="0">
                <a:latin typeface="Arial" panose="020B0604020202020204" pitchFamily="34" charset="0"/>
              </a:rPr>
              <a:pPr>
                <a:spcBef>
                  <a:spcPct val="0"/>
                </a:spcBef>
                <a:buClrTx/>
                <a:buFontTx/>
                <a:buNone/>
              </a:pPr>
              <a:t>122</a:t>
            </a:fld>
            <a:endParaRPr lang="en-US" altLang="en-US" sz="13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13</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a:extLst>
              <a:ext uri="{FF2B5EF4-FFF2-40B4-BE49-F238E27FC236}">
                <a16:creationId xmlns:a16="http://schemas.microsoft.com/office/drawing/2014/main" id="{E75C71C0-1771-42DC-95C4-1D5E19D70F6C}"/>
              </a:ext>
            </a:extLst>
          </p:cNvPr>
          <p:cNvSpPr>
            <a:spLocks noGrp="1" noRot="1" noChangeAspect="1" noTextEdit="1"/>
          </p:cNvSpPr>
          <p:nvPr>
            <p:ph type="sldImg"/>
          </p:nvPr>
        </p:nvSpPr>
        <p:spPr>
          <a:ln/>
        </p:spPr>
      </p:sp>
      <p:sp>
        <p:nvSpPr>
          <p:cNvPr id="253955" name="Notes Placeholder 2">
            <a:extLst>
              <a:ext uri="{FF2B5EF4-FFF2-40B4-BE49-F238E27FC236}">
                <a16:creationId xmlns:a16="http://schemas.microsoft.com/office/drawing/2014/main" id="{AFB4C021-FAC5-4825-85C5-C99416803C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a:extLst>
              <a:ext uri="{FF2B5EF4-FFF2-40B4-BE49-F238E27FC236}">
                <a16:creationId xmlns:a16="http://schemas.microsoft.com/office/drawing/2014/main" id="{D43E299C-7A36-415F-93F3-08925D5CCD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7246A47-B216-4B4D-A126-1DC8FA75DF3E}"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38190D97-DF28-4834-B9A1-9C61B3C3D5B6}"/>
              </a:ext>
            </a:extLst>
          </p:cNvPr>
          <p:cNvSpPr>
            <a:spLocks noGrp="1" noRot="1" noChangeAspect="1" noTextEdit="1"/>
          </p:cNvSpPr>
          <p:nvPr>
            <p:ph type="sldImg"/>
          </p:nvPr>
        </p:nvSpPr>
        <p:spPr>
          <a:ln/>
        </p:spPr>
      </p:sp>
      <p:sp>
        <p:nvSpPr>
          <p:cNvPr id="256003" name="Notes Placeholder 2">
            <a:extLst>
              <a:ext uri="{FF2B5EF4-FFF2-40B4-BE49-F238E27FC236}">
                <a16:creationId xmlns:a16="http://schemas.microsoft.com/office/drawing/2014/main" id="{013C40A6-3A34-4C6A-BF69-9271F7E225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a:extLst>
              <a:ext uri="{FF2B5EF4-FFF2-40B4-BE49-F238E27FC236}">
                <a16:creationId xmlns:a16="http://schemas.microsoft.com/office/drawing/2014/main" id="{EE2F22E6-D008-407F-8F07-E8143240AC5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D2F304-68C0-4499-A576-2841E6EA3081}"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7CD1187B-87C8-442A-B2DA-574DA4B42189}"/>
              </a:ext>
            </a:extLst>
          </p:cNvPr>
          <p:cNvSpPr>
            <a:spLocks noGrp="1" noRot="1" noChangeAspect="1" noTextEdit="1"/>
          </p:cNvSpPr>
          <p:nvPr>
            <p:ph type="sldImg"/>
          </p:nvPr>
        </p:nvSpPr>
        <p:spPr>
          <a:ln/>
        </p:spPr>
      </p:sp>
      <p:sp>
        <p:nvSpPr>
          <p:cNvPr id="258051" name="Notes Placeholder 2">
            <a:extLst>
              <a:ext uri="{FF2B5EF4-FFF2-40B4-BE49-F238E27FC236}">
                <a16:creationId xmlns:a16="http://schemas.microsoft.com/office/drawing/2014/main" id="{60EC0FD6-6708-4070-B49B-C76CD4283B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a:extLst>
              <a:ext uri="{FF2B5EF4-FFF2-40B4-BE49-F238E27FC236}">
                <a16:creationId xmlns:a16="http://schemas.microsoft.com/office/drawing/2014/main" id="{0590A952-DF58-43EA-A66F-18D32F8783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8C3F5D-0504-47EC-B23D-40BCCB13D70A}" type="slidenum">
              <a:rPr lang="en-US" altLang="en-US" sz="1300" smtClean="0">
                <a:latin typeface="Arial" panose="020B0604020202020204" pitchFamily="34" charset="0"/>
              </a:rPr>
              <a:pPr>
                <a:spcBef>
                  <a:spcPct val="0"/>
                </a:spcBef>
                <a:buClrTx/>
                <a:buFontTx/>
                <a:buNone/>
              </a:pPr>
              <a:t>125</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858753EA-6F70-4E25-B99E-A258BFA95ACF}"/>
              </a:ext>
            </a:extLst>
          </p:cNvPr>
          <p:cNvSpPr>
            <a:spLocks noGrp="1" noRot="1" noChangeAspect="1" noTextEdit="1"/>
          </p:cNvSpPr>
          <p:nvPr>
            <p:ph type="sldImg"/>
          </p:nvPr>
        </p:nvSpPr>
        <p:spPr>
          <a:ln/>
        </p:spPr>
      </p:sp>
      <p:sp>
        <p:nvSpPr>
          <p:cNvPr id="260099" name="Notes Placeholder 2">
            <a:extLst>
              <a:ext uri="{FF2B5EF4-FFF2-40B4-BE49-F238E27FC236}">
                <a16:creationId xmlns:a16="http://schemas.microsoft.com/office/drawing/2014/main" id="{7563B5D2-30FC-4012-A1C1-2FB29DB56A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a:extLst>
              <a:ext uri="{FF2B5EF4-FFF2-40B4-BE49-F238E27FC236}">
                <a16:creationId xmlns:a16="http://schemas.microsoft.com/office/drawing/2014/main" id="{0E171716-597B-4C8C-A90F-04295D4C07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83D36D-2C0F-4F13-B865-B40703F4952F}"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EC4B967E-6911-483A-952A-4912E16D2BDD}"/>
              </a:ext>
            </a:extLst>
          </p:cNvPr>
          <p:cNvSpPr>
            <a:spLocks noGrp="1" noRot="1" noChangeAspect="1" noTextEdit="1"/>
          </p:cNvSpPr>
          <p:nvPr>
            <p:ph type="sldImg"/>
          </p:nvPr>
        </p:nvSpPr>
        <p:spPr>
          <a:ln/>
        </p:spPr>
      </p:sp>
      <p:sp>
        <p:nvSpPr>
          <p:cNvPr id="262147" name="Notes Placeholder 2">
            <a:extLst>
              <a:ext uri="{FF2B5EF4-FFF2-40B4-BE49-F238E27FC236}">
                <a16:creationId xmlns:a16="http://schemas.microsoft.com/office/drawing/2014/main" id="{50131CE5-C495-45CA-BE3F-CA6B81320E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a:extLst>
              <a:ext uri="{FF2B5EF4-FFF2-40B4-BE49-F238E27FC236}">
                <a16:creationId xmlns:a16="http://schemas.microsoft.com/office/drawing/2014/main" id="{9587AD1A-92A0-4593-8395-36F71A68C3F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96A98-AF56-46FD-A152-F1C50C3B0569}"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1B07B8BD-4D54-49A8-A415-423D4F20CB29}"/>
              </a:ext>
            </a:extLst>
          </p:cNvPr>
          <p:cNvSpPr>
            <a:spLocks noGrp="1" noRot="1" noChangeAspect="1" noTextEdit="1"/>
          </p:cNvSpPr>
          <p:nvPr>
            <p:ph type="sldImg"/>
          </p:nvPr>
        </p:nvSpPr>
        <p:spPr>
          <a:ln/>
        </p:spPr>
      </p:sp>
      <p:sp>
        <p:nvSpPr>
          <p:cNvPr id="264195" name="Notes Placeholder 2">
            <a:extLst>
              <a:ext uri="{FF2B5EF4-FFF2-40B4-BE49-F238E27FC236}">
                <a16:creationId xmlns:a16="http://schemas.microsoft.com/office/drawing/2014/main" id="{339C9A39-68F8-415D-8A78-DA79D198BF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a:extLst>
              <a:ext uri="{FF2B5EF4-FFF2-40B4-BE49-F238E27FC236}">
                <a16:creationId xmlns:a16="http://schemas.microsoft.com/office/drawing/2014/main" id="{91859538-04EC-47FA-B938-120809BD55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45E8DE2-33D2-4F0E-B31D-5F2C5152DB74}"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D0CA8E7-B071-4DA2-AAF7-06C62ECB9614}"/>
              </a:ext>
            </a:extLst>
          </p:cNvPr>
          <p:cNvSpPr>
            <a:spLocks noGrp="1" noRot="1" noChangeAspect="1" noTextEdit="1"/>
          </p:cNvSpPr>
          <p:nvPr>
            <p:ph type="sldImg"/>
          </p:nvPr>
        </p:nvSpPr>
        <p:spPr>
          <a:ln/>
        </p:spPr>
      </p:sp>
      <p:sp>
        <p:nvSpPr>
          <p:cNvPr id="266243" name="Notes Placeholder 2">
            <a:extLst>
              <a:ext uri="{FF2B5EF4-FFF2-40B4-BE49-F238E27FC236}">
                <a16:creationId xmlns:a16="http://schemas.microsoft.com/office/drawing/2014/main" id="{AB49181E-2C2C-467E-B4BA-98CCF0B552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a:extLst>
              <a:ext uri="{FF2B5EF4-FFF2-40B4-BE49-F238E27FC236}">
                <a16:creationId xmlns:a16="http://schemas.microsoft.com/office/drawing/2014/main" id="{AB43E3CC-9CD3-44AD-8B86-5DF7C1DF8DD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690341-827A-4258-9C62-C4FCE55EC4EB}"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8">
            <a:extLst>
              <a:ext uri="{FF2B5EF4-FFF2-40B4-BE49-F238E27FC236}">
                <a16:creationId xmlns:a16="http://schemas.microsoft.com/office/drawing/2014/main" id="{B49B48BB-2308-43BF-A2FA-3B20CB2B9D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71D8C4-776B-4E1D-8A9A-0F5D8C941D5E}"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
        <p:nvSpPr>
          <p:cNvPr id="268291" name="Rectangle 1">
            <a:extLst>
              <a:ext uri="{FF2B5EF4-FFF2-40B4-BE49-F238E27FC236}">
                <a16:creationId xmlns:a16="http://schemas.microsoft.com/office/drawing/2014/main" id="{1927BAB7-5040-446F-AAD9-2ADE9185F74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8292" name="Rectangle 2">
            <a:extLst>
              <a:ext uri="{FF2B5EF4-FFF2-40B4-BE49-F238E27FC236}">
                <a16:creationId xmlns:a16="http://schemas.microsoft.com/office/drawing/2014/main" id="{0D286182-31AF-4C1C-BFD6-338D84C0246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68293" name="Text Box 3">
            <a:extLst>
              <a:ext uri="{FF2B5EF4-FFF2-40B4-BE49-F238E27FC236}">
                <a16:creationId xmlns:a16="http://schemas.microsoft.com/office/drawing/2014/main" id="{4DF86051-981E-465E-8342-65D05E7287A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72AF73F2-C54E-4763-BEB6-9431860E5F43}" type="slidenum">
              <a:rPr lang="en-US" altLang="en-US">
                <a:latin typeface="Arial" panose="020B0604020202020204" pitchFamily="34" charset="0"/>
                <a:ea typeface="Microsoft YaHei" panose="020B0503020204020204" pitchFamily="34" charset="-122"/>
              </a:rPr>
              <a:pPr algn="r" eaLnBrk="1" hangingPunct="1">
                <a:spcBef>
                  <a:spcPct val="0"/>
                </a:spcBef>
              </a:pPr>
              <a:t>130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a:extLst>
              <a:ext uri="{FF2B5EF4-FFF2-40B4-BE49-F238E27FC236}">
                <a16:creationId xmlns:a16="http://schemas.microsoft.com/office/drawing/2014/main" id="{ED702D32-C7C4-4F7A-B131-9278C7565DF6}"/>
              </a:ext>
            </a:extLst>
          </p:cNvPr>
          <p:cNvSpPr>
            <a:spLocks noGrp="1" noRot="1" noChangeAspect="1" noTextEdit="1"/>
          </p:cNvSpPr>
          <p:nvPr>
            <p:ph type="sldImg"/>
          </p:nvPr>
        </p:nvSpPr>
        <p:spPr>
          <a:ln/>
        </p:spPr>
      </p:sp>
      <p:sp>
        <p:nvSpPr>
          <p:cNvPr id="270339" name="Notes Placeholder 2">
            <a:extLst>
              <a:ext uri="{FF2B5EF4-FFF2-40B4-BE49-F238E27FC236}">
                <a16:creationId xmlns:a16="http://schemas.microsoft.com/office/drawing/2014/main" id="{D5B74BA3-CA28-44CC-AC34-D4BCCB2AEB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0340" name="Slide Number Placeholder 3">
            <a:extLst>
              <a:ext uri="{FF2B5EF4-FFF2-40B4-BE49-F238E27FC236}">
                <a16:creationId xmlns:a16="http://schemas.microsoft.com/office/drawing/2014/main" id="{FFF4271B-7EE9-4265-BC07-A8E52D8148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89EF78-0BA5-4005-BF74-00908886B511}"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32CBC077-2843-4FF8-92B6-273A5D07A184}"/>
              </a:ext>
            </a:extLst>
          </p:cNvPr>
          <p:cNvSpPr>
            <a:spLocks noGrp="1" noRot="1" noChangeAspect="1" noChangeArrowheads="1" noTextEdit="1"/>
          </p:cNvSpPr>
          <p:nvPr>
            <p:ph type="sldImg"/>
          </p:nvPr>
        </p:nvSpPr>
        <p:spPr>
          <a:ln/>
        </p:spPr>
      </p:sp>
      <p:sp>
        <p:nvSpPr>
          <p:cNvPr id="274435" name="Notes Placeholder 2">
            <a:extLst>
              <a:ext uri="{FF2B5EF4-FFF2-40B4-BE49-F238E27FC236}">
                <a16:creationId xmlns:a16="http://schemas.microsoft.com/office/drawing/2014/main" id="{B51B7562-EA46-41D0-B627-9BA830FCA3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79419A7A-8424-4D1E-83DB-8785673DF0F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1BFDB8-D4E2-4C83-91F6-FB67B7988FD4}"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extLst>
      <p:ext uri="{BB962C8B-B14F-4D97-AF65-F5344CB8AC3E}">
        <p14:creationId xmlns:p14="http://schemas.microsoft.com/office/powerpoint/2010/main" val="57611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14</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8530" name="Rectangle 8">
            <a:extLst>
              <a:ext uri="{FF2B5EF4-FFF2-40B4-BE49-F238E27FC236}">
                <a16:creationId xmlns:a16="http://schemas.microsoft.com/office/drawing/2014/main" id="{48DE7229-7E47-4D5C-A036-8B161AF036A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0F3BE7-25C5-407C-A260-E4C495E43511}"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
        <p:nvSpPr>
          <p:cNvPr id="278531" name="Rectangle 1">
            <a:extLst>
              <a:ext uri="{FF2B5EF4-FFF2-40B4-BE49-F238E27FC236}">
                <a16:creationId xmlns:a16="http://schemas.microsoft.com/office/drawing/2014/main" id="{F206E4E6-7298-4236-8A0A-A0399F9DD7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278532" name="Rectangle 2">
            <a:extLst>
              <a:ext uri="{FF2B5EF4-FFF2-40B4-BE49-F238E27FC236}">
                <a16:creationId xmlns:a16="http://schemas.microsoft.com/office/drawing/2014/main" id="{3026DC73-0269-4F88-AB8E-3990C13011D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8533" name="Text Box 3">
            <a:extLst>
              <a:ext uri="{FF2B5EF4-FFF2-40B4-BE49-F238E27FC236}">
                <a16:creationId xmlns:a16="http://schemas.microsoft.com/office/drawing/2014/main" id="{AB0C7B9D-E1DD-4EB4-893F-041DF003FABE}"/>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93791E0-82C7-45CE-8B93-1DF50065981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096978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a:extLst>
              <a:ext uri="{FF2B5EF4-FFF2-40B4-BE49-F238E27FC236}">
                <a16:creationId xmlns:a16="http://schemas.microsoft.com/office/drawing/2014/main" id="{04034087-DE46-4525-A4E4-8A5E7FDA82CD}"/>
              </a:ext>
            </a:extLst>
          </p:cNvPr>
          <p:cNvSpPr>
            <a:spLocks noGrp="1" noRot="1" noChangeAspect="1" noChangeArrowheads="1" noTextEdit="1"/>
          </p:cNvSpPr>
          <p:nvPr>
            <p:ph type="sldImg"/>
          </p:nvPr>
        </p:nvSpPr>
        <p:spPr>
          <a:ln/>
        </p:spPr>
      </p:sp>
      <p:sp>
        <p:nvSpPr>
          <p:cNvPr id="280579" name="Notes Placeholder 2">
            <a:extLst>
              <a:ext uri="{FF2B5EF4-FFF2-40B4-BE49-F238E27FC236}">
                <a16:creationId xmlns:a16="http://schemas.microsoft.com/office/drawing/2014/main" id="{D61FBCA9-EC9E-43E0-9100-FB4B43100C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0580" name="Slide Number Placeholder 3">
            <a:extLst>
              <a:ext uri="{FF2B5EF4-FFF2-40B4-BE49-F238E27FC236}">
                <a16:creationId xmlns:a16="http://schemas.microsoft.com/office/drawing/2014/main" id="{55C35956-E164-424F-A843-5006BEA36B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C3687F-0728-4C00-B15C-2B7E823443FA}"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Tree>
    <p:extLst>
      <p:ext uri="{BB962C8B-B14F-4D97-AF65-F5344CB8AC3E}">
        <p14:creationId xmlns:p14="http://schemas.microsoft.com/office/powerpoint/2010/main" val="36767245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2626" name="Rectangle 8">
            <a:extLst>
              <a:ext uri="{FF2B5EF4-FFF2-40B4-BE49-F238E27FC236}">
                <a16:creationId xmlns:a16="http://schemas.microsoft.com/office/drawing/2014/main" id="{8DBC654F-0EDB-452D-8F8E-093B940AE8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DD2B19F-F72F-49C2-A7F8-E0F9D61D42B0}"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
        <p:nvSpPr>
          <p:cNvPr id="282627" name="Rectangle 1">
            <a:extLst>
              <a:ext uri="{FF2B5EF4-FFF2-40B4-BE49-F238E27FC236}">
                <a16:creationId xmlns:a16="http://schemas.microsoft.com/office/drawing/2014/main" id="{D0A3A7D7-6404-49BC-986B-217C963BB1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282628" name="Rectangle 2">
            <a:extLst>
              <a:ext uri="{FF2B5EF4-FFF2-40B4-BE49-F238E27FC236}">
                <a16:creationId xmlns:a16="http://schemas.microsoft.com/office/drawing/2014/main" id="{DC445282-1FEB-4144-BD8D-2352359F88D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82629" name="Text Box 3">
            <a:extLst>
              <a:ext uri="{FF2B5EF4-FFF2-40B4-BE49-F238E27FC236}">
                <a16:creationId xmlns:a16="http://schemas.microsoft.com/office/drawing/2014/main" id="{5592C570-C257-4FDF-B5F8-BD34204C735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3B007A-D4E8-43AB-B9C5-95FAD453135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109446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a:extLst>
              <a:ext uri="{FF2B5EF4-FFF2-40B4-BE49-F238E27FC236}">
                <a16:creationId xmlns:a16="http://schemas.microsoft.com/office/drawing/2014/main" id="{6DDB0FD3-7395-4860-A1CF-B8204AD49A50}"/>
              </a:ext>
            </a:extLst>
          </p:cNvPr>
          <p:cNvSpPr>
            <a:spLocks noGrp="1" noRot="1" noChangeAspect="1" noChangeArrowheads="1" noTextEdit="1"/>
          </p:cNvSpPr>
          <p:nvPr>
            <p:ph type="sldImg"/>
          </p:nvPr>
        </p:nvSpPr>
        <p:spPr>
          <a:ln/>
        </p:spPr>
      </p:sp>
      <p:sp>
        <p:nvSpPr>
          <p:cNvPr id="284675" name="Notes Placeholder 2">
            <a:extLst>
              <a:ext uri="{FF2B5EF4-FFF2-40B4-BE49-F238E27FC236}">
                <a16:creationId xmlns:a16="http://schemas.microsoft.com/office/drawing/2014/main" id="{508F3F3C-AEF1-46FC-82C9-5366299184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a:extLst>
              <a:ext uri="{FF2B5EF4-FFF2-40B4-BE49-F238E27FC236}">
                <a16:creationId xmlns:a16="http://schemas.microsoft.com/office/drawing/2014/main" id="{7A2F59D4-5100-4652-BBFE-F95188C1A6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3C75D-352B-4B66-B26C-EE9EC587DAD7}"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extLst>
      <p:ext uri="{BB962C8B-B14F-4D97-AF65-F5344CB8AC3E}">
        <p14:creationId xmlns:p14="http://schemas.microsoft.com/office/powerpoint/2010/main" val="33436731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a:extLst>
              <a:ext uri="{FF2B5EF4-FFF2-40B4-BE49-F238E27FC236}">
                <a16:creationId xmlns:a16="http://schemas.microsoft.com/office/drawing/2014/main" id="{95D897F8-2A9A-4D87-911A-B3B30CBF1898}"/>
              </a:ext>
            </a:extLst>
          </p:cNvPr>
          <p:cNvSpPr>
            <a:spLocks noGrp="1" noRot="1" noChangeAspect="1" noChangeArrowheads="1" noTextEdit="1"/>
          </p:cNvSpPr>
          <p:nvPr>
            <p:ph type="sldImg"/>
          </p:nvPr>
        </p:nvSpPr>
        <p:spPr>
          <a:ln/>
        </p:spPr>
      </p:sp>
      <p:sp>
        <p:nvSpPr>
          <p:cNvPr id="286723" name="Notes Placeholder 2">
            <a:extLst>
              <a:ext uri="{FF2B5EF4-FFF2-40B4-BE49-F238E27FC236}">
                <a16:creationId xmlns:a16="http://schemas.microsoft.com/office/drawing/2014/main" id="{111EFA2F-3E37-4C40-9CB3-133BD486D8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a:extLst>
              <a:ext uri="{FF2B5EF4-FFF2-40B4-BE49-F238E27FC236}">
                <a16:creationId xmlns:a16="http://schemas.microsoft.com/office/drawing/2014/main" id="{8BCCF317-80A7-47E5-9915-41CF2C7DC3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9099DD-BC6B-41F4-B1EE-FE58FFC4A1AD}"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extLst>
      <p:ext uri="{BB962C8B-B14F-4D97-AF65-F5344CB8AC3E}">
        <p14:creationId xmlns:p14="http://schemas.microsoft.com/office/powerpoint/2010/main" val="22357133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a:extLst>
              <a:ext uri="{FF2B5EF4-FFF2-40B4-BE49-F238E27FC236}">
                <a16:creationId xmlns:a16="http://schemas.microsoft.com/office/drawing/2014/main" id="{02BC6CE7-0865-48FD-9D1E-532CC4861D5F}"/>
              </a:ext>
            </a:extLst>
          </p:cNvPr>
          <p:cNvSpPr>
            <a:spLocks noGrp="1" noRot="1" noChangeAspect="1" noChangeArrowheads="1" noTextEdit="1"/>
          </p:cNvSpPr>
          <p:nvPr>
            <p:ph type="sldImg"/>
          </p:nvPr>
        </p:nvSpPr>
        <p:spPr>
          <a:ln/>
        </p:spPr>
      </p:sp>
      <p:sp>
        <p:nvSpPr>
          <p:cNvPr id="288771" name="Notes Placeholder 2">
            <a:extLst>
              <a:ext uri="{FF2B5EF4-FFF2-40B4-BE49-F238E27FC236}">
                <a16:creationId xmlns:a16="http://schemas.microsoft.com/office/drawing/2014/main" id="{13BF44CD-1D2B-4DE1-9D50-C1EAD66F12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a:extLst>
              <a:ext uri="{FF2B5EF4-FFF2-40B4-BE49-F238E27FC236}">
                <a16:creationId xmlns:a16="http://schemas.microsoft.com/office/drawing/2014/main" id="{02A724B3-0AAF-4BBC-AD3A-A89AD3AB09C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7BECB9-3220-41AD-87A7-76D72718C413}"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extLst>
      <p:ext uri="{BB962C8B-B14F-4D97-AF65-F5344CB8AC3E}">
        <p14:creationId xmlns:p14="http://schemas.microsoft.com/office/powerpoint/2010/main" val="153594958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a:extLst>
              <a:ext uri="{FF2B5EF4-FFF2-40B4-BE49-F238E27FC236}">
                <a16:creationId xmlns:a16="http://schemas.microsoft.com/office/drawing/2014/main" id="{12BD41B1-57AC-4E7D-8713-CF5A56AAB382}"/>
              </a:ext>
            </a:extLst>
          </p:cNvPr>
          <p:cNvSpPr>
            <a:spLocks noGrp="1" noRot="1" noChangeAspect="1" noChangeArrowheads="1" noTextEdit="1"/>
          </p:cNvSpPr>
          <p:nvPr>
            <p:ph type="sldImg"/>
          </p:nvPr>
        </p:nvSpPr>
        <p:spPr>
          <a:ln/>
        </p:spPr>
      </p:sp>
      <p:sp>
        <p:nvSpPr>
          <p:cNvPr id="290819" name="Notes Placeholder 2">
            <a:extLst>
              <a:ext uri="{FF2B5EF4-FFF2-40B4-BE49-F238E27FC236}">
                <a16:creationId xmlns:a16="http://schemas.microsoft.com/office/drawing/2014/main" id="{7650E4AE-EE83-4A57-AAC2-47A68656E1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a:extLst>
              <a:ext uri="{FF2B5EF4-FFF2-40B4-BE49-F238E27FC236}">
                <a16:creationId xmlns:a16="http://schemas.microsoft.com/office/drawing/2014/main" id="{410A53C8-4756-4AAE-9F53-A8B9BD26EA2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45D2FE-2EE5-44B4-A0A3-85C08E134A1F}"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extLst>
      <p:ext uri="{BB962C8B-B14F-4D97-AF65-F5344CB8AC3E}">
        <p14:creationId xmlns:p14="http://schemas.microsoft.com/office/powerpoint/2010/main" val="22811667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a:extLst>
              <a:ext uri="{FF2B5EF4-FFF2-40B4-BE49-F238E27FC236}">
                <a16:creationId xmlns:a16="http://schemas.microsoft.com/office/drawing/2014/main" id="{FD01392D-EF7E-4BE8-A682-EAE881B8F24F}"/>
              </a:ext>
            </a:extLst>
          </p:cNvPr>
          <p:cNvSpPr>
            <a:spLocks noGrp="1" noRot="1" noChangeAspect="1" noChangeArrowheads="1" noTextEdit="1"/>
          </p:cNvSpPr>
          <p:nvPr>
            <p:ph type="sldImg"/>
          </p:nvPr>
        </p:nvSpPr>
        <p:spPr>
          <a:ln/>
        </p:spPr>
      </p:sp>
      <p:sp>
        <p:nvSpPr>
          <p:cNvPr id="292867" name="Notes Placeholder 2">
            <a:extLst>
              <a:ext uri="{FF2B5EF4-FFF2-40B4-BE49-F238E27FC236}">
                <a16:creationId xmlns:a16="http://schemas.microsoft.com/office/drawing/2014/main" id="{CBA8A490-1ADB-4A33-B862-D690800543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a:extLst>
              <a:ext uri="{FF2B5EF4-FFF2-40B4-BE49-F238E27FC236}">
                <a16:creationId xmlns:a16="http://schemas.microsoft.com/office/drawing/2014/main" id="{CB3982C4-A7EB-405E-B00F-E669BC144B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623D375-A369-46A9-A6A7-E216DCFF0251}"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Tree>
    <p:extLst>
      <p:ext uri="{BB962C8B-B14F-4D97-AF65-F5344CB8AC3E}">
        <p14:creationId xmlns:p14="http://schemas.microsoft.com/office/powerpoint/2010/main" val="7639678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087FF9A6-5852-41B4-8F49-CA9067A3F82F}"/>
              </a:ext>
            </a:extLst>
          </p:cNvPr>
          <p:cNvSpPr>
            <a:spLocks noGrp="1" noRot="1" noChangeAspect="1" noChangeArrowheads="1" noTextEdit="1"/>
          </p:cNvSpPr>
          <p:nvPr>
            <p:ph type="sldImg"/>
          </p:nvPr>
        </p:nvSpPr>
        <p:spPr>
          <a:ln/>
        </p:spPr>
      </p:sp>
      <p:sp>
        <p:nvSpPr>
          <p:cNvPr id="294915" name="Notes Placeholder 2">
            <a:extLst>
              <a:ext uri="{FF2B5EF4-FFF2-40B4-BE49-F238E27FC236}">
                <a16:creationId xmlns:a16="http://schemas.microsoft.com/office/drawing/2014/main" id="{2754981A-2EC1-4029-9025-248C028903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4916" name="Slide Number Placeholder 3">
            <a:extLst>
              <a:ext uri="{FF2B5EF4-FFF2-40B4-BE49-F238E27FC236}">
                <a16:creationId xmlns:a16="http://schemas.microsoft.com/office/drawing/2014/main" id="{A6AFF5FB-CD63-4BDC-8306-4BA84CE6B2C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E7BC42-7353-4B3A-A4FE-AB3C8000659E}"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Tree>
    <p:extLst>
      <p:ext uri="{BB962C8B-B14F-4D97-AF65-F5344CB8AC3E}">
        <p14:creationId xmlns:p14="http://schemas.microsoft.com/office/powerpoint/2010/main" val="137726559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a:extLst>
              <a:ext uri="{FF2B5EF4-FFF2-40B4-BE49-F238E27FC236}">
                <a16:creationId xmlns:a16="http://schemas.microsoft.com/office/drawing/2014/main" id="{170D036B-8DB1-4085-B838-9E05625526ED}"/>
              </a:ext>
            </a:extLst>
          </p:cNvPr>
          <p:cNvSpPr>
            <a:spLocks noGrp="1" noRot="1" noChangeAspect="1" noChangeArrowheads="1" noTextEdit="1"/>
          </p:cNvSpPr>
          <p:nvPr>
            <p:ph type="sldImg"/>
          </p:nvPr>
        </p:nvSpPr>
        <p:spPr>
          <a:ln/>
        </p:spPr>
      </p:sp>
      <p:sp>
        <p:nvSpPr>
          <p:cNvPr id="296963" name="Notes Placeholder 2">
            <a:extLst>
              <a:ext uri="{FF2B5EF4-FFF2-40B4-BE49-F238E27FC236}">
                <a16:creationId xmlns:a16="http://schemas.microsoft.com/office/drawing/2014/main" id="{4842F30D-7F5F-4617-936B-C237EC20D4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a:extLst>
              <a:ext uri="{FF2B5EF4-FFF2-40B4-BE49-F238E27FC236}">
                <a16:creationId xmlns:a16="http://schemas.microsoft.com/office/drawing/2014/main" id="{6B9B6E1C-9379-43BA-939D-3D3E59B291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DB92BB-9ED8-4D76-89AF-94EFD37C6087}"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extLst>
      <p:ext uri="{BB962C8B-B14F-4D97-AF65-F5344CB8AC3E}">
        <p14:creationId xmlns:p14="http://schemas.microsoft.com/office/powerpoint/2010/main" val="121116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15</a:t>
            </a:fld>
            <a:endParaRPr lang="en-US" altLang="en-US" sz="130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a:extLst>
              <a:ext uri="{FF2B5EF4-FFF2-40B4-BE49-F238E27FC236}">
                <a16:creationId xmlns:a16="http://schemas.microsoft.com/office/drawing/2014/main" id="{AB80AF45-EC75-476D-AAD4-2326E33EFFB5}"/>
              </a:ext>
            </a:extLst>
          </p:cNvPr>
          <p:cNvSpPr>
            <a:spLocks noGrp="1" noRot="1" noChangeAspect="1" noChangeArrowheads="1" noTextEdit="1"/>
          </p:cNvSpPr>
          <p:nvPr>
            <p:ph type="sldImg"/>
          </p:nvPr>
        </p:nvSpPr>
        <p:spPr>
          <a:ln/>
        </p:spPr>
      </p:sp>
      <p:sp>
        <p:nvSpPr>
          <p:cNvPr id="299011" name="Notes Placeholder 2">
            <a:extLst>
              <a:ext uri="{FF2B5EF4-FFF2-40B4-BE49-F238E27FC236}">
                <a16:creationId xmlns:a16="http://schemas.microsoft.com/office/drawing/2014/main" id="{DDE84B46-94BF-4BF0-8FAD-4F481F8081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a:extLst>
              <a:ext uri="{FF2B5EF4-FFF2-40B4-BE49-F238E27FC236}">
                <a16:creationId xmlns:a16="http://schemas.microsoft.com/office/drawing/2014/main" id="{4F683716-556C-463D-8E28-223367CC60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CEB2C4-65F5-4811-AF6C-B5936550EC67}"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extLst>
      <p:ext uri="{BB962C8B-B14F-4D97-AF65-F5344CB8AC3E}">
        <p14:creationId xmlns:p14="http://schemas.microsoft.com/office/powerpoint/2010/main" val="164339917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a:extLst>
              <a:ext uri="{FF2B5EF4-FFF2-40B4-BE49-F238E27FC236}">
                <a16:creationId xmlns:a16="http://schemas.microsoft.com/office/drawing/2014/main" id="{B77AFDBC-13B8-4650-9EF8-CD6CFB7CB9B3}"/>
              </a:ext>
            </a:extLst>
          </p:cNvPr>
          <p:cNvSpPr>
            <a:spLocks noGrp="1" noRot="1" noChangeAspect="1" noChangeArrowheads="1" noTextEdit="1"/>
          </p:cNvSpPr>
          <p:nvPr>
            <p:ph type="sldImg"/>
          </p:nvPr>
        </p:nvSpPr>
        <p:spPr>
          <a:ln/>
        </p:spPr>
      </p:sp>
      <p:sp>
        <p:nvSpPr>
          <p:cNvPr id="301059" name="Notes Placeholder 2">
            <a:extLst>
              <a:ext uri="{FF2B5EF4-FFF2-40B4-BE49-F238E27FC236}">
                <a16:creationId xmlns:a16="http://schemas.microsoft.com/office/drawing/2014/main" id="{F66A3CB1-F41F-47B9-901A-5703DABCEB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a:extLst>
              <a:ext uri="{FF2B5EF4-FFF2-40B4-BE49-F238E27FC236}">
                <a16:creationId xmlns:a16="http://schemas.microsoft.com/office/drawing/2014/main" id="{C0205545-3623-488C-9727-43B98B584F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610572-75A8-459A-9608-080ECDCC94E0}"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extLst>
      <p:ext uri="{BB962C8B-B14F-4D97-AF65-F5344CB8AC3E}">
        <p14:creationId xmlns:p14="http://schemas.microsoft.com/office/powerpoint/2010/main" val="21679453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a:extLst>
              <a:ext uri="{FF2B5EF4-FFF2-40B4-BE49-F238E27FC236}">
                <a16:creationId xmlns:a16="http://schemas.microsoft.com/office/drawing/2014/main" id="{E0537E26-6624-4353-B089-B2BE9268CD0D}"/>
              </a:ext>
            </a:extLst>
          </p:cNvPr>
          <p:cNvSpPr>
            <a:spLocks noGrp="1" noRot="1" noChangeAspect="1" noChangeArrowheads="1" noTextEdit="1"/>
          </p:cNvSpPr>
          <p:nvPr>
            <p:ph type="sldImg"/>
          </p:nvPr>
        </p:nvSpPr>
        <p:spPr>
          <a:ln/>
        </p:spPr>
      </p:sp>
      <p:sp>
        <p:nvSpPr>
          <p:cNvPr id="303107" name="Notes Placeholder 2">
            <a:extLst>
              <a:ext uri="{FF2B5EF4-FFF2-40B4-BE49-F238E27FC236}">
                <a16:creationId xmlns:a16="http://schemas.microsoft.com/office/drawing/2014/main" id="{AE50E5F0-0FE1-42B9-817B-EF4C470065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a:extLst>
              <a:ext uri="{FF2B5EF4-FFF2-40B4-BE49-F238E27FC236}">
                <a16:creationId xmlns:a16="http://schemas.microsoft.com/office/drawing/2014/main" id="{4842BF2B-0B4D-4BE9-B999-BDBF3BB5FF2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2D676E9-7381-431E-A0F9-BD61B1810756}"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extLst>
      <p:ext uri="{BB962C8B-B14F-4D97-AF65-F5344CB8AC3E}">
        <p14:creationId xmlns:p14="http://schemas.microsoft.com/office/powerpoint/2010/main" val="15230109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a:extLst>
              <a:ext uri="{FF2B5EF4-FFF2-40B4-BE49-F238E27FC236}">
                <a16:creationId xmlns:a16="http://schemas.microsoft.com/office/drawing/2014/main" id="{0A24FB7F-AD33-4D3C-BC4E-C38429643662}"/>
              </a:ext>
            </a:extLst>
          </p:cNvPr>
          <p:cNvSpPr>
            <a:spLocks noGrp="1" noRot="1" noChangeAspect="1" noChangeArrowheads="1" noTextEdit="1"/>
          </p:cNvSpPr>
          <p:nvPr>
            <p:ph type="sldImg"/>
          </p:nvPr>
        </p:nvSpPr>
        <p:spPr>
          <a:ln/>
        </p:spPr>
      </p:sp>
      <p:sp>
        <p:nvSpPr>
          <p:cNvPr id="305155" name="Notes Placeholder 2">
            <a:extLst>
              <a:ext uri="{FF2B5EF4-FFF2-40B4-BE49-F238E27FC236}">
                <a16:creationId xmlns:a16="http://schemas.microsoft.com/office/drawing/2014/main" id="{8A3AEB94-F90A-4D19-BFD3-E97EA8F3C6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5156" name="Slide Number Placeholder 3">
            <a:extLst>
              <a:ext uri="{FF2B5EF4-FFF2-40B4-BE49-F238E27FC236}">
                <a16:creationId xmlns:a16="http://schemas.microsoft.com/office/drawing/2014/main" id="{F9F7EB7C-2834-4264-A75D-DB848B56E91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AE8997-C44D-47F6-BBB1-0EC70DB695BF}"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extLst>
      <p:ext uri="{BB962C8B-B14F-4D97-AF65-F5344CB8AC3E}">
        <p14:creationId xmlns:p14="http://schemas.microsoft.com/office/powerpoint/2010/main" val="38331945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a:extLst>
              <a:ext uri="{FF2B5EF4-FFF2-40B4-BE49-F238E27FC236}">
                <a16:creationId xmlns:a16="http://schemas.microsoft.com/office/drawing/2014/main" id="{7EE94B19-6E47-42A9-89B3-3E69AC09071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1640B-39E2-4BF7-A773-BE4E06B1ACAA}"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
        <p:nvSpPr>
          <p:cNvPr id="307203" name="Rectangle 2">
            <a:extLst>
              <a:ext uri="{FF2B5EF4-FFF2-40B4-BE49-F238E27FC236}">
                <a16:creationId xmlns:a16="http://schemas.microsoft.com/office/drawing/2014/main" id="{FB513FA5-0F0B-4005-9F33-A8B386F38034}"/>
              </a:ext>
            </a:extLst>
          </p:cNvPr>
          <p:cNvSpPr>
            <a:spLocks noGrp="1" noRot="1" noChangeAspect="1" noChangeArrowheads="1" noTextEdit="1"/>
          </p:cNvSpPr>
          <p:nvPr>
            <p:ph type="sldImg"/>
          </p:nvPr>
        </p:nvSpPr>
        <p:spPr>
          <a:xfrm>
            <a:off x="1257300" y="720725"/>
            <a:ext cx="4800600" cy="3602038"/>
          </a:xfrm>
          <a:ln/>
        </p:spPr>
      </p:sp>
      <p:sp>
        <p:nvSpPr>
          <p:cNvPr id="307204" name="Rectangle 3">
            <a:extLst>
              <a:ext uri="{FF2B5EF4-FFF2-40B4-BE49-F238E27FC236}">
                <a16:creationId xmlns:a16="http://schemas.microsoft.com/office/drawing/2014/main" id="{79500186-32A0-455A-9280-04543A10194E}"/>
              </a:ext>
            </a:extLst>
          </p:cNvPr>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963975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a:extLst>
              <a:ext uri="{FF2B5EF4-FFF2-40B4-BE49-F238E27FC236}">
                <a16:creationId xmlns:a16="http://schemas.microsoft.com/office/drawing/2014/main" id="{C07B20D2-1FFD-455D-9532-E32DD08039C5}"/>
              </a:ext>
            </a:extLst>
          </p:cNvPr>
          <p:cNvSpPr>
            <a:spLocks noGrp="1" noRot="1" noChangeAspect="1" noChangeArrowheads="1" noTextEdit="1"/>
          </p:cNvSpPr>
          <p:nvPr>
            <p:ph type="sldImg"/>
          </p:nvPr>
        </p:nvSpPr>
        <p:spPr>
          <a:ln/>
        </p:spPr>
      </p:sp>
      <p:sp>
        <p:nvSpPr>
          <p:cNvPr id="309251" name="Notes Placeholder 2">
            <a:extLst>
              <a:ext uri="{FF2B5EF4-FFF2-40B4-BE49-F238E27FC236}">
                <a16:creationId xmlns:a16="http://schemas.microsoft.com/office/drawing/2014/main" id="{637D1C0E-C552-4C69-B8C8-F11228CC8E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9252" name="Slide Number Placeholder 3">
            <a:extLst>
              <a:ext uri="{FF2B5EF4-FFF2-40B4-BE49-F238E27FC236}">
                <a16:creationId xmlns:a16="http://schemas.microsoft.com/office/drawing/2014/main" id="{9C2969A2-1ACA-48A3-AB30-206C7424459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695A5F-74A3-4128-8A8E-108B1901255B}"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extLst>
      <p:ext uri="{BB962C8B-B14F-4D97-AF65-F5344CB8AC3E}">
        <p14:creationId xmlns:p14="http://schemas.microsoft.com/office/powerpoint/2010/main" val="26401354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a:extLst>
              <a:ext uri="{FF2B5EF4-FFF2-40B4-BE49-F238E27FC236}">
                <a16:creationId xmlns:a16="http://schemas.microsoft.com/office/drawing/2014/main" id="{8F3D06E7-52A1-4112-BD96-3D53243CA92D}"/>
              </a:ext>
            </a:extLst>
          </p:cNvPr>
          <p:cNvSpPr>
            <a:spLocks noGrp="1" noRot="1" noChangeAspect="1" noChangeArrowheads="1" noTextEdit="1"/>
          </p:cNvSpPr>
          <p:nvPr>
            <p:ph type="sldImg"/>
          </p:nvPr>
        </p:nvSpPr>
        <p:spPr>
          <a:ln/>
        </p:spPr>
      </p:sp>
      <p:sp>
        <p:nvSpPr>
          <p:cNvPr id="311299" name="Notes Placeholder 2">
            <a:extLst>
              <a:ext uri="{FF2B5EF4-FFF2-40B4-BE49-F238E27FC236}">
                <a16:creationId xmlns:a16="http://schemas.microsoft.com/office/drawing/2014/main" id="{BB994C80-EBBB-4232-BDD0-830939C578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1300" name="Slide Number Placeholder 3">
            <a:extLst>
              <a:ext uri="{FF2B5EF4-FFF2-40B4-BE49-F238E27FC236}">
                <a16:creationId xmlns:a16="http://schemas.microsoft.com/office/drawing/2014/main" id="{4A01F168-E987-47E2-8E82-A36A4626E4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C58DAC-FC3B-4168-8813-8D61FDD29AA9}"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Tree>
    <p:extLst>
      <p:ext uri="{BB962C8B-B14F-4D97-AF65-F5344CB8AC3E}">
        <p14:creationId xmlns:p14="http://schemas.microsoft.com/office/powerpoint/2010/main" val="120341922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07CD766C-EA42-4328-A5C5-524C4E80BE7E}"/>
              </a:ext>
            </a:extLst>
          </p:cNvPr>
          <p:cNvSpPr>
            <a:spLocks noGrp="1" noRot="1" noChangeAspect="1" noChangeArrowheads="1" noTextEdit="1"/>
          </p:cNvSpPr>
          <p:nvPr>
            <p:ph type="sldImg"/>
          </p:nvPr>
        </p:nvSpPr>
        <p:spPr>
          <a:ln/>
        </p:spPr>
      </p:sp>
      <p:sp>
        <p:nvSpPr>
          <p:cNvPr id="313347" name="Notes Placeholder 2">
            <a:extLst>
              <a:ext uri="{FF2B5EF4-FFF2-40B4-BE49-F238E27FC236}">
                <a16:creationId xmlns:a16="http://schemas.microsoft.com/office/drawing/2014/main" id="{A02E542F-0811-401E-9C5D-8630B6C5FC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a:extLst>
              <a:ext uri="{FF2B5EF4-FFF2-40B4-BE49-F238E27FC236}">
                <a16:creationId xmlns:a16="http://schemas.microsoft.com/office/drawing/2014/main" id="{14251EBD-925F-4B10-9B55-895ECF9B35C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C0633E-008D-4D52-835C-487145CC3375}"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Tree>
    <p:extLst>
      <p:ext uri="{BB962C8B-B14F-4D97-AF65-F5344CB8AC3E}">
        <p14:creationId xmlns:p14="http://schemas.microsoft.com/office/powerpoint/2010/main" val="170375531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a:extLst>
              <a:ext uri="{FF2B5EF4-FFF2-40B4-BE49-F238E27FC236}">
                <a16:creationId xmlns:a16="http://schemas.microsoft.com/office/drawing/2014/main" id="{298D3D25-B817-4D29-A2EE-A056916959F9}"/>
              </a:ext>
            </a:extLst>
          </p:cNvPr>
          <p:cNvSpPr>
            <a:spLocks noGrp="1" noRot="1" noChangeAspect="1" noChangeArrowheads="1" noTextEdit="1"/>
          </p:cNvSpPr>
          <p:nvPr>
            <p:ph type="sldImg"/>
          </p:nvPr>
        </p:nvSpPr>
        <p:spPr>
          <a:ln/>
        </p:spPr>
      </p:sp>
      <p:sp>
        <p:nvSpPr>
          <p:cNvPr id="315395" name="Notes Placeholder 2">
            <a:extLst>
              <a:ext uri="{FF2B5EF4-FFF2-40B4-BE49-F238E27FC236}">
                <a16:creationId xmlns:a16="http://schemas.microsoft.com/office/drawing/2014/main" id="{926F0D22-9941-4FF1-BBCB-3587AA4B12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a:extLst>
              <a:ext uri="{FF2B5EF4-FFF2-40B4-BE49-F238E27FC236}">
                <a16:creationId xmlns:a16="http://schemas.microsoft.com/office/drawing/2014/main" id="{16FF129D-D266-4508-897F-872BC605DA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E05C50-AA40-40E6-BAB1-C25840AC797E}" type="slidenum">
              <a:rPr lang="en-US" altLang="en-US" sz="1300" smtClean="0">
                <a:latin typeface="Arial" panose="020B0604020202020204" pitchFamily="34" charset="0"/>
              </a:rPr>
              <a:pPr>
                <a:spcBef>
                  <a:spcPct val="0"/>
                </a:spcBef>
                <a:buClrTx/>
                <a:buFontTx/>
                <a:buNone/>
              </a:pPr>
              <a:t>152</a:t>
            </a:fld>
            <a:endParaRPr lang="en-US" altLang="en-US" sz="1300">
              <a:latin typeface="Arial" panose="020B0604020202020204" pitchFamily="34" charset="0"/>
            </a:endParaRPr>
          </a:p>
        </p:txBody>
      </p:sp>
    </p:spTree>
    <p:extLst>
      <p:ext uri="{BB962C8B-B14F-4D97-AF65-F5344CB8AC3E}">
        <p14:creationId xmlns:p14="http://schemas.microsoft.com/office/powerpoint/2010/main" val="9862686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a:extLst>
              <a:ext uri="{FF2B5EF4-FFF2-40B4-BE49-F238E27FC236}">
                <a16:creationId xmlns:a16="http://schemas.microsoft.com/office/drawing/2014/main" id="{92425611-0B21-4AD3-BE6F-BE6371E24278}"/>
              </a:ext>
            </a:extLst>
          </p:cNvPr>
          <p:cNvSpPr>
            <a:spLocks noGrp="1" noRot="1" noChangeAspect="1" noChangeArrowheads="1" noTextEdit="1"/>
          </p:cNvSpPr>
          <p:nvPr>
            <p:ph type="sldImg"/>
          </p:nvPr>
        </p:nvSpPr>
        <p:spPr>
          <a:ln/>
        </p:spPr>
      </p:sp>
      <p:sp>
        <p:nvSpPr>
          <p:cNvPr id="317443" name="Notes Placeholder 2">
            <a:extLst>
              <a:ext uri="{FF2B5EF4-FFF2-40B4-BE49-F238E27FC236}">
                <a16:creationId xmlns:a16="http://schemas.microsoft.com/office/drawing/2014/main" id="{F4E28762-DDEF-49A1-849E-8712AA74B9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7444" name="Slide Number Placeholder 3">
            <a:extLst>
              <a:ext uri="{FF2B5EF4-FFF2-40B4-BE49-F238E27FC236}">
                <a16:creationId xmlns:a16="http://schemas.microsoft.com/office/drawing/2014/main" id="{A0C35233-36FC-4CDB-9050-694B91055E3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3C455E-75CD-4ABE-85A7-9747761E8DA3}"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Tree>
    <p:extLst>
      <p:ext uri="{BB962C8B-B14F-4D97-AF65-F5344CB8AC3E}">
        <p14:creationId xmlns:p14="http://schemas.microsoft.com/office/powerpoint/2010/main" val="51713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8A110EA0-0446-4264-A47F-EA86B47044B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EFFBE9-D2B5-4F26-9417-C21A1079188E}" type="slidenum">
              <a:rPr lang="en-US" altLang="en-US" sz="1300" smtClean="0"/>
              <a:pPr>
                <a:spcBef>
                  <a:spcPct val="0"/>
                </a:spcBef>
                <a:buClrTx/>
                <a:buFontTx/>
                <a:buNone/>
              </a:pPr>
              <a:t>16</a:t>
            </a:fld>
            <a:endParaRPr lang="en-US" altLang="en-US" sz="1300"/>
          </a:p>
        </p:txBody>
      </p:sp>
      <p:sp>
        <p:nvSpPr>
          <p:cNvPr id="36867" name="Text Box 1">
            <a:extLst>
              <a:ext uri="{FF2B5EF4-FFF2-40B4-BE49-F238E27FC236}">
                <a16:creationId xmlns:a16="http://schemas.microsoft.com/office/drawing/2014/main" id="{62D13A64-2E77-4FEA-8B98-871D39135E5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36868" name="Text Box 2">
            <a:extLst>
              <a:ext uri="{FF2B5EF4-FFF2-40B4-BE49-F238E27FC236}">
                <a16:creationId xmlns:a16="http://schemas.microsoft.com/office/drawing/2014/main" id="{D2AAD155-B6C3-45C3-BC98-EB35FE83C821}"/>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36869" name="Text Box 3">
            <a:extLst>
              <a:ext uri="{FF2B5EF4-FFF2-40B4-BE49-F238E27FC236}">
                <a16:creationId xmlns:a16="http://schemas.microsoft.com/office/drawing/2014/main" id="{999E8FAB-84B2-4C9E-9A14-2E549A28D16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36870" name="Text Box 4">
            <a:extLst>
              <a:ext uri="{FF2B5EF4-FFF2-40B4-BE49-F238E27FC236}">
                <a16:creationId xmlns:a16="http://schemas.microsoft.com/office/drawing/2014/main" id="{09FE6EFB-47E6-4587-9451-531FA601EE8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6441FA7-8798-4EC5-98B6-61962B33BBA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36871" name="Rectangle 5">
            <a:extLst>
              <a:ext uri="{FF2B5EF4-FFF2-40B4-BE49-F238E27FC236}">
                <a16:creationId xmlns:a16="http://schemas.microsoft.com/office/drawing/2014/main" id="{17A57E7C-CFDA-4B2B-9F59-ACDD7E2202A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6872" name="Rectangle 6">
            <a:extLst>
              <a:ext uri="{FF2B5EF4-FFF2-40B4-BE49-F238E27FC236}">
                <a16:creationId xmlns:a16="http://schemas.microsoft.com/office/drawing/2014/main" id="{B9C3034E-D2B2-40FF-BD5E-82234C296DDE}"/>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8">
            <a:extLst>
              <a:ext uri="{FF2B5EF4-FFF2-40B4-BE49-F238E27FC236}">
                <a16:creationId xmlns:a16="http://schemas.microsoft.com/office/drawing/2014/main" id="{D3046B30-4412-4B7B-B0BA-947F64D8A2B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54DE97-66F4-4DDA-A472-25CFF192A6A9}"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
        <p:nvSpPr>
          <p:cNvPr id="319491" name="Rectangle 1">
            <a:extLst>
              <a:ext uri="{FF2B5EF4-FFF2-40B4-BE49-F238E27FC236}">
                <a16:creationId xmlns:a16="http://schemas.microsoft.com/office/drawing/2014/main" id="{725E00AE-5C46-40C5-8884-B7C30B3504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19492" name="Rectangle 2">
            <a:extLst>
              <a:ext uri="{FF2B5EF4-FFF2-40B4-BE49-F238E27FC236}">
                <a16:creationId xmlns:a16="http://schemas.microsoft.com/office/drawing/2014/main" id="{CC54788D-0DF8-4882-975E-7FD2E394096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19493" name="Text Box 3">
            <a:extLst>
              <a:ext uri="{FF2B5EF4-FFF2-40B4-BE49-F238E27FC236}">
                <a16:creationId xmlns:a16="http://schemas.microsoft.com/office/drawing/2014/main" id="{06180743-364D-4AC4-9609-E560BD1286A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607A55F-6C28-4C3D-B3F2-83F0C94E07B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38464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a:extLst>
              <a:ext uri="{FF2B5EF4-FFF2-40B4-BE49-F238E27FC236}">
                <a16:creationId xmlns:a16="http://schemas.microsoft.com/office/drawing/2014/main" id="{D3B305F7-E292-4041-964E-279DB6481A10}"/>
              </a:ext>
            </a:extLst>
          </p:cNvPr>
          <p:cNvSpPr>
            <a:spLocks noGrp="1" noRot="1" noChangeAspect="1" noChangeArrowheads="1" noTextEdit="1"/>
          </p:cNvSpPr>
          <p:nvPr>
            <p:ph type="sldImg"/>
          </p:nvPr>
        </p:nvSpPr>
        <p:spPr>
          <a:ln/>
        </p:spPr>
      </p:sp>
      <p:sp>
        <p:nvSpPr>
          <p:cNvPr id="321539" name="Notes Placeholder 2">
            <a:extLst>
              <a:ext uri="{FF2B5EF4-FFF2-40B4-BE49-F238E27FC236}">
                <a16:creationId xmlns:a16="http://schemas.microsoft.com/office/drawing/2014/main" id="{DDEE3393-E872-49F2-ADD0-7374AE8373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a:extLst>
              <a:ext uri="{FF2B5EF4-FFF2-40B4-BE49-F238E27FC236}">
                <a16:creationId xmlns:a16="http://schemas.microsoft.com/office/drawing/2014/main" id="{619D50F5-16ED-4C9D-974B-1C5B0C1D4E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D0952E-85BA-41A8-9D1A-563A2447E8A0}" type="slidenum">
              <a:rPr lang="en-US" altLang="en-US" sz="1300" smtClean="0">
                <a:latin typeface="Arial" panose="020B0604020202020204" pitchFamily="34" charset="0"/>
              </a:rPr>
              <a:pPr>
                <a:spcBef>
                  <a:spcPct val="0"/>
                </a:spcBef>
                <a:buClrTx/>
                <a:buFontTx/>
                <a:buNone/>
              </a:pPr>
              <a:t>155</a:t>
            </a:fld>
            <a:endParaRPr lang="en-US" altLang="en-US" sz="1300">
              <a:latin typeface="Arial" panose="020B0604020202020204" pitchFamily="34" charset="0"/>
            </a:endParaRPr>
          </a:p>
        </p:txBody>
      </p:sp>
    </p:spTree>
    <p:extLst>
      <p:ext uri="{BB962C8B-B14F-4D97-AF65-F5344CB8AC3E}">
        <p14:creationId xmlns:p14="http://schemas.microsoft.com/office/powerpoint/2010/main" val="10116053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8CB19D0F-46B4-4DE5-99EF-7B4C8A03DCC3}"/>
              </a:ext>
            </a:extLst>
          </p:cNvPr>
          <p:cNvSpPr>
            <a:spLocks noGrp="1" noRot="1" noChangeAspect="1" noChangeArrowheads="1" noTextEdit="1"/>
          </p:cNvSpPr>
          <p:nvPr>
            <p:ph type="sldImg"/>
          </p:nvPr>
        </p:nvSpPr>
        <p:spPr>
          <a:ln/>
        </p:spPr>
      </p:sp>
      <p:sp>
        <p:nvSpPr>
          <p:cNvPr id="323587" name="Notes Placeholder 2">
            <a:extLst>
              <a:ext uri="{FF2B5EF4-FFF2-40B4-BE49-F238E27FC236}">
                <a16:creationId xmlns:a16="http://schemas.microsoft.com/office/drawing/2014/main" id="{91694875-DB92-4A81-B67B-2807DCC244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3588" name="Slide Number Placeholder 3">
            <a:extLst>
              <a:ext uri="{FF2B5EF4-FFF2-40B4-BE49-F238E27FC236}">
                <a16:creationId xmlns:a16="http://schemas.microsoft.com/office/drawing/2014/main" id="{E2B1A1F8-28FB-4A78-9751-18922EE92B1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2618E-0E1F-42A1-84BC-29395A1BC47E}"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extLst>
      <p:ext uri="{BB962C8B-B14F-4D97-AF65-F5344CB8AC3E}">
        <p14:creationId xmlns:p14="http://schemas.microsoft.com/office/powerpoint/2010/main" val="27102759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5634" name="Rectangle 8">
            <a:extLst>
              <a:ext uri="{FF2B5EF4-FFF2-40B4-BE49-F238E27FC236}">
                <a16:creationId xmlns:a16="http://schemas.microsoft.com/office/drawing/2014/main" id="{DF7F6E3F-0921-484C-8B1B-BBEB7FBCFEC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46F79-B847-4307-8977-4F755412A0D5}"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
        <p:nvSpPr>
          <p:cNvPr id="325635" name="Rectangle 1">
            <a:extLst>
              <a:ext uri="{FF2B5EF4-FFF2-40B4-BE49-F238E27FC236}">
                <a16:creationId xmlns:a16="http://schemas.microsoft.com/office/drawing/2014/main" id="{4C69BB34-9D10-4BB7-859C-0C5D7FCCD89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25636" name="Rectangle 2">
            <a:extLst>
              <a:ext uri="{FF2B5EF4-FFF2-40B4-BE49-F238E27FC236}">
                <a16:creationId xmlns:a16="http://schemas.microsoft.com/office/drawing/2014/main" id="{51B3B786-80A1-4530-88FF-B242DC7E7FF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5637" name="Text Box 3">
            <a:extLst>
              <a:ext uri="{FF2B5EF4-FFF2-40B4-BE49-F238E27FC236}">
                <a16:creationId xmlns:a16="http://schemas.microsoft.com/office/drawing/2014/main" id="{CE846C94-C355-4C99-A026-2DC6946DB47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4EBDAC5-4B77-4EFE-85A0-07DB4F80D9B6}"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665723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a:extLst>
              <a:ext uri="{FF2B5EF4-FFF2-40B4-BE49-F238E27FC236}">
                <a16:creationId xmlns:a16="http://schemas.microsoft.com/office/drawing/2014/main" id="{FF433F57-552A-4BD1-92A9-0E22682BA1D6}"/>
              </a:ext>
            </a:extLst>
          </p:cNvPr>
          <p:cNvSpPr>
            <a:spLocks noGrp="1" noRot="1" noChangeAspect="1" noChangeArrowheads="1" noTextEdit="1"/>
          </p:cNvSpPr>
          <p:nvPr>
            <p:ph type="sldImg"/>
          </p:nvPr>
        </p:nvSpPr>
        <p:spPr>
          <a:ln/>
        </p:spPr>
      </p:sp>
      <p:sp>
        <p:nvSpPr>
          <p:cNvPr id="327683" name="Notes Placeholder 2">
            <a:extLst>
              <a:ext uri="{FF2B5EF4-FFF2-40B4-BE49-F238E27FC236}">
                <a16:creationId xmlns:a16="http://schemas.microsoft.com/office/drawing/2014/main" id="{DDAC39FC-8EF3-4277-9566-BDCA1E812F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684" name="Slide Number Placeholder 3">
            <a:extLst>
              <a:ext uri="{FF2B5EF4-FFF2-40B4-BE49-F238E27FC236}">
                <a16:creationId xmlns:a16="http://schemas.microsoft.com/office/drawing/2014/main" id="{6D4806A5-FCDF-4244-A442-0DE6189CB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700280-CAB3-440A-8659-EA1A8A238FE2}"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extLst>
      <p:ext uri="{BB962C8B-B14F-4D97-AF65-F5344CB8AC3E}">
        <p14:creationId xmlns:p14="http://schemas.microsoft.com/office/powerpoint/2010/main" val="8803603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730" name="Rectangle 8">
            <a:extLst>
              <a:ext uri="{FF2B5EF4-FFF2-40B4-BE49-F238E27FC236}">
                <a16:creationId xmlns:a16="http://schemas.microsoft.com/office/drawing/2014/main" id="{C2133069-7C0D-4A41-B651-A739A935DB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1CD917-5548-4F69-8993-D7D25C8F05B9}"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
        <p:nvSpPr>
          <p:cNvPr id="329731" name="Rectangle 1">
            <a:extLst>
              <a:ext uri="{FF2B5EF4-FFF2-40B4-BE49-F238E27FC236}">
                <a16:creationId xmlns:a16="http://schemas.microsoft.com/office/drawing/2014/main" id="{3783D5E2-39CE-4854-9161-8059766B184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29732" name="Rectangle 2">
            <a:extLst>
              <a:ext uri="{FF2B5EF4-FFF2-40B4-BE49-F238E27FC236}">
                <a16:creationId xmlns:a16="http://schemas.microsoft.com/office/drawing/2014/main" id="{E42E2D90-F0EB-4138-A6DF-6EFB98F76E1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29733" name="Text Box 3">
            <a:extLst>
              <a:ext uri="{FF2B5EF4-FFF2-40B4-BE49-F238E27FC236}">
                <a16:creationId xmlns:a16="http://schemas.microsoft.com/office/drawing/2014/main" id="{757E02E2-E2F8-4EDD-A8CD-76EC6BC3047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8638289-87DD-4057-88F2-4187C7AF67A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735780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a:extLst>
              <a:ext uri="{FF2B5EF4-FFF2-40B4-BE49-F238E27FC236}">
                <a16:creationId xmlns:a16="http://schemas.microsoft.com/office/drawing/2014/main" id="{A3482FCC-8F6E-462E-846A-0052FCB2ECBF}"/>
              </a:ext>
            </a:extLst>
          </p:cNvPr>
          <p:cNvSpPr>
            <a:spLocks noGrp="1" noRot="1" noChangeAspect="1" noChangeArrowheads="1" noTextEdit="1"/>
          </p:cNvSpPr>
          <p:nvPr>
            <p:ph type="sldImg"/>
          </p:nvPr>
        </p:nvSpPr>
        <p:spPr>
          <a:ln/>
        </p:spPr>
      </p:sp>
      <p:sp>
        <p:nvSpPr>
          <p:cNvPr id="331779" name="Notes Placeholder 2">
            <a:extLst>
              <a:ext uri="{FF2B5EF4-FFF2-40B4-BE49-F238E27FC236}">
                <a16:creationId xmlns:a16="http://schemas.microsoft.com/office/drawing/2014/main" id="{BD5E0B9D-658C-4345-897D-1E072269AB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You have to develop one application for a university which has many campus and each campus offer multiple courses, each course involve multiple subject, a subject may have multiple professor, professor may be part time or visiting faculty. Requirements goes on and on. If you know what is the scope of work predictive planning makes sense but when all set of requirements are not know we should go for adaptive planning</a:t>
            </a:r>
          </a:p>
          <a:p>
            <a:endParaRPr lang="en-US" altLang="en-US">
              <a:latin typeface="Times New Roman" panose="02020603050405020304" pitchFamily="18" charset="0"/>
            </a:endParaRPr>
          </a:p>
        </p:txBody>
      </p:sp>
      <p:sp>
        <p:nvSpPr>
          <p:cNvPr id="331780" name="Slide Number Placeholder 3">
            <a:extLst>
              <a:ext uri="{FF2B5EF4-FFF2-40B4-BE49-F238E27FC236}">
                <a16:creationId xmlns:a16="http://schemas.microsoft.com/office/drawing/2014/main" id="{F5AE60AB-A162-4DDA-9942-43FC97F2AB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3225A4-AD05-4534-B0D2-EB546131AE53}"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extLst>
      <p:ext uri="{BB962C8B-B14F-4D97-AF65-F5344CB8AC3E}">
        <p14:creationId xmlns:p14="http://schemas.microsoft.com/office/powerpoint/2010/main" val="3776825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a:extLst>
              <a:ext uri="{FF2B5EF4-FFF2-40B4-BE49-F238E27FC236}">
                <a16:creationId xmlns:a16="http://schemas.microsoft.com/office/drawing/2014/main" id="{3B2879FF-236C-4F1E-A157-7BE444BEB16D}"/>
              </a:ext>
            </a:extLst>
          </p:cNvPr>
          <p:cNvSpPr>
            <a:spLocks noGrp="1" noRot="1" noChangeAspect="1" noChangeArrowheads="1" noTextEdit="1"/>
          </p:cNvSpPr>
          <p:nvPr>
            <p:ph type="sldImg"/>
          </p:nvPr>
        </p:nvSpPr>
        <p:spPr>
          <a:ln/>
        </p:spPr>
      </p:sp>
      <p:sp>
        <p:nvSpPr>
          <p:cNvPr id="333827" name="Notes Placeholder 2">
            <a:extLst>
              <a:ext uri="{FF2B5EF4-FFF2-40B4-BE49-F238E27FC236}">
                <a16:creationId xmlns:a16="http://schemas.microsoft.com/office/drawing/2014/main" id="{24833D9D-30CF-40B3-B6F3-0763CE07C1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a:extLst>
              <a:ext uri="{FF2B5EF4-FFF2-40B4-BE49-F238E27FC236}">
                <a16:creationId xmlns:a16="http://schemas.microsoft.com/office/drawing/2014/main" id="{50BA58F9-83CF-4010-BCA7-8DB60657E56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7F768-221D-41D3-87BC-F0B535CC2315}"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Tree>
    <p:extLst>
      <p:ext uri="{BB962C8B-B14F-4D97-AF65-F5344CB8AC3E}">
        <p14:creationId xmlns:p14="http://schemas.microsoft.com/office/powerpoint/2010/main" val="5664148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a:extLst>
              <a:ext uri="{FF2B5EF4-FFF2-40B4-BE49-F238E27FC236}">
                <a16:creationId xmlns:a16="http://schemas.microsoft.com/office/drawing/2014/main" id="{002FE01C-A687-4CDF-B090-19CDE6C57FF4}"/>
              </a:ext>
            </a:extLst>
          </p:cNvPr>
          <p:cNvSpPr>
            <a:spLocks noGrp="1" noRot="1" noChangeAspect="1" noChangeArrowheads="1" noTextEdit="1"/>
          </p:cNvSpPr>
          <p:nvPr>
            <p:ph type="sldImg"/>
          </p:nvPr>
        </p:nvSpPr>
        <p:spPr>
          <a:ln/>
        </p:spPr>
      </p:sp>
      <p:sp>
        <p:nvSpPr>
          <p:cNvPr id="335875" name="Notes Placeholder 2">
            <a:extLst>
              <a:ext uri="{FF2B5EF4-FFF2-40B4-BE49-F238E27FC236}">
                <a16:creationId xmlns:a16="http://schemas.microsoft.com/office/drawing/2014/main" id="{0C1D4FB4-6758-4C9E-880A-FC7EA0A452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a:extLst>
              <a:ext uri="{FF2B5EF4-FFF2-40B4-BE49-F238E27FC236}">
                <a16:creationId xmlns:a16="http://schemas.microsoft.com/office/drawing/2014/main" id="{09099E37-4885-4D3C-BFCE-64B61BAD45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4FDE19C-D57C-400B-8905-6A648A20A322}"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Tree>
    <p:extLst>
      <p:ext uri="{BB962C8B-B14F-4D97-AF65-F5344CB8AC3E}">
        <p14:creationId xmlns:p14="http://schemas.microsoft.com/office/powerpoint/2010/main" val="158984121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DB85D0C8-1BBC-445B-B3D8-293E008A3606}"/>
              </a:ext>
            </a:extLst>
          </p:cNvPr>
          <p:cNvSpPr>
            <a:spLocks noGrp="1" noRot="1" noChangeAspect="1" noChangeArrowheads="1" noTextEdit="1"/>
          </p:cNvSpPr>
          <p:nvPr>
            <p:ph type="sldImg"/>
          </p:nvPr>
        </p:nvSpPr>
        <p:spPr>
          <a:ln/>
        </p:spPr>
      </p:sp>
      <p:sp>
        <p:nvSpPr>
          <p:cNvPr id="337923" name="Notes Placeholder 2">
            <a:extLst>
              <a:ext uri="{FF2B5EF4-FFF2-40B4-BE49-F238E27FC236}">
                <a16:creationId xmlns:a16="http://schemas.microsoft.com/office/drawing/2014/main" id="{31778902-0354-4D05-8F23-EFEF8CA48D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a:extLst>
              <a:ext uri="{FF2B5EF4-FFF2-40B4-BE49-F238E27FC236}">
                <a16:creationId xmlns:a16="http://schemas.microsoft.com/office/drawing/2014/main" id="{17E87B27-CC8B-46F2-A00B-F7E3DC1382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586715-8035-4ACF-9683-4EC279C98E51}"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extLst>
      <p:ext uri="{BB962C8B-B14F-4D97-AF65-F5344CB8AC3E}">
        <p14:creationId xmlns:p14="http://schemas.microsoft.com/office/powerpoint/2010/main" val="1580840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F90FB773-6D33-4BFC-B957-8C631311160E}"/>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BBE18715-7714-49B4-BC9D-333A269E42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964" name="Slide Number Placeholder 3">
            <a:extLst>
              <a:ext uri="{FF2B5EF4-FFF2-40B4-BE49-F238E27FC236}">
                <a16:creationId xmlns:a16="http://schemas.microsoft.com/office/drawing/2014/main" id="{FA49B3FE-3CC6-4551-8DB5-0D1727CC525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E8D0AF-5A10-48B3-9BEA-689CD24101DF}" type="slidenum">
              <a:rPr lang="en-US" altLang="en-US" sz="1300" smtClean="0">
                <a:latin typeface="Arial" panose="020B0604020202020204" pitchFamily="34" charset="0"/>
              </a:rPr>
              <a:pPr>
                <a:spcBef>
                  <a:spcPct val="0"/>
                </a:spcBef>
                <a:buClrTx/>
                <a:buFontTx/>
                <a:buNone/>
              </a:pPr>
              <a:t>18</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a:extLst>
              <a:ext uri="{FF2B5EF4-FFF2-40B4-BE49-F238E27FC236}">
                <a16:creationId xmlns:a16="http://schemas.microsoft.com/office/drawing/2014/main" id="{09EA44AC-D9D4-4A9A-8B2A-59F156BD4870}"/>
              </a:ext>
            </a:extLst>
          </p:cNvPr>
          <p:cNvSpPr>
            <a:spLocks noGrp="1" noRot="1" noChangeAspect="1" noChangeArrowheads="1" noTextEdit="1"/>
          </p:cNvSpPr>
          <p:nvPr>
            <p:ph type="sldImg"/>
          </p:nvPr>
        </p:nvSpPr>
        <p:spPr>
          <a:ln/>
        </p:spPr>
      </p:sp>
      <p:sp>
        <p:nvSpPr>
          <p:cNvPr id="339971" name="Notes Placeholder 2">
            <a:extLst>
              <a:ext uri="{FF2B5EF4-FFF2-40B4-BE49-F238E27FC236}">
                <a16:creationId xmlns:a16="http://schemas.microsoft.com/office/drawing/2014/main" id="{1853D9D0-6BBF-48E1-9F3C-91E0E7EB5B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a:extLst>
              <a:ext uri="{FF2B5EF4-FFF2-40B4-BE49-F238E27FC236}">
                <a16:creationId xmlns:a16="http://schemas.microsoft.com/office/drawing/2014/main" id="{6164E830-20F9-49E8-ACFF-3A87AAF385B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2B6AAB-F60C-45F0-8EF7-06BD7198B3B7}"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extLst>
      <p:ext uri="{BB962C8B-B14F-4D97-AF65-F5344CB8AC3E}">
        <p14:creationId xmlns:p14="http://schemas.microsoft.com/office/powerpoint/2010/main" val="19464946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a:extLst>
              <a:ext uri="{FF2B5EF4-FFF2-40B4-BE49-F238E27FC236}">
                <a16:creationId xmlns:a16="http://schemas.microsoft.com/office/drawing/2014/main" id="{35A16795-0BF5-44FC-BABE-A39D767F6CCC}"/>
              </a:ext>
            </a:extLst>
          </p:cNvPr>
          <p:cNvSpPr>
            <a:spLocks noGrp="1" noRot="1" noChangeAspect="1" noChangeArrowheads="1" noTextEdit="1"/>
          </p:cNvSpPr>
          <p:nvPr>
            <p:ph type="sldImg"/>
          </p:nvPr>
        </p:nvSpPr>
        <p:spPr>
          <a:ln/>
        </p:spPr>
      </p:sp>
      <p:sp>
        <p:nvSpPr>
          <p:cNvPr id="342019" name="Notes Placeholder 2">
            <a:extLst>
              <a:ext uri="{FF2B5EF4-FFF2-40B4-BE49-F238E27FC236}">
                <a16:creationId xmlns:a16="http://schemas.microsoft.com/office/drawing/2014/main" id="{65E067E8-BC00-4E58-9879-6180ADA3F4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a:extLst>
              <a:ext uri="{FF2B5EF4-FFF2-40B4-BE49-F238E27FC236}">
                <a16:creationId xmlns:a16="http://schemas.microsoft.com/office/drawing/2014/main" id="{1769702E-741E-4320-A462-62E6CE01D23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88F4D6-06E7-4B0F-8575-4EAEE9686C17}"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extLst>
      <p:ext uri="{BB962C8B-B14F-4D97-AF65-F5344CB8AC3E}">
        <p14:creationId xmlns:p14="http://schemas.microsoft.com/office/powerpoint/2010/main" val="73142100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a:extLst>
              <a:ext uri="{FF2B5EF4-FFF2-40B4-BE49-F238E27FC236}">
                <a16:creationId xmlns:a16="http://schemas.microsoft.com/office/drawing/2014/main" id="{E93C68AA-B5B3-424A-B149-BC805AF3B3AA}"/>
              </a:ext>
            </a:extLst>
          </p:cNvPr>
          <p:cNvSpPr>
            <a:spLocks noGrp="1" noRot="1" noChangeAspect="1" noChangeArrowheads="1" noTextEdit="1"/>
          </p:cNvSpPr>
          <p:nvPr>
            <p:ph type="sldImg"/>
          </p:nvPr>
        </p:nvSpPr>
        <p:spPr>
          <a:ln/>
        </p:spPr>
      </p:sp>
      <p:sp>
        <p:nvSpPr>
          <p:cNvPr id="344067" name="Notes Placeholder 2">
            <a:extLst>
              <a:ext uri="{FF2B5EF4-FFF2-40B4-BE49-F238E27FC236}">
                <a16:creationId xmlns:a16="http://schemas.microsoft.com/office/drawing/2014/main" id="{6E27BDFA-4C51-45CE-8003-47BFFA4A29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a:extLst>
              <a:ext uri="{FF2B5EF4-FFF2-40B4-BE49-F238E27FC236}">
                <a16:creationId xmlns:a16="http://schemas.microsoft.com/office/drawing/2014/main" id="{DEB2C14C-E8D1-406A-B195-79A32F63AB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9D1DDA-861F-4B29-9326-071982E1B5CB}"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extLst>
      <p:ext uri="{BB962C8B-B14F-4D97-AF65-F5344CB8AC3E}">
        <p14:creationId xmlns:p14="http://schemas.microsoft.com/office/powerpoint/2010/main" val="12236919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a:extLst>
              <a:ext uri="{FF2B5EF4-FFF2-40B4-BE49-F238E27FC236}">
                <a16:creationId xmlns:a16="http://schemas.microsoft.com/office/drawing/2014/main" id="{80851C3E-EDA1-40DF-80FA-1419763942EF}"/>
              </a:ext>
            </a:extLst>
          </p:cNvPr>
          <p:cNvSpPr>
            <a:spLocks noGrp="1" noRot="1" noChangeAspect="1" noChangeArrowheads="1" noTextEdit="1"/>
          </p:cNvSpPr>
          <p:nvPr>
            <p:ph type="sldImg"/>
          </p:nvPr>
        </p:nvSpPr>
        <p:spPr>
          <a:ln/>
        </p:spPr>
      </p:sp>
      <p:sp>
        <p:nvSpPr>
          <p:cNvPr id="346115" name="Notes Placeholder 2">
            <a:extLst>
              <a:ext uri="{FF2B5EF4-FFF2-40B4-BE49-F238E27FC236}">
                <a16:creationId xmlns:a16="http://schemas.microsoft.com/office/drawing/2014/main" id="{03785691-F16F-4DE2-B2DF-1BC07C7D4D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a:extLst>
              <a:ext uri="{FF2B5EF4-FFF2-40B4-BE49-F238E27FC236}">
                <a16:creationId xmlns:a16="http://schemas.microsoft.com/office/drawing/2014/main" id="{A0DABEB9-1F85-496C-8032-60136D39DCC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A3A1B1-E7F6-45D3-B145-4F6A78A2E17D}"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extLst>
      <p:ext uri="{BB962C8B-B14F-4D97-AF65-F5344CB8AC3E}">
        <p14:creationId xmlns:p14="http://schemas.microsoft.com/office/powerpoint/2010/main" val="196023031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a:extLst>
              <a:ext uri="{FF2B5EF4-FFF2-40B4-BE49-F238E27FC236}">
                <a16:creationId xmlns:a16="http://schemas.microsoft.com/office/drawing/2014/main" id="{D5E79D7D-967F-468A-A177-AB2D0360B5D8}"/>
              </a:ext>
            </a:extLst>
          </p:cNvPr>
          <p:cNvSpPr>
            <a:spLocks noGrp="1" noRot="1" noChangeAspect="1" noChangeArrowheads="1" noTextEdit="1"/>
          </p:cNvSpPr>
          <p:nvPr>
            <p:ph type="sldImg"/>
          </p:nvPr>
        </p:nvSpPr>
        <p:spPr>
          <a:ln/>
        </p:spPr>
      </p:sp>
      <p:sp>
        <p:nvSpPr>
          <p:cNvPr id="348163" name="Notes Placeholder 2">
            <a:extLst>
              <a:ext uri="{FF2B5EF4-FFF2-40B4-BE49-F238E27FC236}">
                <a16:creationId xmlns:a16="http://schemas.microsoft.com/office/drawing/2014/main" id="{ADB2D622-06AB-4BDB-9EFC-F80524D83B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a:extLst>
              <a:ext uri="{FF2B5EF4-FFF2-40B4-BE49-F238E27FC236}">
                <a16:creationId xmlns:a16="http://schemas.microsoft.com/office/drawing/2014/main" id="{5101E1A6-BD2B-4A6B-B2CD-8B4B58213C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DAE30A-E0FD-4E86-BB39-E9B1549752AE}"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extLst>
      <p:ext uri="{BB962C8B-B14F-4D97-AF65-F5344CB8AC3E}">
        <p14:creationId xmlns:p14="http://schemas.microsoft.com/office/powerpoint/2010/main" val="29990558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a:extLst>
              <a:ext uri="{FF2B5EF4-FFF2-40B4-BE49-F238E27FC236}">
                <a16:creationId xmlns:a16="http://schemas.microsoft.com/office/drawing/2014/main" id="{F039A79D-0EA0-4AA6-8D78-2B37E87BF0C3}"/>
              </a:ext>
            </a:extLst>
          </p:cNvPr>
          <p:cNvSpPr>
            <a:spLocks noGrp="1" noRot="1" noChangeAspect="1" noChangeArrowheads="1" noTextEdit="1"/>
          </p:cNvSpPr>
          <p:nvPr>
            <p:ph type="sldImg"/>
          </p:nvPr>
        </p:nvSpPr>
        <p:spPr>
          <a:ln/>
        </p:spPr>
      </p:sp>
      <p:sp>
        <p:nvSpPr>
          <p:cNvPr id="350211" name="Notes Placeholder 2">
            <a:extLst>
              <a:ext uri="{FF2B5EF4-FFF2-40B4-BE49-F238E27FC236}">
                <a16:creationId xmlns:a16="http://schemas.microsoft.com/office/drawing/2014/main" id="{EF992D41-A96F-4830-8F96-E62EEEF710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a:extLst>
              <a:ext uri="{FF2B5EF4-FFF2-40B4-BE49-F238E27FC236}">
                <a16:creationId xmlns:a16="http://schemas.microsoft.com/office/drawing/2014/main" id="{5B4208B8-561B-46CA-AA4D-FA71ABBBB1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7E23AF3-FC9D-4F72-B789-472A83BBA5B2}"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Tree>
    <p:extLst>
      <p:ext uri="{BB962C8B-B14F-4D97-AF65-F5344CB8AC3E}">
        <p14:creationId xmlns:p14="http://schemas.microsoft.com/office/powerpoint/2010/main" val="320563154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2A0F5CC9-862D-4395-986A-845F2D9FC538}"/>
              </a:ext>
            </a:extLst>
          </p:cNvPr>
          <p:cNvSpPr>
            <a:spLocks noGrp="1" noRot="1" noChangeAspect="1" noChangeArrowheads="1" noTextEdit="1"/>
          </p:cNvSpPr>
          <p:nvPr>
            <p:ph type="sldImg"/>
          </p:nvPr>
        </p:nvSpPr>
        <p:spPr>
          <a:ln/>
        </p:spPr>
      </p:sp>
      <p:sp>
        <p:nvSpPr>
          <p:cNvPr id="352259" name="Notes Placeholder 2">
            <a:extLst>
              <a:ext uri="{FF2B5EF4-FFF2-40B4-BE49-F238E27FC236}">
                <a16:creationId xmlns:a16="http://schemas.microsoft.com/office/drawing/2014/main" id="{0A30ADCA-DD66-4B25-81F2-0A09E7D9D6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a:extLst>
              <a:ext uri="{FF2B5EF4-FFF2-40B4-BE49-F238E27FC236}">
                <a16:creationId xmlns:a16="http://schemas.microsoft.com/office/drawing/2014/main" id="{879D47B5-5DBD-4D88-9B5A-F8980D1C3BF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C0A24A-2C07-48D8-ADD6-6198AED059B1}"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Tree>
    <p:extLst>
      <p:ext uri="{BB962C8B-B14F-4D97-AF65-F5344CB8AC3E}">
        <p14:creationId xmlns:p14="http://schemas.microsoft.com/office/powerpoint/2010/main" val="185771907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a:extLst>
              <a:ext uri="{FF2B5EF4-FFF2-40B4-BE49-F238E27FC236}">
                <a16:creationId xmlns:a16="http://schemas.microsoft.com/office/drawing/2014/main" id="{FAF6CBEB-06C5-4A1B-AE88-9AB2D9901730}"/>
              </a:ext>
            </a:extLst>
          </p:cNvPr>
          <p:cNvSpPr>
            <a:spLocks noGrp="1" noRot="1" noChangeAspect="1" noChangeArrowheads="1" noTextEdit="1"/>
          </p:cNvSpPr>
          <p:nvPr>
            <p:ph type="sldImg"/>
          </p:nvPr>
        </p:nvSpPr>
        <p:spPr>
          <a:ln/>
        </p:spPr>
      </p:sp>
      <p:sp>
        <p:nvSpPr>
          <p:cNvPr id="354307" name="Notes Placeholder 2">
            <a:extLst>
              <a:ext uri="{FF2B5EF4-FFF2-40B4-BE49-F238E27FC236}">
                <a16:creationId xmlns:a16="http://schemas.microsoft.com/office/drawing/2014/main" id="{C309367C-F16B-493D-AB24-117E38B21D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a:extLst>
              <a:ext uri="{FF2B5EF4-FFF2-40B4-BE49-F238E27FC236}">
                <a16:creationId xmlns:a16="http://schemas.microsoft.com/office/drawing/2014/main" id="{C6B89463-4976-4227-899F-92F4324AB7D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3FECF3-F259-49EB-B0FE-E06B0EC9588B}"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extLst>
      <p:ext uri="{BB962C8B-B14F-4D97-AF65-F5344CB8AC3E}">
        <p14:creationId xmlns:p14="http://schemas.microsoft.com/office/powerpoint/2010/main" val="54968389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a:extLst>
              <a:ext uri="{FF2B5EF4-FFF2-40B4-BE49-F238E27FC236}">
                <a16:creationId xmlns:a16="http://schemas.microsoft.com/office/drawing/2014/main" id="{6ED3FDE6-4D7F-403A-A7F5-CDC391209F61}"/>
              </a:ext>
            </a:extLst>
          </p:cNvPr>
          <p:cNvSpPr>
            <a:spLocks noGrp="1" noRot="1" noChangeAspect="1" noChangeArrowheads="1" noTextEdit="1"/>
          </p:cNvSpPr>
          <p:nvPr>
            <p:ph type="sldImg"/>
          </p:nvPr>
        </p:nvSpPr>
        <p:spPr>
          <a:ln/>
        </p:spPr>
      </p:sp>
      <p:sp>
        <p:nvSpPr>
          <p:cNvPr id="356355" name="Notes Placeholder 2">
            <a:extLst>
              <a:ext uri="{FF2B5EF4-FFF2-40B4-BE49-F238E27FC236}">
                <a16:creationId xmlns:a16="http://schemas.microsoft.com/office/drawing/2014/main" id="{7D885580-C329-48C2-BEE1-865FF177DF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a:extLst>
              <a:ext uri="{FF2B5EF4-FFF2-40B4-BE49-F238E27FC236}">
                <a16:creationId xmlns:a16="http://schemas.microsoft.com/office/drawing/2014/main" id="{B2852D15-5828-4A80-99CF-BC9A0FCA8B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8816E8-496E-4A8A-8C1C-38C15F1DD0D7}"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extLst>
      <p:ext uri="{BB962C8B-B14F-4D97-AF65-F5344CB8AC3E}">
        <p14:creationId xmlns:p14="http://schemas.microsoft.com/office/powerpoint/2010/main" val="194763648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Slide Image Placeholder 1">
            <a:extLst>
              <a:ext uri="{FF2B5EF4-FFF2-40B4-BE49-F238E27FC236}">
                <a16:creationId xmlns:a16="http://schemas.microsoft.com/office/drawing/2014/main" id="{F4812A7F-5CAB-4F22-A08E-AFF6639045F2}"/>
              </a:ext>
            </a:extLst>
          </p:cNvPr>
          <p:cNvSpPr>
            <a:spLocks noGrp="1" noRot="1" noChangeAspect="1" noChangeArrowheads="1" noTextEdit="1"/>
          </p:cNvSpPr>
          <p:nvPr>
            <p:ph type="sldImg"/>
          </p:nvPr>
        </p:nvSpPr>
        <p:spPr>
          <a:ln/>
        </p:spPr>
      </p:sp>
      <p:sp>
        <p:nvSpPr>
          <p:cNvPr id="358403" name="Notes Placeholder 2">
            <a:extLst>
              <a:ext uri="{FF2B5EF4-FFF2-40B4-BE49-F238E27FC236}">
                <a16:creationId xmlns:a16="http://schemas.microsoft.com/office/drawing/2014/main" id="{22298FC9-5CF1-4CFB-B23C-3BB8A6E0F1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8404" name="Slide Number Placeholder 3">
            <a:extLst>
              <a:ext uri="{FF2B5EF4-FFF2-40B4-BE49-F238E27FC236}">
                <a16:creationId xmlns:a16="http://schemas.microsoft.com/office/drawing/2014/main" id="{2D6A4890-BD10-44A4-99F9-E7EC7A3FD2B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C6AE9C-FBBC-4304-B3DB-3134798705B0}"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extLst>
      <p:ext uri="{BB962C8B-B14F-4D97-AF65-F5344CB8AC3E}">
        <p14:creationId xmlns:p14="http://schemas.microsoft.com/office/powerpoint/2010/main" val="104375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276681B-833E-4AA1-8AE5-89496A0F92D9}"/>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74BE83D5-37D1-43A3-9982-8504478E7F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a:extLst>
              <a:ext uri="{FF2B5EF4-FFF2-40B4-BE49-F238E27FC236}">
                <a16:creationId xmlns:a16="http://schemas.microsoft.com/office/drawing/2014/main" id="{90B1BF11-E109-403C-A8A1-201C54E09A0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DBEDBF-C0CF-4626-8D19-BC6FED9B1CE9}" type="slidenum">
              <a:rPr lang="en-US" altLang="en-US" sz="1300" smtClean="0"/>
              <a:pPr>
                <a:spcBef>
                  <a:spcPct val="0"/>
                </a:spcBef>
                <a:buClrTx/>
                <a:buFontTx/>
                <a:buNone/>
              </a:pPr>
              <a:t>19</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a:extLst>
              <a:ext uri="{FF2B5EF4-FFF2-40B4-BE49-F238E27FC236}">
                <a16:creationId xmlns:a16="http://schemas.microsoft.com/office/drawing/2014/main" id="{E1A21A43-82CC-40F6-91BA-91025E385EBA}"/>
              </a:ext>
            </a:extLst>
          </p:cNvPr>
          <p:cNvSpPr>
            <a:spLocks noGrp="1" noRot="1" noChangeAspect="1" noChangeArrowheads="1" noTextEdit="1"/>
          </p:cNvSpPr>
          <p:nvPr>
            <p:ph type="sldImg"/>
          </p:nvPr>
        </p:nvSpPr>
        <p:spPr>
          <a:ln/>
        </p:spPr>
      </p:sp>
      <p:sp>
        <p:nvSpPr>
          <p:cNvPr id="360451" name="Notes Placeholder 2">
            <a:extLst>
              <a:ext uri="{FF2B5EF4-FFF2-40B4-BE49-F238E27FC236}">
                <a16:creationId xmlns:a16="http://schemas.microsoft.com/office/drawing/2014/main" id="{93A7C8EB-A343-4BF9-A108-FEA969CDE2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0452" name="Slide Number Placeholder 3">
            <a:extLst>
              <a:ext uri="{FF2B5EF4-FFF2-40B4-BE49-F238E27FC236}">
                <a16:creationId xmlns:a16="http://schemas.microsoft.com/office/drawing/2014/main" id="{EF154799-E461-46FE-84E4-5087E6213A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8E6A92-D6B0-490B-A595-94712DF518DE}"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extLst>
      <p:ext uri="{BB962C8B-B14F-4D97-AF65-F5344CB8AC3E}">
        <p14:creationId xmlns:p14="http://schemas.microsoft.com/office/powerpoint/2010/main" val="38019701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a:extLst>
              <a:ext uri="{FF2B5EF4-FFF2-40B4-BE49-F238E27FC236}">
                <a16:creationId xmlns:a16="http://schemas.microsoft.com/office/drawing/2014/main" id="{952477B8-A34F-42C4-991E-F97BA981879E}"/>
              </a:ext>
            </a:extLst>
          </p:cNvPr>
          <p:cNvSpPr>
            <a:spLocks noGrp="1" noRot="1" noChangeAspect="1" noChangeArrowheads="1" noTextEdit="1"/>
          </p:cNvSpPr>
          <p:nvPr>
            <p:ph type="sldImg"/>
          </p:nvPr>
        </p:nvSpPr>
        <p:spPr>
          <a:ln/>
        </p:spPr>
      </p:sp>
      <p:sp>
        <p:nvSpPr>
          <p:cNvPr id="366595" name="Notes Placeholder 2">
            <a:extLst>
              <a:ext uri="{FF2B5EF4-FFF2-40B4-BE49-F238E27FC236}">
                <a16:creationId xmlns:a16="http://schemas.microsoft.com/office/drawing/2014/main" id="{AB99D214-510D-4747-B896-841233393B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6596" name="Slide Number Placeholder 3">
            <a:extLst>
              <a:ext uri="{FF2B5EF4-FFF2-40B4-BE49-F238E27FC236}">
                <a16:creationId xmlns:a16="http://schemas.microsoft.com/office/drawing/2014/main" id="{582B3C34-22F3-468A-A644-6C9250167B2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F843CDC-A4BD-4AC9-8313-18399F28360E}"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extLst>
      <p:ext uri="{BB962C8B-B14F-4D97-AF65-F5344CB8AC3E}">
        <p14:creationId xmlns:p14="http://schemas.microsoft.com/office/powerpoint/2010/main" val="54794217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a:extLst>
              <a:ext uri="{FF2B5EF4-FFF2-40B4-BE49-F238E27FC236}">
                <a16:creationId xmlns:a16="http://schemas.microsoft.com/office/drawing/2014/main" id="{3DC7C49B-2CC1-420C-BF4F-9EE9ECA4FC61}"/>
              </a:ext>
            </a:extLst>
          </p:cNvPr>
          <p:cNvSpPr>
            <a:spLocks noGrp="1" noRot="1" noChangeAspect="1" noChangeArrowheads="1" noTextEdit="1"/>
          </p:cNvSpPr>
          <p:nvPr>
            <p:ph type="sldImg"/>
          </p:nvPr>
        </p:nvSpPr>
        <p:spPr>
          <a:ln/>
        </p:spPr>
      </p:sp>
      <p:sp>
        <p:nvSpPr>
          <p:cNvPr id="368643" name="Notes Placeholder 2">
            <a:extLst>
              <a:ext uri="{FF2B5EF4-FFF2-40B4-BE49-F238E27FC236}">
                <a16:creationId xmlns:a16="http://schemas.microsoft.com/office/drawing/2014/main" id="{0505E28B-50A9-4F4F-A0D4-CA597FDDC6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a:extLst>
              <a:ext uri="{FF2B5EF4-FFF2-40B4-BE49-F238E27FC236}">
                <a16:creationId xmlns:a16="http://schemas.microsoft.com/office/drawing/2014/main" id="{17A53452-FF1A-4FD7-B057-4B72B05135D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40A23E7-90E4-4D4A-8833-6DFBE4428A0C}"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extLst>
      <p:ext uri="{BB962C8B-B14F-4D97-AF65-F5344CB8AC3E}">
        <p14:creationId xmlns:p14="http://schemas.microsoft.com/office/powerpoint/2010/main" val="297422901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a:extLst>
              <a:ext uri="{FF2B5EF4-FFF2-40B4-BE49-F238E27FC236}">
                <a16:creationId xmlns:a16="http://schemas.microsoft.com/office/drawing/2014/main" id="{68DD7602-D381-4496-A147-9903DFF7F4A6}"/>
              </a:ext>
            </a:extLst>
          </p:cNvPr>
          <p:cNvSpPr>
            <a:spLocks noGrp="1" noRot="1" noChangeAspect="1" noChangeArrowheads="1" noTextEdit="1"/>
          </p:cNvSpPr>
          <p:nvPr>
            <p:ph type="sldImg"/>
          </p:nvPr>
        </p:nvSpPr>
        <p:spPr>
          <a:ln/>
        </p:spPr>
      </p:sp>
      <p:sp>
        <p:nvSpPr>
          <p:cNvPr id="370691" name="Notes Placeholder 2">
            <a:extLst>
              <a:ext uri="{FF2B5EF4-FFF2-40B4-BE49-F238E27FC236}">
                <a16:creationId xmlns:a16="http://schemas.microsoft.com/office/drawing/2014/main" id="{984B324A-F17D-4A76-A64F-9025AAD935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a:extLst>
              <a:ext uri="{FF2B5EF4-FFF2-40B4-BE49-F238E27FC236}">
                <a16:creationId xmlns:a16="http://schemas.microsoft.com/office/drawing/2014/main" id="{34E353C3-FC68-4E4F-995E-5D68DE0473D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8477D46-5DBE-4308-899C-8FEAF8D12389}"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Tree>
    <p:extLst>
      <p:ext uri="{BB962C8B-B14F-4D97-AF65-F5344CB8AC3E}">
        <p14:creationId xmlns:p14="http://schemas.microsoft.com/office/powerpoint/2010/main" val="41146242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C5A58CD1-F86E-417B-A4C6-4A1819A50D7E}"/>
              </a:ext>
            </a:extLst>
          </p:cNvPr>
          <p:cNvSpPr>
            <a:spLocks noGrp="1" noRot="1" noChangeAspect="1" noChangeArrowheads="1" noTextEdit="1"/>
          </p:cNvSpPr>
          <p:nvPr>
            <p:ph type="sldImg"/>
          </p:nvPr>
        </p:nvSpPr>
        <p:spPr>
          <a:ln/>
        </p:spPr>
      </p:sp>
      <p:sp>
        <p:nvSpPr>
          <p:cNvPr id="372739" name="Notes Placeholder 2">
            <a:extLst>
              <a:ext uri="{FF2B5EF4-FFF2-40B4-BE49-F238E27FC236}">
                <a16:creationId xmlns:a16="http://schemas.microsoft.com/office/drawing/2014/main" id="{D996C35C-9F92-4A6A-9015-AA1A7734A7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a:extLst>
              <a:ext uri="{FF2B5EF4-FFF2-40B4-BE49-F238E27FC236}">
                <a16:creationId xmlns:a16="http://schemas.microsoft.com/office/drawing/2014/main" id="{64BFEDA7-FD72-4451-B9C7-50A57C1189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8BAEC6-201B-4A7B-A0E8-6E444462C088}"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extLst>
      <p:ext uri="{BB962C8B-B14F-4D97-AF65-F5344CB8AC3E}">
        <p14:creationId xmlns:p14="http://schemas.microsoft.com/office/powerpoint/2010/main" val="3203687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a:extLst>
              <a:ext uri="{FF2B5EF4-FFF2-40B4-BE49-F238E27FC236}">
                <a16:creationId xmlns:a16="http://schemas.microsoft.com/office/drawing/2014/main" id="{2272F738-0645-4592-8A88-1F4A342FB683}"/>
              </a:ext>
            </a:extLst>
          </p:cNvPr>
          <p:cNvSpPr>
            <a:spLocks noGrp="1" noRot="1" noChangeAspect="1" noChangeArrowheads="1" noTextEdit="1"/>
          </p:cNvSpPr>
          <p:nvPr>
            <p:ph type="sldImg"/>
          </p:nvPr>
        </p:nvSpPr>
        <p:spPr>
          <a:ln/>
        </p:spPr>
      </p:sp>
      <p:sp>
        <p:nvSpPr>
          <p:cNvPr id="374787" name="Notes Placeholder 2">
            <a:extLst>
              <a:ext uri="{FF2B5EF4-FFF2-40B4-BE49-F238E27FC236}">
                <a16:creationId xmlns:a16="http://schemas.microsoft.com/office/drawing/2014/main" id="{C5C2809F-9E48-4C51-9097-1EC60E2B20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a:extLst>
              <a:ext uri="{FF2B5EF4-FFF2-40B4-BE49-F238E27FC236}">
                <a16:creationId xmlns:a16="http://schemas.microsoft.com/office/drawing/2014/main" id="{2CFACEA1-9307-4F22-9630-031A4A040E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5C0050-6F47-48CF-81E2-855BE3C6702F}"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extLst>
      <p:ext uri="{BB962C8B-B14F-4D97-AF65-F5344CB8AC3E}">
        <p14:creationId xmlns:p14="http://schemas.microsoft.com/office/powerpoint/2010/main" val="276594830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65B359D5-1439-44C6-B30F-E118968EEEBC}"/>
              </a:ext>
            </a:extLst>
          </p:cNvPr>
          <p:cNvSpPr>
            <a:spLocks noGrp="1" noRot="1" noChangeAspect="1" noChangeArrowheads="1" noTextEdit="1"/>
          </p:cNvSpPr>
          <p:nvPr>
            <p:ph type="sldImg"/>
          </p:nvPr>
        </p:nvSpPr>
        <p:spPr>
          <a:ln/>
        </p:spPr>
      </p:sp>
      <p:sp>
        <p:nvSpPr>
          <p:cNvPr id="376835" name="Notes Placeholder 2">
            <a:extLst>
              <a:ext uri="{FF2B5EF4-FFF2-40B4-BE49-F238E27FC236}">
                <a16:creationId xmlns:a16="http://schemas.microsoft.com/office/drawing/2014/main" id="{AF1C8E78-EE53-453D-A874-293FABD433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a:extLst>
              <a:ext uri="{FF2B5EF4-FFF2-40B4-BE49-F238E27FC236}">
                <a16:creationId xmlns:a16="http://schemas.microsoft.com/office/drawing/2014/main" id="{31376C7C-D9B8-4CBD-A6C6-49161895701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00968D-A799-4F09-9C78-206A3554CB41}"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Tree>
    <p:extLst>
      <p:ext uri="{BB962C8B-B14F-4D97-AF65-F5344CB8AC3E}">
        <p14:creationId xmlns:p14="http://schemas.microsoft.com/office/powerpoint/2010/main" val="21839906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a:extLst>
              <a:ext uri="{FF2B5EF4-FFF2-40B4-BE49-F238E27FC236}">
                <a16:creationId xmlns:a16="http://schemas.microsoft.com/office/drawing/2014/main" id="{9D096110-72F6-4E5D-90C3-C30E3AE10E63}"/>
              </a:ext>
            </a:extLst>
          </p:cNvPr>
          <p:cNvSpPr>
            <a:spLocks noGrp="1" noRot="1" noChangeAspect="1" noChangeArrowheads="1" noTextEdit="1"/>
          </p:cNvSpPr>
          <p:nvPr>
            <p:ph type="sldImg"/>
          </p:nvPr>
        </p:nvSpPr>
        <p:spPr>
          <a:ln/>
        </p:spPr>
      </p:sp>
      <p:sp>
        <p:nvSpPr>
          <p:cNvPr id="378883" name="Notes Placeholder 2">
            <a:extLst>
              <a:ext uri="{FF2B5EF4-FFF2-40B4-BE49-F238E27FC236}">
                <a16:creationId xmlns:a16="http://schemas.microsoft.com/office/drawing/2014/main" id="{4863C332-EFA2-495C-8A3C-9D5A30BD8F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a:extLst>
              <a:ext uri="{FF2B5EF4-FFF2-40B4-BE49-F238E27FC236}">
                <a16:creationId xmlns:a16="http://schemas.microsoft.com/office/drawing/2014/main" id="{608AA852-FE76-4026-90FB-972C1873EF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7C7419-EE62-4FC9-80B4-7BFC751BDCE8}"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extLst>
      <p:ext uri="{BB962C8B-B14F-4D97-AF65-F5344CB8AC3E}">
        <p14:creationId xmlns:p14="http://schemas.microsoft.com/office/powerpoint/2010/main" val="21568537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a:extLst>
              <a:ext uri="{FF2B5EF4-FFF2-40B4-BE49-F238E27FC236}">
                <a16:creationId xmlns:a16="http://schemas.microsoft.com/office/drawing/2014/main" id="{B40FAEE4-9FFF-4C6A-9146-1C83ECB23341}"/>
              </a:ext>
            </a:extLst>
          </p:cNvPr>
          <p:cNvSpPr>
            <a:spLocks noGrp="1" noRot="1" noChangeAspect="1" noChangeArrowheads="1" noTextEdit="1"/>
          </p:cNvSpPr>
          <p:nvPr>
            <p:ph type="sldImg"/>
          </p:nvPr>
        </p:nvSpPr>
        <p:spPr>
          <a:ln/>
        </p:spPr>
      </p:sp>
      <p:sp>
        <p:nvSpPr>
          <p:cNvPr id="380931" name="Notes Placeholder 2">
            <a:extLst>
              <a:ext uri="{FF2B5EF4-FFF2-40B4-BE49-F238E27FC236}">
                <a16:creationId xmlns:a16="http://schemas.microsoft.com/office/drawing/2014/main" id="{A6B50371-007D-467A-AC33-40ABB20291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a:extLst>
              <a:ext uri="{FF2B5EF4-FFF2-40B4-BE49-F238E27FC236}">
                <a16:creationId xmlns:a16="http://schemas.microsoft.com/office/drawing/2014/main" id="{FA34A2A0-4A21-41ED-9CA6-D232901A4C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E0CFE6-DAAA-4DB5-8543-80EF5B703C47}"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extLst>
      <p:ext uri="{BB962C8B-B14F-4D97-AF65-F5344CB8AC3E}">
        <p14:creationId xmlns:p14="http://schemas.microsoft.com/office/powerpoint/2010/main" val="7581315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a:extLst>
              <a:ext uri="{FF2B5EF4-FFF2-40B4-BE49-F238E27FC236}">
                <a16:creationId xmlns:a16="http://schemas.microsoft.com/office/drawing/2014/main" id="{5BA9BBB5-F30C-49DC-AF6B-9E198B4BFD06}"/>
              </a:ext>
            </a:extLst>
          </p:cNvPr>
          <p:cNvSpPr>
            <a:spLocks noGrp="1" noRot="1" noChangeAspect="1" noChangeArrowheads="1" noTextEdit="1"/>
          </p:cNvSpPr>
          <p:nvPr>
            <p:ph type="sldImg"/>
          </p:nvPr>
        </p:nvSpPr>
        <p:spPr>
          <a:ln/>
        </p:spPr>
      </p:sp>
      <p:sp>
        <p:nvSpPr>
          <p:cNvPr id="382979" name="Notes Placeholder 2">
            <a:extLst>
              <a:ext uri="{FF2B5EF4-FFF2-40B4-BE49-F238E27FC236}">
                <a16:creationId xmlns:a16="http://schemas.microsoft.com/office/drawing/2014/main" id="{86274CC8-0511-4BEC-A0BD-1414BCFF2B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a:extLst>
              <a:ext uri="{FF2B5EF4-FFF2-40B4-BE49-F238E27FC236}">
                <a16:creationId xmlns:a16="http://schemas.microsoft.com/office/drawing/2014/main" id="{94F4AC98-0C6E-4BD5-B0DD-244ACCA2DE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4DBCEB-BC78-4AD4-958B-E67161B890EA}"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extLst>
      <p:ext uri="{BB962C8B-B14F-4D97-AF65-F5344CB8AC3E}">
        <p14:creationId xmlns:p14="http://schemas.microsoft.com/office/powerpoint/2010/main" val="457531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8">
            <a:extLst>
              <a:ext uri="{FF2B5EF4-FFF2-40B4-BE49-F238E27FC236}">
                <a16:creationId xmlns:a16="http://schemas.microsoft.com/office/drawing/2014/main" id="{D1B107DD-D8D8-4DCA-ABD6-067F2D4C0FB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08BF6C-919A-4374-B808-616A34321A8A}" type="slidenum">
              <a:rPr lang="en-US" altLang="en-US" sz="1300" smtClean="0"/>
              <a:pPr>
                <a:spcBef>
                  <a:spcPct val="0"/>
                </a:spcBef>
                <a:buClrTx/>
                <a:buFontTx/>
                <a:buNone/>
              </a:pPr>
              <a:t>20</a:t>
            </a:fld>
            <a:endParaRPr lang="en-US" altLang="en-US" sz="1300"/>
          </a:p>
        </p:txBody>
      </p:sp>
      <p:sp>
        <p:nvSpPr>
          <p:cNvPr id="45059" name="Text Box 1">
            <a:extLst>
              <a:ext uri="{FF2B5EF4-FFF2-40B4-BE49-F238E27FC236}">
                <a16:creationId xmlns:a16="http://schemas.microsoft.com/office/drawing/2014/main" id="{A05C0C73-D1AF-4E37-A826-FA5E1166CC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45060" name="Text Box 2">
            <a:extLst>
              <a:ext uri="{FF2B5EF4-FFF2-40B4-BE49-F238E27FC236}">
                <a16:creationId xmlns:a16="http://schemas.microsoft.com/office/drawing/2014/main" id="{E4351C4D-F712-489A-AB28-ACD0B1A4321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45061" name="Text Box 3">
            <a:extLst>
              <a:ext uri="{FF2B5EF4-FFF2-40B4-BE49-F238E27FC236}">
                <a16:creationId xmlns:a16="http://schemas.microsoft.com/office/drawing/2014/main" id="{A9CF21B4-C5A4-4519-8795-D07FF6A60DFC}"/>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45062" name="Text Box 4">
            <a:extLst>
              <a:ext uri="{FF2B5EF4-FFF2-40B4-BE49-F238E27FC236}">
                <a16:creationId xmlns:a16="http://schemas.microsoft.com/office/drawing/2014/main" id="{39D78700-65AE-4214-BDC0-534B0F9A8C66}"/>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20D88C-7567-472E-BAF5-7116050E63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20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45063" name="Rectangle 5">
            <a:extLst>
              <a:ext uri="{FF2B5EF4-FFF2-40B4-BE49-F238E27FC236}">
                <a16:creationId xmlns:a16="http://schemas.microsoft.com/office/drawing/2014/main" id="{205496D0-80EB-455F-B5EF-36AB56484AB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5064" name="Rectangle 6">
            <a:extLst>
              <a:ext uri="{FF2B5EF4-FFF2-40B4-BE49-F238E27FC236}">
                <a16:creationId xmlns:a16="http://schemas.microsoft.com/office/drawing/2014/main" id="{8A57D55D-DAB1-4C4A-8F46-046D0053D25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a:extLst>
              <a:ext uri="{FF2B5EF4-FFF2-40B4-BE49-F238E27FC236}">
                <a16:creationId xmlns:a16="http://schemas.microsoft.com/office/drawing/2014/main" id="{F736C6E2-6DDA-42DD-B51A-666E145F186D}"/>
              </a:ext>
            </a:extLst>
          </p:cNvPr>
          <p:cNvSpPr>
            <a:spLocks noGrp="1" noRot="1" noChangeAspect="1" noChangeArrowheads="1" noTextEdit="1"/>
          </p:cNvSpPr>
          <p:nvPr>
            <p:ph type="sldImg"/>
          </p:nvPr>
        </p:nvSpPr>
        <p:spPr>
          <a:ln/>
        </p:spPr>
      </p:sp>
      <p:sp>
        <p:nvSpPr>
          <p:cNvPr id="385027" name="Notes Placeholder 2">
            <a:extLst>
              <a:ext uri="{FF2B5EF4-FFF2-40B4-BE49-F238E27FC236}">
                <a16:creationId xmlns:a16="http://schemas.microsoft.com/office/drawing/2014/main" id="{FAFF5193-D147-4ACE-9D24-C753CE70C2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a:extLst>
              <a:ext uri="{FF2B5EF4-FFF2-40B4-BE49-F238E27FC236}">
                <a16:creationId xmlns:a16="http://schemas.microsoft.com/office/drawing/2014/main" id="{C8B769F0-202F-49CD-9617-E9E5003F0E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5D0069-C610-4D42-A61D-84060001E42A}"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extLst>
      <p:ext uri="{BB962C8B-B14F-4D97-AF65-F5344CB8AC3E}">
        <p14:creationId xmlns:p14="http://schemas.microsoft.com/office/powerpoint/2010/main" val="35392486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EB031D09-4F7A-42AC-933A-78D9333D3742}"/>
              </a:ext>
            </a:extLst>
          </p:cNvPr>
          <p:cNvSpPr>
            <a:spLocks noGrp="1" noRot="1" noChangeAspect="1" noChangeArrowheads="1" noTextEdit="1"/>
          </p:cNvSpPr>
          <p:nvPr>
            <p:ph type="sldImg"/>
          </p:nvPr>
        </p:nvSpPr>
        <p:spPr>
          <a:ln/>
        </p:spPr>
      </p:sp>
      <p:sp>
        <p:nvSpPr>
          <p:cNvPr id="387075" name="Notes Placeholder 2">
            <a:extLst>
              <a:ext uri="{FF2B5EF4-FFF2-40B4-BE49-F238E27FC236}">
                <a16:creationId xmlns:a16="http://schemas.microsoft.com/office/drawing/2014/main" id="{F49DF15C-BB0E-4CE3-B62B-8BA2609791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a:extLst>
              <a:ext uri="{FF2B5EF4-FFF2-40B4-BE49-F238E27FC236}">
                <a16:creationId xmlns:a16="http://schemas.microsoft.com/office/drawing/2014/main" id="{9AA13D6E-F649-4398-91EB-386E340B400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78FA86-FA8E-46CA-9F09-710713C8227F}"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extLst>
      <p:ext uri="{BB962C8B-B14F-4D97-AF65-F5344CB8AC3E}">
        <p14:creationId xmlns:p14="http://schemas.microsoft.com/office/powerpoint/2010/main" val="22982297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a:extLst>
              <a:ext uri="{FF2B5EF4-FFF2-40B4-BE49-F238E27FC236}">
                <a16:creationId xmlns:a16="http://schemas.microsoft.com/office/drawing/2014/main" id="{A05B366B-BD61-4691-BA17-4DB76500DCED}"/>
              </a:ext>
            </a:extLst>
          </p:cNvPr>
          <p:cNvSpPr>
            <a:spLocks noGrp="1" noRot="1" noChangeAspect="1" noChangeArrowheads="1" noTextEdit="1"/>
          </p:cNvSpPr>
          <p:nvPr>
            <p:ph type="sldImg"/>
          </p:nvPr>
        </p:nvSpPr>
        <p:spPr>
          <a:ln/>
        </p:spPr>
      </p:sp>
      <p:sp>
        <p:nvSpPr>
          <p:cNvPr id="409603" name="Notes Placeholder 2">
            <a:extLst>
              <a:ext uri="{FF2B5EF4-FFF2-40B4-BE49-F238E27FC236}">
                <a16:creationId xmlns:a16="http://schemas.microsoft.com/office/drawing/2014/main" id="{441F38EC-1658-4E3D-8703-BAF11611D1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9604" name="Slide Number Placeholder 3">
            <a:extLst>
              <a:ext uri="{FF2B5EF4-FFF2-40B4-BE49-F238E27FC236}">
                <a16:creationId xmlns:a16="http://schemas.microsoft.com/office/drawing/2014/main" id="{E7B95D88-6F47-49AC-A159-FFF4B5AFFC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A5EEE7-E149-47BB-9DE6-6B1E6C1B5892}"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extLst>
      <p:ext uri="{BB962C8B-B14F-4D97-AF65-F5344CB8AC3E}">
        <p14:creationId xmlns:p14="http://schemas.microsoft.com/office/powerpoint/2010/main" val="24993252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650" name="Rectangle 8">
            <a:extLst>
              <a:ext uri="{FF2B5EF4-FFF2-40B4-BE49-F238E27FC236}">
                <a16:creationId xmlns:a16="http://schemas.microsoft.com/office/drawing/2014/main" id="{03FA3253-B817-4B7C-84D4-9622945C31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D007C0-6068-4EBF-9724-0A4FCBDCB12A}"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
        <p:nvSpPr>
          <p:cNvPr id="411651" name="Rectangle 1">
            <a:extLst>
              <a:ext uri="{FF2B5EF4-FFF2-40B4-BE49-F238E27FC236}">
                <a16:creationId xmlns:a16="http://schemas.microsoft.com/office/drawing/2014/main" id="{C86BF5C6-6CDE-45A4-9845-DD451C6C30F0}"/>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11652" name="Rectangle 2">
            <a:extLst>
              <a:ext uri="{FF2B5EF4-FFF2-40B4-BE49-F238E27FC236}">
                <a16:creationId xmlns:a16="http://schemas.microsoft.com/office/drawing/2014/main" id="{5A8AC274-2019-4DF9-8EC2-5B2907A9421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11653" name="Text Box 3">
            <a:extLst>
              <a:ext uri="{FF2B5EF4-FFF2-40B4-BE49-F238E27FC236}">
                <a16:creationId xmlns:a16="http://schemas.microsoft.com/office/drawing/2014/main" id="{DD026942-7484-4178-A37D-7F7902AD50C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4B2B284-929A-4325-BECC-BD5BC33BA0B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89958151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Slide Image Placeholder 1">
            <a:extLst>
              <a:ext uri="{FF2B5EF4-FFF2-40B4-BE49-F238E27FC236}">
                <a16:creationId xmlns:a16="http://schemas.microsoft.com/office/drawing/2014/main" id="{9C857C7C-CC40-4431-8642-966A58361B4E}"/>
              </a:ext>
            </a:extLst>
          </p:cNvPr>
          <p:cNvSpPr>
            <a:spLocks noGrp="1" noRot="1" noChangeAspect="1" noChangeArrowheads="1" noTextEdit="1"/>
          </p:cNvSpPr>
          <p:nvPr>
            <p:ph type="sldImg"/>
          </p:nvPr>
        </p:nvSpPr>
        <p:spPr>
          <a:ln/>
        </p:spPr>
      </p:sp>
      <p:sp>
        <p:nvSpPr>
          <p:cNvPr id="413699" name="Notes Placeholder 2">
            <a:extLst>
              <a:ext uri="{FF2B5EF4-FFF2-40B4-BE49-F238E27FC236}">
                <a16:creationId xmlns:a16="http://schemas.microsoft.com/office/drawing/2014/main" id="{1737846C-E808-4003-9A29-7799CE788F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3700" name="Slide Number Placeholder 3">
            <a:extLst>
              <a:ext uri="{FF2B5EF4-FFF2-40B4-BE49-F238E27FC236}">
                <a16:creationId xmlns:a16="http://schemas.microsoft.com/office/drawing/2014/main" id="{AD8EA8CB-78E9-418F-A7E1-36D47C228D4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86087E-27B3-486D-BD55-433080581279}"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Tree>
    <p:extLst>
      <p:ext uri="{BB962C8B-B14F-4D97-AF65-F5344CB8AC3E}">
        <p14:creationId xmlns:p14="http://schemas.microsoft.com/office/powerpoint/2010/main" val="22139949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a:extLst>
              <a:ext uri="{FF2B5EF4-FFF2-40B4-BE49-F238E27FC236}">
                <a16:creationId xmlns:a16="http://schemas.microsoft.com/office/drawing/2014/main" id="{1F62F589-B391-4283-9969-BA44B5DD8158}"/>
              </a:ext>
            </a:extLst>
          </p:cNvPr>
          <p:cNvSpPr>
            <a:spLocks noGrp="1" noRot="1" noChangeAspect="1" noChangeArrowheads="1" noTextEdit="1"/>
          </p:cNvSpPr>
          <p:nvPr>
            <p:ph type="sldImg"/>
          </p:nvPr>
        </p:nvSpPr>
        <p:spPr>
          <a:ln/>
        </p:spPr>
      </p:sp>
      <p:sp>
        <p:nvSpPr>
          <p:cNvPr id="417795" name="Notes Placeholder 2">
            <a:extLst>
              <a:ext uri="{FF2B5EF4-FFF2-40B4-BE49-F238E27FC236}">
                <a16:creationId xmlns:a16="http://schemas.microsoft.com/office/drawing/2014/main" id="{17F03B8E-0543-4C18-8F4C-656EE1FC8D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7796" name="Slide Number Placeholder 3">
            <a:extLst>
              <a:ext uri="{FF2B5EF4-FFF2-40B4-BE49-F238E27FC236}">
                <a16:creationId xmlns:a16="http://schemas.microsoft.com/office/drawing/2014/main" id="{2087857A-1E5D-4072-AC8A-6269935A39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30B788-92FC-437E-BE16-8B142B261BD2}"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extLst>
      <p:ext uri="{BB962C8B-B14F-4D97-AF65-F5344CB8AC3E}">
        <p14:creationId xmlns:p14="http://schemas.microsoft.com/office/powerpoint/2010/main" val="327958418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8">
            <a:extLst>
              <a:ext uri="{FF2B5EF4-FFF2-40B4-BE49-F238E27FC236}">
                <a16:creationId xmlns:a16="http://schemas.microsoft.com/office/drawing/2014/main" id="{B3B5F44A-B005-4B81-ABF0-8CE1741CC62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BEECD5-20AA-4B9B-B800-F5EA2BC9CB28}"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
        <p:nvSpPr>
          <p:cNvPr id="419843" name="Rectangle 1">
            <a:extLst>
              <a:ext uri="{FF2B5EF4-FFF2-40B4-BE49-F238E27FC236}">
                <a16:creationId xmlns:a16="http://schemas.microsoft.com/office/drawing/2014/main" id="{3C04320C-3D55-422F-98FA-10C8AAC2B0E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19844" name="Rectangle 2">
            <a:extLst>
              <a:ext uri="{FF2B5EF4-FFF2-40B4-BE49-F238E27FC236}">
                <a16:creationId xmlns:a16="http://schemas.microsoft.com/office/drawing/2014/main" id="{404BB5FB-EDAC-42EF-B29A-08FDC5E8B3D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9845" name="Text Box 3">
            <a:extLst>
              <a:ext uri="{FF2B5EF4-FFF2-40B4-BE49-F238E27FC236}">
                <a16:creationId xmlns:a16="http://schemas.microsoft.com/office/drawing/2014/main" id="{8A1558AA-780A-45DE-B389-88035ED240F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C5EC01-DA77-4575-8B7B-9D5B7828DF2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1067378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8">
            <a:extLst>
              <a:ext uri="{FF2B5EF4-FFF2-40B4-BE49-F238E27FC236}">
                <a16:creationId xmlns:a16="http://schemas.microsoft.com/office/drawing/2014/main" id="{2B2D5F0C-8382-4955-B249-A462A0012E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A4F3D7-9A16-40E3-B1E0-856982DA710A}"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
        <p:nvSpPr>
          <p:cNvPr id="421891" name="Rectangle 1">
            <a:extLst>
              <a:ext uri="{FF2B5EF4-FFF2-40B4-BE49-F238E27FC236}">
                <a16:creationId xmlns:a16="http://schemas.microsoft.com/office/drawing/2014/main" id="{D3D01736-A058-49CD-AF7A-F7DF42D3DA1F}"/>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1892" name="Rectangle 2">
            <a:extLst>
              <a:ext uri="{FF2B5EF4-FFF2-40B4-BE49-F238E27FC236}">
                <a16:creationId xmlns:a16="http://schemas.microsoft.com/office/drawing/2014/main" id="{401DB999-602D-4590-A26C-5911825D9F9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1893" name="Text Box 3">
            <a:extLst>
              <a:ext uri="{FF2B5EF4-FFF2-40B4-BE49-F238E27FC236}">
                <a16:creationId xmlns:a16="http://schemas.microsoft.com/office/drawing/2014/main" id="{FA8F57D0-BBF5-4356-A8E6-DD6D50D4B77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D1BF83A-2E96-484F-8AE7-845E6AD1E1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8268683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Image Placeholder 1">
            <a:extLst>
              <a:ext uri="{FF2B5EF4-FFF2-40B4-BE49-F238E27FC236}">
                <a16:creationId xmlns:a16="http://schemas.microsoft.com/office/drawing/2014/main" id="{917A2D8F-AC1A-4C17-93D1-5623084ED8D5}"/>
              </a:ext>
            </a:extLst>
          </p:cNvPr>
          <p:cNvSpPr>
            <a:spLocks noGrp="1" noRot="1" noChangeAspect="1" noChangeArrowheads="1" noTextEdit="1"/>
          </p:cNvSpPr>
          <p:nvPr>
            <p:ph type="sldImg"/>
          </p:nvPr>
        </p:nvSpPr>
        <p:spPr>
          <a:ln/>
        </p:spPr>
      </p:sp>
      <p:sp>
        <p:nvSpPr>
          <p:cNvPr id="423939" name="Notes Placeholder 2">
            <a:extLst>
              <a:ext uri="{FF2B5EF4-FFF2-40B4-BE49-F238E27FC236}">
                <a16:creationId xmlns:a16="http://schemas.microsoft.com/office/drawing/2014/main" id="{82968FCC-B90D-4DE4-B42F-1742498B5C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3940" name="Slide Number Placeholder 3">
            <a:extLst>
              <a:ext uri="{FF2B5EF4-FFF2-40B4-BE49-F238E27FC236}">
                <a16:creationId xmlns:a16="http://schemas.microsoft.com/office/drawing/2014/main" id="{040C4154-017B-414E-A83C-D3C10DA76C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308B383-1236-4773-988C-8FB530454265}"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Tree>
    <p:extLst>
      <p:ext uri="{BB962C8B-B14F-4D97-AF65-F5344CB8AC3E}">
        <p14:creationId xmlns:p14="http://schemas.microsoft.com/office/powerpoint/2010/main" val="1659482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a:extLst>
              <a:ext uri="{FF2B5EF4-FFF2-40B4-BE49-F238E27FC236}">
                <a16:creationId xmlns:a16="http://schemas.microsoft.com/office/drawing/2014/main" id="{3EA5145C-6508-4882-B5E8-188254300C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6662AA-CE37-4E34-A16E-C80E91937AF4}"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
        <p:nvSpPr>
          <p:cNvPr id="425987" name="Rectangle 1">
            <a:extLst>
              <a:ext uri="{FF2B5EF4-FFF2-40B4-BE49-F238E27FC236}">
                <a16:creationId xmlns:a16="http://schemas.microsoft.com/office/drawing/2014/main" id="{7906BF5E-B301-4A58-8C5A-014559B708B1}"/>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a:extLst>
              <a:ext uri="{FF2B5EF4-FFF2-40B4-BE49-F238E27FC236}">
                <a16:creationId xmlns:a16="http://schemas.microsoft.com/office/drawing/2014/main" id="{E3DF48BC-B389-4AD7-A83B-24EAA69E8A41}"/>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a:extLst>
              <a:ext uri="{FF2B5EF4-FFF2-40B4-BE49-F238E27FC236}">
                <a16:creationId xmlns:a16="http://schemas.microsoft.com/office/drawing/2014/main" id="{5C13E4A3-C690-457D-A235-621E75ABF17C}"/>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28E664-DC04-4283-BBB6-464FB61003B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409291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7A9861BA-AA14-4986-8B40-FC2F30DB82B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B9293A74-2FDF-41FC-AECD-97E36812CA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a:extLst>
              <a:ext uri="{FF2B5EF4-FFF2-40B4-BE49-F238E27FC236}">
                <a16:creationId xmlns:a16="http://schemas.microsoft.com/office/drawing/2014/main" id="{CB167118-3A81-4289-9B99-0766412709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753191-4615-45C9-9ADD-AA9657A50F8A}" type="slidenum">
              <a:rPr lang="en-US" altLang="en-US" sz="1300" smtClean="0">
                <a:latin typeface="Arial" panose="020B0604020202020204" pitchFamily="34" charset="0"/>
              </a:rPr>
              <a:pPr>
                <a:spcBef>
                  <a:spcPct val="0"/>
                </a:spcBef>
                <a:buClrTx/>
                <a:buFontTx/>
                <a:buNone/>
              </a:pPr>
              <a:t>21</a:t>
            </a:fld>
            <a:endParaRPr lang="en-US" altLang="en-US" sz="1300">
              <a:latin typeface="Arial" panose="020B0604020202020204"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8034" name="Rectangle 8">
            <a:extLst>
              <a:ext uri="{FF2B5EF4-FFF2-40B4-BE49-F238E27FC236}">
                <a16:creationId xmlns:a16="http://schemas.microsoft.com/office/drawing/2014/main" id="{BE949CA3-F646-4633-8AC5-921A257BCD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B6FBB5-C2D0-45F9-A17C-5D014734FF82}"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
        <p:nvSpPr>
          <p:cNvPr id="428035" name="Rectangle 1">
            <a:extLst>
              <a:ext uri="{FF2B5EF4-FFF2-40B4-BE49-F238E27FC236}">
                <a16:creationId xmlns:a16="http://schemas.microsoft.com/office/drawing/2014/main" id="{A893AA04-A19E-464C-A909-0F5C220F5610}"/>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8036" name="Rectangle 2">
            <a:extLst>
              <a:ext uri="{FF2B5EF4-FFF2-40B4-BE49-F238E27FC236}">
                <a16:creationId xmlns:a16="http://schemas.microsoft.com/office/drawing/2014/main" id="{0C61BD3D-98B5-4CC1-BFD1-4371FDA056C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8037" name="Text Box 3">
            <a:extLst>
              <a:ext uri="{FF2B5EF4-FFF2-40B4-BE49-F238E27FC236}">
                <a16:creationId xmlns:a16="http://schemas.microsoft.com/office/drawing/2014/main" id="{D56ED849-35D4-4556-A7A8-68B9F5598B8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608A94-441C-4CD9-BB27-E299CA5E384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93402044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a:extLst>
              <a:ext uri="{FF2B5EF4-FFF2-40B4-BE49-F238E27FC236}">
                <a16:creationId xmlns:a16="http://schemas.microsoft.com/office/drawing/2014/main" id="{6D44AA4B-9ED5-4E79-84F2-611D9D06759E}"/>
              </a:ext>
            </a:extLst>
          </p:cNvPr>
          <p:cNvSpPr>
            <a:spLocks noGrp="1" noRot="1" noChangeAspect="1" noChangeArrowheads="1" noTextEdit="1"/>
          </p:cNvSpPr>
          <p:nvPr>
            <p:ph type="sldImg"/>
          </p:nvPr>
        </p:nvSpPr>
        <p:spPr>
          <a:ln/>
        </p:spPr>
      </p:sp>
      <p:sp>
        <p:nvSpPr>
          <p:cNvPr id="430083" name="Notes Placeholder 2">
            <a:extLst>
              <a:ext uri="{FF2B5EF4-FFF2-40B4-BE49-F238E27FC236}">
                <a16:creationId xmlns:a16="http://schemas.microsoft.com/office/drawing/2014/main" id="{45E45913-8F24-43EE-9E72-E9E6EAC5B8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084" name="Slide Number Placeholder 3">
            <a:extLst>
              <a:ext uri="{FF2B5EF4-FFF2-40B4-BE49-F238E27FC236}">
                <a16:creationId xmlns:a16="http://schemas.microsoft.com/office/drawing/2014/main" id="{ACAA05A2-566B-4BF1-BEE6-561B61190BB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2D6ED5-DFFA-419F-9F50-1C10830285FA}"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extLst>
      <p:ext uri="{BB962C8B-B14F-4D97-AF65-F5344CB8AC3E}">
        <p14:creationId xmlns:p14="http://schemas.microsoft.com/office/powerpoint/2010/main" val="40067772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a:extLst>
              <a:ext uri="{FF2B5EF4-FFF2-40B4-BE49-F238E27FC236}">
                <a16:creationId xmlns:a16="http://schemas.microsoft.com/office/drawing/2014/main" id="{5A7156B9-9334-49CE-AD08-937B9423BD6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5FA8E34-79AC-4AD1-B81F-47CF8C3454BF}"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
        <p:nvSpPr>
          <p:cNvPr id="432131" name="Rectangle 1">
            <a:extLst>
              <a:ext uri="{FF2B5EF4-FFF2-40B4-BE49-F238E27FC236}">
                <a16:creationId xmlns:a16="http://schemas.microsoft.com/office/drawing/2014/main" id="{26787FE9-890F-4C93-9D32-0F2F12ED20A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a:extLst>
              <a:ext uri="{FF2B5EF4-FFF2-40B4-BE49-F238E27FC236}">
                <a16:creationId xmlns:a16="http://schemas.microsoft.com/office/drawing/2014/main" id="{4B0711FC-9DC8-4D0B-B8CE-003F98B24FA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a:extLst>
              <a:ext uri="{FF2B5EF4-FFF2-40B4-BE49-F238E27FC236}">
                <a16:creationId xmlns:a16="http://schemas.microsoft.com/office/drawing/2014/main" id="{40D8C014-A492-482C-BCB4-ECC8883D0CBE}"/>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9ADAAD2-C11B-420F-AF57-2F87AF0ECC9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910200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a:extLst>
              <a:ext uri="{FF2B5EF4-FFF2-40B4-BE49-F238E27FC236}">
                <a16:creationId xmlns:a16="http://schemas.microsoft.com/office/drawing/2014/main" id="{8A30A0F3-45C6-4682-BF8E-5E0B601EA02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6E7C73-AF6C-4CD6-A3C4-B5A164DC94BB}" type="slidenum">
              <a:rPr lang="en-US" altLang="en-US" sz="1300" smtClean="0">
                <a:latin typeface="Arial" panose="020B0604020202020204" pitchFamily="34" charset="0"/>
              </a:rPr>
              <a:pPr>
                <a:spcBef>
                  <a:spcPct val="0"/>
                </a:spcBef>
                <a:buClrTx/>
                <a:buFontTx/>
                <a:buNone/>
              </a:pPr>
              <a:t>198</a:t>
            </a:fld>
            <a:endParaRPr lang="en-US" altLang="en-US" sz="1300">
              <a:latin typeface="Arial" panose="020B0604020202020204" pitchFamily="34" charset="0"/>
            </a:endParaRPr>
          </a:p>
        </p:txBody>
      </p:sp>
      <p:sp>
        <p:nvSpPr>
          <p:cNvPr id="434179" name="Rectangle 1">
            <a:extLst>
              <a:ext uri="{FF2B5EF4-FFF2-40B4-BE49-F238E27FC236}">
                <a16:creationId xmlns:a16="http://schemas.microsoft.com/office/drawing/2014/main" id="{E45D530C-BD59-49E6-8680-211FD12A568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a:extLst>
              <a:ext uri="{FF2B5EF4-FFF2-40B4-BE49-F238E27FC236}">
                <a16:creationId xmlns:a16="http://schemas.microsoft.com/office/drawing/2014/main" id="{5BEFF2B8-BFB1-4252-B777-04EA3450EB9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a:extLst>
              <a:ext uri="{FF2B5EF4-FFF2-40B4-BE49-F238E27FC236}">
                <a16:creationId xmlns:a16="http://schemas.microsoft.com/office/drawing/2014/main" id="{EF8C5F41-4704-4DC7-A654-EAFAF0DC9A3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9F29689-3698-4015-A4BE-E3AF71D0262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1168041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6226" name="Rectangle 8">
            <a:extLst>
              <a:ext uri="{FF2B5EF4-FFF2-40B4-BE49-F238E27FC236}">
                <a16:creationId xmlns:a16="http://schemas.microsoft.com/office/drawing/2014/main" id="{F21A990F-C7A4-4C76-B549-13E867CF340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715C55-86DC-4A21-BCB9-406DDE65AAB5}" type="slidenum">
              <a:rPr lang="en-US" altLang="en-US" sz="1300" smtClean="0">
                <a:latin typeface="Arial" panose="020B0604020202020204" pitchFamily="34" charset="0"/>
              </a:rPr>
              <a:pPr>
                <a:spcBef>
                  <a:spcPct val="0"/>
                </a:spcBef>
                <a:buClrTx/>
                <a:buFontTx/>
                <a:buNone/>
              </a:pPr>
              <a:t>199</a:t>
            </a:fld>
            <a:endParaRPr lang="en-US" altLang="en-US" sz="1300">
              <a:latin typeface="Arial" panose="020B0604020202020204" pitchFamily="34" charset="0"/>
            </a:endParaRPr>
          </a:p>
        </p:txBody>
      </p:sp>
      <p:sp>
        <p:nvSpPr>
          <p:cNvPr id="436227" name="Rectangle 1">
            <a:extLst>
              <a:ext uri="{FF2B5EF4-FFF2-40B4-BE49-F238E27FC236}">
                <a16:creationId xmlns:a16="http://schemas.microsoft.com/office/drawing/2014/main" id="{F28916F8-9416-4757-8F38-A5167AE8724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6228" name="Rectangle 2">
            <a:extLst>
              <a:ext uri="{FF2B5EF4-FFF2-40B4-BE49-F238E27FC236}">
                <a16:creationId xmlns:a16="http://schemas.microsoft.com/office/drawing/2014/main" id="{6580FD6C-F7BF-433E-AB3D-27568A36B34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6229" name="Text Box 3">
            <a:extLst>
              <a:ext uri="{FF2B5EF4-FFF2-40B4-BE49-F238E27FC236}">
                <a16:creationId xmlns:a16="http://schemas.microsoft.com/office/drawing/2014/main" id="{33C99A82-EABE-451A-BC47-06C2BE8ADE2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6B8B06-99DD-4A02-8D6D-858242DDD2A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580091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a:extLst>
              <a:ext uri="{FF2B5EF4-FFF2-40B4-BE49-F238E27FC236}">
                <a16:creationId xmlns:a16="http://schemas.microsoft.com/office/drawing/2014/main" id="{663BCBB0-4A37-495E-8465-EBC248837EA5}"/>
              </a:ext>
            </a:extLst>
          </p:cNvPr>
          <p:cNvSpPr>
            <a:spLocks noGrp="1" noRot="1" noChangeAspect="1" noChangeArrowheads="1" noTextEdit="1"/>
          </p:cNvSpPr>
          <p:nvPr>
            <p:ph type="sldImg"/>
          </p:nvPr>
        </p:nvSpPr>
        <p:spPr>
          <a:ln/>
        </p:spPr>
      </p:sp>
      <p:sp>
        <p:nvSpPr>
          <p:cNvPr id="438275" name="Notes Placeholder 2">
            <a:extLst>
              <a:ext uri="{FF2B5EF4-FFF2-40B4-BE49-F238E27FC236}">
                <a16:creationId xmlns:a16="http://schemas.microsoft.com/office/drawing/2014/main" id="{E6124139-3A06-4604-9234-E627EFAF16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a:extLst>
              <a:ext uri="{FF2B5EF4-FFF2-40B4-BE49-F238E27FC236}">
                <a16:creationId xmlns:a16="http://schemas.microsoft.com/office/drawing/2014/main" id="{30FF5070-1044-46DF-83D6-23B27F3B5AD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48687C-F581-4A30-854B-FA53D51B3BAB}"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Tree>
    <p:extLst>
      <p:ext uri="{BB962C8B-B14F-4D97-AF65-F5344CB8AC3E}">
        <p14:creationId xmlns:p14="http://schemas.microsoft.com/office/powerpoint/2010/main" val="112959485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a:extLst>
              <a:ext uri="{FF2B5EF4-FFF2-40B4-BE49-F238E27FC236}">
                <a16:creationId xmlns:a16="http://schemas.microsoft.com/office/drawing/2014/main" id="{A56E55EA-30CD-488C-88CF-8A74B6A778F0}"/>
              </a:ext>
            </a:extLst>
          </p:cNvPr>
          <p:cNvSpPr>
            <a:spLocks noGrp="1" noRot="1" noChangeAspect="1" noChangeArrowheads="1" noTextEdit="1"/>
          </p:cNvSpPr>
          <p:nvPr>
            <p:ph type="sldImg"/>
          </p:nvPr>
        </p:nvSpPr>
        <p:spPr>
          <a:ln/>
        </p:spPr>
      </p:sp>
      <p:sp>
        <p:nvSpPr>
          <p:cNvPr id="440323" name="Notes Placeholder 2">
            <a:extLst>
              <a:ext uri="{FF2B5EF4-FFF2-40B4-BE49-F238E27FC236}">
                <a16:creationId xmlns:a16="http://schemas.microsoft.com/office/drawing/2014/main" id="{08AC826D-4611-4000-B913-263C1C8BC6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0324" name="Slide Number Placeholder 3">
            <a:extLst>
              <a:ext uri="{FF2B5EF4-FFF2-40B4-BE49-F238E27FC236}">
                <a16:creationId xmlns:a16="http://schemas.microsoft.com/office/drawing/2014/main" id="{BF717B94-5249-4577-B991-0F4BF78E129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9EBAE5-5288-4354-9606-BB6215750084}"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Tree>
    <p:extLst>
      <p:ext uri="{BB962C8B-B14F-4D97-AF65-F5344CB8AC3E}">
        <p14:creationId xmlns:p14="http://schemas.microsoft.com/office/powerpoint/2010/main" val="23149804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Slide Image Placeholder 1">
            <a:extLst>
              <a:ext uri="{FF2B5EF4-FFF2-40B4-BE49-F238E27FC236}">
                <a16:creationId xmlns:a16="http://schemas.microsoft.com/office/drawing/2014/main" id="{4FC4A674-9F73-40F1-BA55-2CA40644CBD1}"/>
              </a:ext>
            </a:extLst>
          </p:cNvPr>
          <p:cNvSpPr>
            <a:spLocks noGrp="1" noRot="1" noChangeAspect="1" noChangeArrowheads="1" noTextEdit="1"/>
          </p:cNvSpPr>
          <p:nvPr>
            <p:ph type="sldImg"/>
          </p:nvPr>
        </p:nvSpPr>
        <p:spPr>
          <a:ln/>
        </p:spPr>
      </p:sp>
      <p:sp>
        <p:nvSpPr>
          <p:cNvPr id="442371" name="Notes Placeholder 2">
            <a:extLst>
              <a:ext uri="{FF2B5EF4-FFF2-40B4-BE49-F238E27FC236}">
                <a16:creationId xmlns:a16="http://schemas.microsoft.com/office/drawing/2014/main" id="{A9CA8506-8340-46A6-AD96-42193EBD7A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2372" name="Slide Number Placeholder 3">
            <a:extLst>
              <a:ext uri="{FF2B5EF4-FFF2-40B4-BE49-F238E27FC236}">
                <a16:creationId xmlns:a16="http://schemas.microsoft.com/office/drawing/2014/main" id="{9F3B6654-1361-4B92-91B8-D3E5C3EE1D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955F71-E8F8-4FB7-B177-E2DBE1A17887}"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Tree>
    <p:extLst>
      <p:ext uri="{BB962C8B-B14F-4D97-AF65-F5344CB8AC3E}">
        <p14:creationId xmlns:p14="http://schemas.microsoft.com/office/powerpoint/2010/main" val="7682642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4418" name="Rectangle 8">
            <a:extLst>
              <a:ext uri="{FF2B5EF4-FFF2-40B4-BE49-F238E27FC236}">
                <a16:creationId xmlns:a16="http://schemas.microsoft.com/office/drawing/2014/main" id="{24ECFB71-257E-4C77-84B9-1A0BE9E86F4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1B3807-4FEC-455E-B62A-E9AAB9FEDA51}"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
        <p:nvSpPr>
          <p:cNvPr id="444419" name="Rectangle 1">
            <a:extLst>
              <a:ext uri="{FF2B5EF4-FFF2-40B4-BE49-F238E27FC236}">
                <a16:creationId xmlns:a16="http://schemas.microsoft.com/office/drawing/2014/main" id="{79A81CAF-0406-48AE-A319-50ABAB6849BD}"/>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44420" name="Rectangle 2">
            <a:extLst>
              <a:ext uri="{FF2B5EF4-FFF2-40B4-BE49-F238E27FC236}">
                <a16:creationId xmlns:a16="http://schemas.microsoft.com/office/drawing/2014/main" id="{F4E32747-2390-4235-AE88-223052335D08}"/>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4421" name="Text Box 3">
            <a:extLst>
              <a:ext uri="{FF2B5EF4-FFF2-40B4-BE49-F238E27FC236}">
                <a16:creationId xmlns:a16="http://schemas.microsoft.com/office/drawing/2014/main" id="{33298C35-1049-49DD-9A46-2330CAD4A496}"/>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9A5DEB-773C-4A2A-B9BD-CEE43DFBF81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45882963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Slide Image Placeholder 1">
            <a:extLst>
              <a:ext uri="{FF2B5EF4-FFF2-40B4-BE49-F238E27FC236}">
                <a16:creationId xmlns:a16="http://schemas.microsoft.com/office/drawing/2014/main" id="{EA42C626-3936-4E85-A37C-6A5640921DB2}"/>
              </a:ext>
            </a:extLst>
          </p:cNvPr>
          <p:cNvSpPr>
            <a:spLocks noGrp="1" noRot="1" noChangeAspect="1" noChangeArrowheads="1" noTextEdit="1"/>
          </p:cNvSpPr>
          <p:nvPr>
            <p:ph type="sldImg"/>
          </p:nvPr>
        </p:nvSpPr>
        <p:spPr>
          <a:ln/>
        </p:spPr>
      </p:sp>
      <p:sp>
        <p:nvSpPr>
          <p:cNvPr id="446467" name="Notes Placeholder 2">
            <a:extLst>
              <a:ext uri="{FF2B5EF4-FFF2-40B4-BE49-F238E27FC236}">
                <a16:creationId xmlns:a16="http://schemas.microsoft.com/office/drawing/2014/main" id="{AD2BC7EA-EC5F-406A-875E-414B304A1F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6468" name="Slide Number Placeholder 3">
            <a:extLst>
              <a:ext uri="{FF2B5EF4-FFF2-40B4-BE49-F238E27FC236}">
                <a16:creationId xmlns:a16="http://schemas.microsoft.com/office/drawing/2014/main" id="{A733AF68-CAF0-4BD4-BE31-F1138916F3C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9E5925-9348-4140-AB4A-363100F729B4}"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Tree>
    <p:extLst>
      <p:ext uri="{BB962C8B-B14F-4D97-AF65-F5344CB8AC3E}">
        <p14:creationId xmlns:p14="http://schemas.microsoft.com/office/powerpoint/2010/main" val="177383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0D8EEBAE-E2DF-4067-92D6-F034C7CF9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798D69-B804-4011-8BF5-3A14938CFA53}" type="slidenum">
              <a:rPr lang="en-US" altLang="en-US" sz="1300" smtClean="0"/>
              <a:pPr>
                <a:spcBef>
                  <a:spcPct val="0"/>
                </a:spcBef>
                <a:buClrTx/>
                <a:buFontTx/>
                <a:buNone/>
              </a:pPr>
              <a:t>2</a:t>
            </a:fld>
            <a:endParaRPr lang="en-US" altLang="en-US" sz="1300"/>
          </a:p>
        </p:txBody>
      </p:sp>
      <p:sp>
        <p:nvSpPr>
          <p:cNvPr id="10243" name="Rectangle 1">
            <a:extLst>
              <a:ext uri="{FF2B5EF4-FFF2-40B4-BE49-F238E27FC236}">
                <a16:creationId xmlns:a16="http://schemas.microsoft.com/office/drawing/2014/main" id="{53723714-4D21-412A-943E-E77730ED764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0244" name="Rectangle 2">
            <a:extLst>
              <a:ext uri="{FF2B5EF4-FFF2-40B4-BE49-F238E27FC236}">
                <a16:creationId xmlns:a16="http://schemas.microsoft.com/office/drawing/2014/main" id="{4E870DCB-E459-446C-B281-6A4A45AEF139}"/>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8">
            <a:extLst>
              <a:ext uri="{FF2B5EF4-FFF2-40B4-BE49-F238E27FC236}">
                <a16:creationId xmlns:a16="http://schemas.microsoft.com/office/drawing/2014/main" id="{11C84E8F-6007-42E5-808F-77ECF6D454F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C98C10-57D0-467E-A4FE-425E8D048521}" type="slidenum">
              <a:rPr lang="en-US" altLang="en-US" sz="1300" smtClean="0">
                <a:latin typeface="Arial" panose="020B0604020202020204" pitchFamily="34" charset="0"/>
              </a:rPr>
              <a:pPr>
                <a:spcBef>
                  <a:spcPct val="0"/>
                </a:spcBef>
                <a:buClrTx/>
                <a:buFontTx/>
                <a:buNone/>
              </a:pPr>
              <a:t>22</a:t>
            </a:fld>
            <a:endParaRPr lang="en-US" altLang="en-US" sz="1300">
              <a:latin typeface="Arial" panose="020B0604020202020204" pitchFamily="34" charset="0"/>
            </a:endParaRPr>
          </a:p>
        </p:txBody>
      </p:sp>
      <p:sp>
        <p:nvSpPr>
          <p:cNvPr id="49155" name="Rectangle 1">
            <a:extLst>
              <a:ext uri="{FF2B5EF4-FFF2-40B4-BE49-F238E27FC236}">
                <a16:creationId xmlns:a16="http://schemas.microsoft.com/office/drawing/2014/main" id="{68B6E607-66C7-44C4-8E5F-8A3E3EAE159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156" name="Rectangle 2">
            <a:extLst>
              <a:ext uri="{FF2B5EF4-FFF2-40B4-BE49-F238E27FC236}">
                <a16:creationId xmlns:a16="http://schemas.microsoft.com/office/drawing/2014/main" id="{56222AEC-0F7F-41CB-9A7B-F7EF833A11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157" name="Text Box 3">
            <a:extLst>
              <a:ext uri="{FF2B5EF4-FFF2-40B4-BE49-F238E27FC236}">
                <a16:creationId xmlns:a16="http://schemas.microsoft.com/office/drawing/2014/main" id="{BC5FBE4F-D234-4F79-AB22-1E441B6243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86C2C30-0AE9-4D0C-A8A6-A3F06A8BDFC0}" type="slidenum">
              <a:rPr lang="en-US" altLang="en-US">
                <a:latin typeface="Arial" panose="020B0604020202020204" pitchFamily="34" charset="0"/>
                <a:ea typeface="Microsoft YaHei" panose="020B0503020204020204" pitchFamily="34" charset="-122"/>
              </a:rPr>
              <a:pPr algn="r" eaLnBrk="1" hangingPunct="1">
                <a:spcBef>
                  <a:spcPct val="0"/>
                </a:spcBef>
              </a:pPr>
              <a:t>22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8514" name="Rectangle 8">
            <a:extLst>
              <a:ext uri="{FF2B5EF4-FFF2-40B4-BE49-F238E27FC236}">
                <a16:creationId xmlns:a16="http://schemas.microsoft.com/office/drawing/2014/main" id="{326AFE0E-2028-4306-A0E9-43F419DD7B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B55CFD-BFF0-4FC5-898B-E6F7915E1BA1}"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
        <p:nvSpPr>
          <p:cNvPr id="448515" name="Rectangle 1">
            <a:extLst>
              <a:ext uri="{FF2B5EF4-FFF2-40B4-BE49-F238E27FC236}">
                <a16:creationId xmlns:a16="http://schemas.microsoft.com/office/drawing/2014/main" id="{4685FF33-FE4E-4B58-94B2-2B54875E2433}"/>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48516" name="Rectangle 2">
            <a:extLst>
              <a:ext uri="{FF2B5EF4-FFF2-40B4-BE49-F238E27FC236}">
                <a16:creationId xmlns:a16="http://schemas.microsoft.com/office/drawing/2014/main" id="{D124CC52-79F3-40B2-9DA3-571C96AAA7E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8517" name="Text Box 3">
            <a:extLst>
              <a:ext uri="{FF2B5EF4-FFF2-40B4-BE49-F238E27FC236}">
                <a16:creationId xmlns:a16="http://schemas.microsoft.com/office/drawing/2014/main" id="{FA9F1F4B-4047-44F4-99CE-92CF9931BD5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BA2D13-0E17-4F5E-9898-087C281647D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20415739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Slide Image Placeholder 1">
            <a:extLst>
              <a:ext uri="{FF2B5EF4-FFF2-40B4-BE49-F238E27FC236}">
                <a16:creationId xmlns:a16="http://schemas.microsoft.com/office/drawing/2014/main" id="{6ABDF12B-35C2-41FC-9F45-3C75AA7F0136}"/>
              </a:ext>
            </a:extLst>
          </p:cNvPr>
          <p:cNvSpPr>
            <a:spLocks noGrp="1" noRot="1" noChangeAspect="1" noChangeArrowheads="1" noTextEdit="1"/>
          </p:cNvSpPr>
          <p:nvPr>
            <p:ph type="sldImg"/>
          </p:nvPr>
        </p:nvSpPr>
        <p:spPr>
          <a:ln/>
        </p:spPr>
      </p:sp>
      <p:sp>
        <p:nvSpPr>
          <p:cNvPr id="450563" name="Notes Placeholder 2">
            <a:extLst>
              <a:ext uri="{FF2B5EF4-FFF2-40B4-BE49-F238E27FC236}">
                <a16:creationId xmlns:a16="http://schemas.microsoft.com/office/drawing/2014/main" id="{0AF939A3-65E1-4AA9-8825-20A31D0717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564" name="Slide Number Placeholder 3">
            <a:extLst>
              <a:ext uri="{FF2B5EF4-FFF2-40B4-BE49-F238E27FC236}">
                <a16:creationId xmlns:a16="http://schemas.microsoft.com/office/drawing/2014/main" id="{2CB09270-81E6-457D-A467-F4F77DB3A38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A08A8C-4481-4EC4-8DE7-7DEED5FB25A5}"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Tree>
    <p:extLst>
      <p:ext uri="{BB962C8B-B14F-4D97-AF65-F5344CB8AC3E}">
        <p14:creationId xmlns:p14="http://schemas.microsoft.com/office/powerpoint/2010/main" val="4236008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Slide Image Placeholder 1">
            <a:extLst>
              <a:ext uri="{FF2B5EF4-FFF2-40B4-BE49-F238E27FC236}">
                <a16:creationId xmlns:a16="http://schemas.microsoft.com/office/drawing/2014/main" id="{9287F41A-6948-4E39-847C-26D2B8B14370}"/>
              </a:ext>
            </a:extLst>
          </p:cNvPr>
          <p:cNvSpPr>
            <a:spLocks noGrp="1" noRot="1" noChangeAspect="1" noChangeArrowheads="1" noTextEdit="1"/>
          </p:cNvSpPr>
          <p:nvPr>
            <p:ph type="sldImg"/>
          </p:nvPr>
        </p:nvSpPr>
        <p:spPr>
          <a:ln/>
        </p:spPr>
      </p:sp>
      <p:sp>
        <p:nvSpPr>
          <p:cNvPr id="452611" name="Notes Placeholder 2">
            <a:extLst>
              <a:ext uri="{FF2B5EF4-FFF2-40B4-BE49-F238E27FC236}">
                <a16:creationId xmlns:a16="http://schemas.microsoft.com/office/drawing/2014/main" id="{B8C128DA-35DF-4FEA-AF48-A4667DD36A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2612" name="Slide Number Placeholder 3">
            <a:extLst>
              <a:ext uri="{FF2B5EF4-FFF2-40B4-BE49-F238E27FC236}">
                <a16:creationId xmlns:a16="http://schemas.microsoft.com/office/drawing/2014/main" id="{4A259803-2200-4D1F-A2DA-20F6215C4A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879475-64FD-413B-8435-81103C999EB9}"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Tree>
    <p:extLst>
      <p:ext uri="{BB962C8B-B14F-4D97-AF65-F5344CB8AC3E}">
        <p14:creationId xmlns:p14="http://schemas.microsoft.com/office/powerpoint/2010/main" val="170558451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58" name="Rectangle 8">
            <a:extLst>
              <a:ext uri="{FF2B5EF4-FFF2-40B4-BE49-F238E27FC236}">
                <a16:creationId xmlns:a16="http://schemas.microsoft.com/office/drawing/2014/main" id="{C1774F76-F3CA-4FEE-A0E2-BCBE94295C5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B1B366-0344-45C5-8556-DA4BEE4A31EA}"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
        <p:nvSpPr>
          <p:cNvPr id="454659" name="Rectangle 1">
            <a:extLst>
              <a:ext uri="{FF2B5EF4-FFF2-40B4-BE49-F238E27FC236}">
                <a16:creationId xmlns:a16="http://schemas.microsoft.com/office/drawing/2014/main" id="{93DE9538-232A-450F-9BFE-6EBCE5ED9B8D}"/>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54660" name="Rectangle 2">
            <a:extLst>
              <a:ext uri="{FF2B5EF4-FFF2-40B4-BE49-F238E27FC236}">
                <a16:creationId xmlns:a16="http://schemas.microsoft.com/office/drawing/2014/main" id="{C37EF30E-2589-4C26-91BD-01691177BC6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4661" name="Text Box 3">
            <a:extLst>
              <a:ext uri="{FF2B5EF4-FFF2-40B4-BE49-F238E27FC236}">
                <a16:creationId xmlns:a16="http://schemas.microsoft.com/office/drawing/2014/main" id="{07978D1E-F3F0-44C2-9302-3D59EB61E4C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292D41-03B7-48EF-94AD-5E4711AA8E0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3705745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Slide Image Placeholder 1">
            <a:extLst>
              <a:ext uri="{FF2B5EF4-FFF2-40B4-BE49-F238E27FC236}">
                <a16:creationId xmlns:a16="http://schemas.microsoft.com/office/drawing/2014/main" id="{E9A18969-16BB-464C-82EE-DE78213CF255}"/>
              </a:ext>
            </a:extLst>
          </p:cNvPr>
          <p:cNvSpPr>
            <a:spLocks noGrp="1" noRot="1" noChangeAspect="1" noChangeArrowheads="1" noTextEdit="1"/>
          </p:cNvSpPr>
          <p:nvPr>
            <p:ph type="sldImg"/>
          </p:nvPr>
        </p:nvSpPr>
        <p:spPr>
          <a:ln/>
        </p:spPr>
      </p:sp>
      <p:sp>
        <p:nvSpPr>
          <p:cNvPr id="456707" name="Notes Placeholder 2">
            <a:extLst>
              <a:ext uri="{FF2B5EF4-FFF2-40B4-BE49-F238E27FC236}">
                <a16:creationId xmlns:a16="http://schemas.microsoft.com/office/drawing/2014/main" id="{04EF7109-07D0-482F-9D3A-12550A4715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6708" name="Slide Number Placeholder 3">
            <a:extLst>
              <a:ext uri="{FF2B5EF4-FFF2-40B4-BE49-F238E27FC236}">
                <a16:creationId xmlns:a16="http://schemas.microsoft.com/office/drawing/2014/main" id="{1E1C2706-E497-4FD1-B268-F10088FD77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9DCF82-91D3-4A32-9DC6-B901EE323872}"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Tree>
    <p:extLst>
      <p:ext uri="{BB962C8B-B14F-4D97-AF65-F5344CB8AC3E}">
        <p14:creationId xmlns:p14="http://schemas.microsoft.com/office/powerpoint/2010/main" val="257240286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8754" name="Rectangle 8">
            <a:extLst>
              <a:ext uri="{FF2B5EF4-FFF2-40B4-BE49-F238E27FC236}">
                <a16:creationId xmlns:a16="http://schemas.microsoft.com/office/drawing/2014/main" id="{AF35A349-92EF-49E9-9BCE-BFE290F00F9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2B378E-163C-40CF-B092-A50D178068AD}"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
        <p:nvSpPr>
          <p:cNvPr id="458755" name="Rectangle 1">
            <a:extLst>
              <a:ext uri="{FF2B5EF4-FFF2-40B4-BE49-F238E27FC236}">
                <a16:creationId xmlns:a16="http://schemas.microsoft.com/office/drawing/2014/main" id="{527B8010-7555-4A38-8B63-6BBB7BD1326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58756" name="Rectangle 2">
            <a:extLst>
              <a:ext uri="{FF2B5EF4-FFF2-40B4-BE49-F238E27FC236}">
                <a16:creationId xmlns:a16="http://schemas.microsoft.com/office/drawing/2014/main" id="{6400DF2D-6441-46BA-8A3F-63E96B49C70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8757" name="Text Box 3">
            <a:extLst>
              <a:ext uri="{FF2B5EF4-FFF2-40B4-BE49-F238E27FC236}">
                <a16:creationId xmlns:a16="http://schemas.microsoft.com/office/drawing/2014/main" id="{24EA8A7C-DA41-4EEC-8CD1-8E0F53F9CC8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43993-7AA8-4605-A21B-70741A1F0A5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185056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a:extLst>
              <a:ext uri="{FF2B5EF4-FFF2-40B4-BE49-F238E27FC236}">
                <a16:creationId xmlns:a16="http://schemas.microsoft.com/office/drawing/2014/main" id="{A0523D4D-6BB7-4ED3-A75C-B74EAD88C41F}"/>
              </a:ext>
            </a:extLst>
          </p:cNvPr>
          <p:cNvSpPr>
            <a:spLocks noGrp="1" noRot="1" noChangeAspect="1" noChangeArrowheads="1" noTextEdit="1"/>
          </p:cNvSpPr>
          <p:nvPr>
            <p:ph type="sldImg"/>
          </p:nvPr>
        </p:nvSpPr>
        <p:spPr>
          <a:ln/>
        </p:spPr>
      </p:sp>
      <p:sp>
        <p:nvSpPr>
          <p:cNvPr id="460803" name="Notes Placeholder 2">
            <a:extLst>
              <a:ext uri="{FF2B5EF4-FFF2-40B4-BE49-F238E27FC236}">
                <a16:creationId xmlns:a16="http://schemas.microsoft.com/office/drawing/2014/main" id="{CF871CBC-2435-49AD-9E78-057FBD6A88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a:extLst>
              <a:ext uri="{FF2B5EF4-FFF2-40B4-BE49-F238E27FC236}">
                <a16:creationId xmlns:a16="http://schemas.microsoft.com/office/drawing/2014/main" id="{D0354519-E821-46F8-8CD2-E323DD7645C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51EEDA-EF36-4D29-B848-C5B74F9F852E}" type="slidenum">
              <a:rPr lang="en-US" altLang="en-US" sz="1300" smtClean="0">
                <a:latin typeface="Arial" panose="020B0604020202020204" pitchFamily="34" charset="0"/>
              </a:rPr>
              <a:pPr>
                <a:spcBef>
                  <a:spcPct val="0"/>
                </a:spcBef>
                <a:buClrTx/>
                <a:buFontTx/>
                <a:buNone/>
              </a:pPr>
              <a:t>211</a:t>
            </a:fld>
            <a:endParaRPr lang="en-US" altLang="en-US" sz="1300">
              <a:latin typeface="Arial" panose="020B0604020202020204" pitchFamily="34" charset="0"/>
            </a:endParaRPr>
          </a:p>
        </p:txBody>
      </p:sp>
    </p:spTree>
    <p:extLst>
      <p:ext uri="{BB962C8B-B14F-4D97-AF65-F5344CB8AC3E}">
        <p14:creationId xmlns:p14="http://schemas.microsoft.com/office/powerpoint/2010/main" val="23631581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CD06AD9F-190A-49EF-BAA1-E8ACBA9FA5AE}"/>
              </a:ext>
            </a:extLst>
          </p:cNvPr>
          <p:cNvSpPr>
            <a:spLocks noGrp="1" noRot="1" noChangeAspect="1" noChangeArrowheads="1" noTextEdit="1"/>
          </p:cNvSpPr>
          <p:nvPr>
            <p:ph type="sldImg"/>
          </p:nvPr>
        </p:nvSpPr>
        <p:spPr>
          <a:ln/>
        </p:spPr>
      </p:sp>
      <p:sp>
        <p:nvSpPr>
          <p:cNvPr id="462851" name="Notes Placeholder 2">
            <a:extLst>
              <a:ext uri="{FF2B5EF4-FFF2-40B4-BE49-F238E27FC236}">
                <a16:creationId xmlns:a16="http://schemas.microsoft.com/office/drawing/2014/main" id="{530C4689-159F-4B73-8D64-248B5B0042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a:extLst>
              <a:ext uri="{FF2B5EF4-FFF2-40B4-BE49-F238E27FC236}">
                <a16:creationId xmlns:a16="http://schemas.microsoft.com/office/drawing/2014/main" id="{EDAD60BB-08EB-4AB0-852E-3162D1BF6A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5B1BEC-CD4E-46AA-8959-BB39EFDE4219}" type="slidenum">
              <a:rPr lang="en-US" altLang="en-US" sz="1300" smtClean="0">
                <a:latin typeface="Arial" panose="020B0604020202020204" pitchFamily="34" charset="0"/>
              </a:rPr>
              <a:pPr>
                <a:spcBef>
                  <a:spcPct val="0"/>
                </a:spcBef>
                <a:buClrTx/>
                <a:buFontTx/>
                <a:buNone/>
              </a:pPr>
              <a:t>212</a:t>
            </a:fld>
            <a:endParaRPr lang="en-US" altLang="en-US" sz="1300">
              <a:latin typeface="Arial" panose="020B0604020202020204" pitchFamily="34" charset="0"/>
            </a:endParaRPr>
          </a:p>
        </p:txBody>
      </p:sp>
    </p:spTree>
    <p:extLst>
      <p:ext uri="{BB962C8B-B14F-4D97-AF65-F5344CB8AC3E}">
        <p14:creationId xmlns:p14="http://schemas.microsoft.com/office/powerpoint/2010/main" val="60976485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a:extLst>
              <a:ext uri="{FF2B5EF4-FFF2-40B4-BE49-F238E27FC236}">
                <a16:creationId xmlns:a16="http://schemas.microsoft.com/office/drawing/2014/main" id="{018EF7E8-650C-4E07-8EE7-47A3DC4A5036}"/>
              </a:ext>
            </a:extLst>
          </p:cNvPr>
          <p:cNvSpPr>
            <a:spLocks noGrp="1" noRot="1" noChangeAspect="1" noChangeArrowheads="1" noTextEdit="1"/>
          </p:cNvSpPr>
          <p:nvPr>
            <p:ph type="sldImg"/>
          </p:nvPr>
        </p:nvSpPr>
        <p:spPr>
          <a:ln/>
        </p:spPr>
      </p:sp>
      <p:sp>
        <p:nvSpPr>
          <p:cNvPr id="464899" name="Notes Placeholder 2">
            <a:extLst>
              <a:ext uri="{FF2B5EF4-FFF2-40B4-BE49-F238E27FC236}">
                <a16:creationId xmlns:a16="http://schemas.microsoft.com/office/drawing/2014/main" id="{081E4183-0EFD-412C-8D6B-AE6BFFCB6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a:extLst>
              <a:ext uri="{FF2B5EF4-FFF2-40B4-BE49-F238E27FC236}">
                <a16:creationId xmlns:a16="http://schemas.microsoft.com/office/drawing/2014/main" id="{C4FF5FAC-40CB-4FB7-9CAF-D8F09882414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BED5DF-D751-412C-8C07-B0F0F77D5BAC}" type="slidenum">
              <a:rPr lang="en-US" altLang="en-US" sz="1300" smtClean="0">
                <a:latin typeface="Arial" panose="020B0604020202020204" pitchFamily="34" charset="0"/>
              </a:rPr>
              <a:pPr>
                <a:spcBef>
                  <a:spcPct val="0"/>
                </a:spcBef>
                <a:buClrTx/>
                <a:buFontTx/>
                <a:buNone/>
              </a:pPr>
              <a:t>213</a:t>
            </a:fld>
            <a:endParaRPr lang="en-US" altLang="en-US" sz="1300">
              <a:latin typeface="Arial" panose="020B0604020202020204" pitchFamily="34" charset="0"/>
            </a:endParaRPr>
          </a:p>
        </p:txBody>
      </p:sp>
    </p:spTree>
    <p:extLst>
      <p:ext uri="{BB962C8B-B14F-4D97-AF65-F5344CB8AC3E}">
        <p14:creationId xmlns:p14="http://schemas.microsoft.com/office/powerpoint/2010/main" val="304785449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Slide Image Placeholder 1">
            <a:extLst>
              <a:ext uri="{FF2B5EF4-FFF2-40B4-BE49-F238E27FC236}">
                <a16:creationId xmlns:a16="http://schemas.microsoft.com/office/drawing/2014/main" id="{7173E827-E982-4922-AD6B-89F569167CE3}"/>
              </a:ext>
            </a:extLst>
          </p:cNvPr>
          <p:cNvSpPr>
            <a:spLocks noGrp="1" noRot="1" noChangeAspect="1" noChangeArrowheads="1" noTextEdit="1"/>
          </p:cNvSpPr>
          <p:nvPr>
            <p:ph type="sldImg"/>
          </p:nvPr>
        </p:nvSpPr>
        <p:spPr>
          <a:ln/>
        </p:spPr>
      </p:sp>
      <p:sp>
        <p:nvSpPr>
          <p:cNvPr id="466947" name="Notes Placeholder 2">
            <a:extLst>
              <a:ext uri="{FF2B5EF4-FFF2-40B4-BE49-F238E27FC236}">
                <a16:creationId xmlns:a16="http://schemas.microsoft.com/office/drawing/2014/main" id="{7EC6A21F-E127-4332-A30F-92C76905EC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6948" name="Slide Number Placeholder 3">
            <a:extLst>
              <a:ext uri="{FF2B5EF4-FFF2-40B4-BE49-F238E27FC236}">
                <a16:creationId xmlns:a16="http://schemas.microsoft.com/office/drawing/2014/main" id="{42ADA25B-762F-4333-B4DF-DC24AB7E7B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474AC5-602E-40AB-B11B-E39EFF97E981}" type="slidenum">
              <a:rPr lang="en-US" altLang="en-US" sz="1300" smtClean="0">
                <a:latin typeface="Arial" panose="020B0604020202020204" pitchFamily="34" charset="0"/>
              </a:rPr>
              <a:pPr>
                <a:spcBef>
                  <a:spcPct val="0"/>
                </a:spcBef>
                <a:buClrTx/>
                <a:buFontTx/>
                <a:buNone/>
              </a:pPr>
              <a:t>214</a:t>
            </a:fld>
            <a:endParaRPr lang="en-US" altLang="en-US" sz="1300">
              <a:latin typeface="Arial" panose="020B0604020202020204" pitchFamily="34" charset="0"/>
            </a:endParaRPr>
          </a:p>
        </p:txBody>
      </p:sp>
    </p:spTree>
    <p:extLst>
      <p:ext uri="{BB962C8B-B14F-4D97-AF65-F5344CB8AC3E}">
        <p14:creationId xmlns:p14="http://schemas.microsoft.com/office/powerpoint/2010/main" val="301384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E610D59-6C9B-4C84-A44A-ACB841E430E4}"/>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31657685-07E2-40C9-953A-2A731EB5BE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a:extLst>
              <a:ext uri="{FF2B5EF4-FFF2-40B4-BE49-F238E27FC236}">
                <a16:creationId xmlns:a16="http://schemas.microsoft.com/office/drawing/2014/main" id="{1AA979AC-6A47-44E9-856E-0739B044B0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F80A8AE-B97E-4373-8D2E-B5A2AF7ADA7E}" type="slidenum">
              <a:rPr lang="en-US" altLang="en-US" sz="1300" smtClean="0">
                <a:latin typeface="Arial" panose="020B0604020202020204" pitchFamily="34" charset="0"/>
              </a:rPr>
              <a:pPr>
                <a:spcBef>
                  <a:spcPct val="0"/>
                </a:spcBef>
                <a:buClrTx/>
                <a:buFontTx/>
                <a:buNone/>
              </a:pPr>
              <a:t>23</a:t>
            </a:fld>
            <a:endParaRPr lang="en-US" altLang="en-US" sz="1300">
              <a:latin typeface="Arial" panose="020B0604020202020204"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8994" name="Rectangle 8">
            <a:extLst>
              <a:ext uri="{FF2B5EF4-FFF2-40B4-BE49-F238E27FC236}">
                <a16:creationId xmlns:a16="http://schemas.microsoft.com/office/drawing/2014/main" id="{68E7A27A-A02E-45EC-B51A-CF5BB8FBC08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29A16F-90D3-4E60-9720-185A3A6686B7}" type="slidenum">
              <a:rPr lang="en-US" altLang="en-US" sz="1300" smtClean="0">
                <a:latin typeface="Arial" panose="020B0604020202020204" pitchFamily="34" charset="0"/>
              </a:rPr>
              <a:pPr>
                <a:spcBef>
                  <a:spcPct val="0"/>
                </a:spcBef>
                <a:buClrTx/>
                <a:buFontTx/>
                <a:buNone/>
              </a:pPr>
              <a:t>215</a:t>
            </a:fld>
            <a:endParaRPr lang="en-US" altLang="en-US" sz="1300">
              <a:latin typeface="Arial" panose="020B0604020202020204" pitchFamily="34" charset="0"/>
            </a:endParaRPr>
          </a:p>
        </p:txBody>
      </p:sp>
      <p:sp>
        <p:nvSpPr>
          <p:cNvPr id="468995" name="Rectangle 1">
            <a:extLst>
              <a:ext uri="{FF2B5EF4-FFF2-40B4-BE49-F238E27FC236}">
                <a16:creationId xmlns:a16="http://schemas.microsoft.com/office/drawing/2014/main" id="{27CAB034-1553-4726-B1D6-6E4B812966C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68996" name="Rectangle 2">
            <a:extLst>
              <a:ext uri="{FF2B5EF4-FFF2-40B4-BE49-F238E27FC236}">
                <a16:creationId xmlns:a16="http://schemas.microsoft.com/office/drawing/2014/main" id="{66F1AB4E-3AD0-4864-860B-91E5EDDE6A9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68997" name="Text Box 3">
            <a:extLst>
              <a:ext uri="{FF2B5EF4-FFF2-40B4-BE49-F238E27FC236}">
                <a16:creationId xmlns:a16="http://schemas.microsoft.com/office/drawing/2014/main" id="{61946EEB-A99C-445F-8C7A-DE7C1C172F0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E3259-A391-46DD-9EDF-CA20FF80919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5158818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42" name="Rectangle 8">
            <a:extLst>
              <a:ext uri="{FF2B5EF4-FFF2-40B4-BE49-F238E27FC236}">
                <a16:creationId xmlns:a16="http://schemas.microsoft.com/office/drawing/2014/main" id="{213E05D8-B531-4CA9-9331-EC69FE275F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B99094-E3BC-483E-934E-ED3A1D2A8DA3}"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
        <p:nvSpPr>
          <p:cNvPr id="471043" name="Rectangle 1">
            <a:extLst>
              <a:ext uri="{FF2B5EF4-FFF2-40B4-BE49-F238E27FC236}">
                <a16:creationId xmlns:a16="http://schemas.microsoft.com/office/drawing/2014/main" id="{72CC1D3A-FA86-48B9-BB6C-7C437BF582A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1044" name="Rectangle 2">
            <a:extLst>
              <a:ext uri="{FF2B5EF4-FFF2-40B4-BE49-F238E27FC236}">
                <a16:creationId xmlns:a16="http://schemas.microsoft.com/office/drawing/2014/main" id="{7E3BCC1B-8413-4825-82B5-455C4006844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1045" name="Text Box 3">
            <a:extLst>
              <a:ext uri="{FF2B5EF4-FFF2-40B4-BE49-F238E27FC236}">
                <a16:creationId xmlns:a16="http://schemas.microsoft.com/office/drawing/2014/main" id="{96A81A06-B963-48E4-BBE9-AD2CA75990A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41F29E1-F9F4-4C8C-ADCB-71EB547939A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5476010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8">
            <a:extLst>
              <a:ext uri="{FF2B5EF4-FFF2-40B4-BE49-F238E27FC236}">
                <a16:creationId xmlns:a16="http://schemas.microsoft.com/office/drawing/2014/main" id="{209B417B-C291-4A36-8E8F-F08B56EF1F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6BCC3A-29BC-41AA-AB16-14211F4167CC}"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
        <p:nvSpPr>
          <p:cNvPr id="473091" name="Rectangle 1">
            <a:extLst>
              <a:ext uri="{FF2B5EF4-FFF2-40B4-BE49-F238E27FC236}">
                <a16:creationId xmlns:a16="http://schemas.microsoft.com/office/drawing/2014/main" id="{8529E3CE-5D1A-40BA-9DA0-E82F1A8CE696}"/>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3092" name="Rectangle 2">
            <a:extLst>
              <a:ext uri="{FF2B5EF4-FFF2-40B4-BE49-F238E27FC236}">
                <a16:creationId xmlns:a16="http://schemas.microsoft.com/office/drawing/2014/main" id="{4C7D8482-13B1-4E0A-A9F1-0E9F4C1AABA7}"/>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3093" name="Text Box 3">
            <a:extLst>
              <a:ext uri="{FF2B5EF4-FFF2-40B4-BE49-F238E27FC236}">
                <a16:creationId xmlns:a16="http://schemas.microsoft.com/office/drawing/2014/main" id="{68E92F02-C7F0-4A25-A2DB-8F5DDCEFC9F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50C928-FF30-4FA5-A8F5-3E221B9BF58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2952559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138" name="Rectangle 8">
            <a:extLst>
              <a:ext uri="{FF2B5EF4-FFF2-40B4-BE49-F238E27FC236}">
                <a16:creationId xmlns:a16="http://schemas.microsoft.com/office/drawing/2014/main" id="{81311509-BA43-4DC8-8A6A-3CE7138556E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38C0A8-9640-4355-8FA9-B264B00F8FF8}" type="slidenum">
              <a:rPr lang="en-US" altLang="en-US" sz="1300" smtClean="0">
                <a:latin typeface="Arial" panose="020B0604020202020204" pitchFamily="34" charset="0"/>
              </a:rPr>
              <a:pPr>
                <a:spcBef>
                  <a:spcPct val="0"/>
                </a:spcBef>
                <a:buClrTx/>
                <a:buFontTx/>
                <a:buNone/>
              </a:pPr>
              <a:t>218</a:t>
            </a:fld>
            <a:endParaRPr lang="en-US" altLang="en-US" sz="1300">
              <a:latin typeface="Arial" panose="020B0604020202020204" pitchFamily="34" charset="0"/>
            </a:endParaRPr>
          </a:p>
        </p:txBody>
      </p:sp>
      <p:sp>
        <p:nvSpPr>
          <p:cNvPr id="475139" name="Rectangle 1">
            <a:extLst>
              <a:ext uri="{FF2B5EF4-FFF2-40B4-BE49-F238E27FC236}">
                <a16:creationId xmlns:a16="http://schemas.microsoft.com/office/drawing/2014/main" id="{826EC2BE-8C8B-4971-84A0-DD62F316CEA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5140" name="Rectangle 2">
            <a:extLst>
              <a:ext uri="{FF2B5EF4-FFF2-40B4-BE49-F238E27FC236}">
                <a16:creationId xmlns:a16="http://schemas.microsoft.com/office/drawing/2014/main" id="{0D2ED4A0-608F-4D98-A0AF-CF0965A1EBE4}"/>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5141" name="Text Box 3">
            <a:extLst>
              <a:ext uri="{FF2B5EF4-FFF2-40B4-BE49-F238E27FC236}">
                <a16:creationId xmlns:a16="http://schemas.microsoft.com/office/drawing/2014/main" id="{14A4908C-7A5C-45D4-8926-619C686C194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7F86C25-A543-4728-9F50-263B677AEC9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2157556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C8FA46E0-F4E3-41E9-8814-AAA9C0C3D018}"/>
              </a:ext>
            </a:extLst>
          </p:cNvPr>
          <p:cNvSpPr>
            <a:spLocks noGrp="1" noRot="1" noChangeAspect="1" noChangeArrowheads="1" noTextEdit="1"/>
          </p:cNvSpPr>
          <p:nvPr>
            <p:ph type="sldImg"/>
          </p:nvPr>
        </p:nvSpPr>
        <p:spPr>
          <a:ln/>
        </p:spPr>
      </p:sp>
      <p:sp>
        <p:nvSpPr>
          <p:cNvPr id="477187" name="Notes Placeholder 2">
            <a:extLst>
              <a:ext uri="{FF2B5EF4-FFF2-40B4-BE49-F238E27FC236}">
                <a16:creationId xmlns:a16="http://schemas.microsoft.com/office/drawing/2014/main" id="{6CEA8430-7DB1-4F40-A5FB-2D4102CD97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a:extLst>
              <a:ext uri="{FF2B5EF4-FFF2-40B4-BE49-F238E27FC236}">
                <a16:creationId xmlns:a16="http://schemas.microsoft.com/office/drawing/2014/main" id="{9D5670EB-96CC-4425-A6D3-3E9250B22D6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E87FD0-F0A9-479D-B03A-DE73413575E8}" type="slidenum">
              <a:rPr lang="en-US" altLang="en-US" sz="1300" smtClean="0">
                <a:latin typeface="Arial" panose="020B0604020202020204" pitchFamily="34" charset="0"/>
              </a:rPr>
              <a:pPr>
                <a:spcBef>
                  <a:spcPct val="0"/>
                </a:spcBef>
                <a:buClrTx/>
                <a:buFontTx/>
                <a:buNone/>
              </a:pPr>
              <a:t>219</a:t>
            </a:fld>
            <a:endParaRPr lang="en-US" altLang="en-US" sz="1300">
              <a:latin typeface="Arial" panose="020B0604020202020204" pitchFamily="34" charset="0"/>
            </a:endParaRPr>
          </a:p>
        </p:txBody>
      </p:sp>
    </p:spTree>
    <p:extLst>
      <p:ext uri="{BB962C8B-B14F-4D97-AF65-F5344CB8AC3E}">
        <p14:creationId xmlns:p14="http://schemas.microsoft.com/office/powerpoint/2010/main" val="289615408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Slide Image Placeholder 1">
            <a:extLst>
              <a:ext uri="{FF2B5EF4-FFF2-40B4-BE49-F238E27FC236}">
                <a16:creationId xmlns:a16="http://schemas.microsoft.com/office/drawing/2014/main" id="{57EE39F6-765F-4786-B6EE-DB6E6A1CC335}"/>
              </a:ext>
            </a:extLst>
          </p:cNvPr>
          <p:cNvSpPr>
            <a:spLocks noGrp="1" noRot="1" noChangeAspect="1" noChangeArrowheads="1" noTextEdit="1"/>
          </p:cNvSpPr>
          <p:nvPr>
            <p:ph type="sldImg"/>
          </p:nvPr>
        </p:nvSpPr>
        <p:spPr>
          <a:ln/>
        </p:spPr>
      </p:sp>
      <p:sp>
        <p:nvSpPr>
          <p:cNvPr id="479235" name="Notes Placeholder 2">
            <a:extLst>
              <a:ext uri="{FF2B5EF4-FFF2-40B4-BE49-F238E27FC236}">
                <a16:creationId xmlns:a16="http://schemas.microsoft.com/office/drawing/2014/main" id="{D494BDFC-423D-4DE2-847E-976EB0BA3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9236" name="Slide Number Placeholder 3">
            <a:extLst>
              <a:ext uri="{FF2B5EF4-FFF2-40B4-BE49-F238E27FC236}">
                <a16:creationId xmlns:a16="http://schemas.microsoft.com/office/drawing/2014/main" id="{3CFAF06A-C6A3-43A8-AE6B-BB81A6DD21A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643A046-E86E-4F72-8DDA-E6B1F16463DD}" type="slidenum">
              <a:rPr lang="en-US" altLang="en-US" sz="1300" smtClean="0">
                <a:latin typeface="Arial" panose="020B0604020202020204" pitchFamily="34" charset="0"/>
              </a:rPr>
              <a:pPr>
                <a:spcBef>
                  <a:spcPct val="0"/>
                </a:spcBef>
                <a:buClrTx/>
                <a:buFontTx/>
                <a:buNone/>
              </a:pPr>
              <a:t>220</a:t>
            </a:fld>
            <a:endParaRPr lang="en-US" altLang="en-US" sz="1300">
              <a:latin typeface="Arial" panose="020B0604020202020204" pitchFamily="34" charset="0"/>
            </a:endParaRPr>
          </a:p>
        </p:txBody>
      </p:sp>
    </p:spTree>
    <p:extLst>
      <p:ext uri="{BB962C8B-B14F-4D97-AF65-F5344CB8AC3E}">
        <p14:creationId xmlns:p14="http://schemas.microsoft.com/office/powerpoint/2010/main" val="310698571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8">
            <a:extLst>
              <a:ext uri="{FF2B5EF4-FFF2-40B4-BE49-F238E27FC236}">
                <a16:creationId xmlns:a16="http://schemas.microsoft.com/office/drawing/2014/main" id="{7A3DD85F-C30E-4EDB-A7C6-69F4B4F4FE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5B12D5-7670-4800-B8C6-6D67B7E1C891}" type="slidenum">
              <a:rPr lang="en-US" altLang="en-US" sz="1300" smtClean="0">
                <a:latin typeface="Arial" panose="020B0604020202020204" pitchFamily="34" charset="0"/>
              </a:rPr>
              <a:pPr>
                <a:spcBef>
                  <a:spcPct val="0"/>
                </a:spcBef>
                <a:buClrTx/>
                <a:buFontTx/>
                <a:buNone/>
              </a:pPr>
              <a:t>221</a:t>
            </a:fld>
            <a:endParaRPr lang="en-US" altLang="en-US" sz="1300">
              <a:latin typeface="Arial" panose="020B0604020202020204" pitchFamily="34" charset="0"/>
            </a:endParaRPr>
          </a:p>
        </p:txBody>
      </p:sp>
      <p:sp>
        <p:nvSpPr>
          <p:cNvPr id="481283" name="Rectangle 1">
            <a:extLst>
              <a:ext uri="{FF2B5EF4-FFF2-40B4-BE49-F238E27FC236}">
                <a16:creationId xmlns:a16="http://schemas.microsoft.com/office/drawing/2014/main" id="{8B44872E-9E0C-40F2-B580-7898A8292E8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1284" name="Rectangle 2">
            <a:extLst>
              <a:ext uri="{FF2B5EF4-FFF2-40B4-BE49-F238E27FC236}">
                <a16:creationId xmlns:a16="http://schemas.microsoft.com/office/drawing/2014/main" id="{BA9BE7D6-0F36-44EC-B5B4-5A1AD3CB68C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81285" name="Text Box 3">
            <a:extLst>
              <a:ext uri="{FF2B5EF4-FFF2-40B4-BE49-F238E27FC236}">
                <a16:creationId xmlns:a16="http://schemas.microsoft.com/office/drawing/2014/main" id="{0B9B4A8B-C11B-4057-A6FB-D3FF6F40DD9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065A9FB-DF60-4C81-9993-8D2C5406755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654341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8">
            <a:extLst>
              <a:ext uri="{FF2B5EF4-FFF2-40B4-BE49-F238E27FC236}">
                <a16:creationId xmlns:a16="http://schemas.microsoft.com/office/drawing/2014/main" id="{EFEE1F73-84AA-4B2F-96F1-24E0FB5026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D15338-EAC4-4432-AB2F-D19FCD17AD10}"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
        <p:nvSpPr>
          <p:cNvPr id="483331" name="Rectangle 1">
            <a:extLst>
              <a:ext uri="{FF2B5EF4-FFF2-40B4-BE49-F238E27FC236}">
                <a16:creationId xmlns:a16="http://schemas.microsoft.com/office/drawing/2014/main" id="{F4388E76-22E0-4D01-B188-81B1B4A1FC0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3332" name="Rectangle 2">
            <a:extLst>
              <a:ext uri="{FF2B5EF4-FFF2-40B4-BE49-F238E27FC236}">
                <a16:creationId xmlns:a16="http://schemas.microsoft.com/office/drawing/2014/main" id="{8396C4D8-A878-474D-A384-B90CA97F997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83333" name="Text Box 3">
            <a:extLst>
              <a:ext uri="{FF2B5EF4-FFF2-40B4-BE49-F238E27FC236}">
                <a16:creationId xmlns:a16="http://schemas.microsoft.com/office/drawing/2014/main" id="{9717EB77-838A-42BD-AC17-C3803DD05A9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333E00-A6B3-4B75-80E2-077EF3A6433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03583445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Slide Image Placeholder 1">
            <a:extLst>
              <a:ext uri="{FF2B5EF4-FFF2-40B4-BE49-F238E27FC236}">
                <a16:creationId xmlns:a16="http://schemas.microsoft.com/office/drawing/2014/main" id="{58B5737A-F1BB-4508-91DA-7C76E0FEEE42}"/>
              </a:ext>
            </a:extLst>
          </p:cNvPr>
          <p:cNvSpPr>
            <a:spLocks noGrp="1" noRot="1" noChangeAspect="1" noChangeArrowheads="1" noTextEdit="1"/>
          </p:cNvSpPr>
          <p:nvPr>
            <p:ph type="sldImg"/>
          </p:nvPr>
        </p:nvSpPr>
        <p:spPr>
          <a:ln/>
        </p:spPr>
      </p:sp>
      <p:sp>
        <p:nvSpPr>
          <p:cNvPr id="485379" name="Notes Placeholder 2">
            <a:extLst>
              <a:ext uri="{FF2B5EF4-FFF2-40B4-BE49-F238E27FC236}">
                <a16:creationId xmlns:a16="http://schemas.microsoft.com/office/drawing/2014/main" id="{8DE950F9-2F33-4DCB-A524-F53A9F5097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5380" name="Slide Number Placeholder 3">
            <a:extLst>
              <a:ext uri="{FF2B5EF4-FFF2-40B4-BE49-F238E27FC236}">
                <a16:creationId xmlns:a16="http://schemas.microsoft.com/office/drawing/2014/main" id="{7B8BC742-C379-4502-B295-627D7C7D020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643355-A390-43E7-BDAE-253F5B1797D2}" type="slidenum">
              <a:rPr lang="en-US" altLang="en-US" sz="1300" smtClean="0">
                <a:latin typeface="Arial" panose="020B0604020202020204" pitchFamily="34" charset="0"/>
              </a:rPr>
              <a:pPr>
                <a:spcBef>
                  <a:spcPct val="0"/>
                </a:spcBef>
                <a:buClrTx/>
                <a:buFontTx/>
                <a:buNone/>
              </a:pPr>
              <a:t>223</a:t>
            </a:fld>
            <a:endParaRPr lang="en-US" altLang="en-US" sz="1300">
              <a:latin typeface="Arial" panose="020B0604020202020204" pitchFamily="34" charset="0"/>
            </a:endParaRPr>
          </a:p>
        </p:txBody>
      </p:sp>
    </p:spTree>
    <p:extLst>
      <p:ext uri="{BB962C8B-B14F-4D97-AF65-F5344CB8AC3E}">
        <p14:creationId xmlns:p14="http://schemas.microsoft.com/office/powerpoint/2010/main" val="133163248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8">
            <a:extLst>
              <a:ext uri="{FF2B5EF4-FFF2-40B4-BE49-F238E27FC236}">
                <a16:creationId xmlns:a16="http://schemas.microsoft.com/office/drawing/2014/main" id="{D3940B8C-B2BD-4C2C-B174-402919BBEA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FED550-C79A-49F1-9BE2-568FD231CF83}" type="slidenum">
              <a:rPr lang="en-US" altLang="en-US" sz="1300" smtClean="0">
                <a:latin typeface="Arial" panose="020B0604020202020204" pitchFamily="34" charset="0"/>
              </a:rPr>
              <a:pPr>
                <a:spcBef>
                  <a:spcPct val="0"/>
                </a:spcBef>
                <a:buClrTx/>
                <a:buFontTx/>
                <a:buNone/>
              </a:pPr>
              <a:t>225</a:t>
            </a:fld>
            <a:endParaRPr lang="en-US" altLang="en-US" sz="1300">
              <a:latin typeface="Arial" panose="020B0604020202020204" pitchFamily="34" charset="0"/>
            </a:endParaRPr>
          </a:p>
        </p:txBody>
      </p:sp>
      <p:sp>
        <p:nvSpPr>
          <p:cNvPr id="489475" name="Rectangle 1">
            <a:extLst>
              <a:ext uri="{FF2B5EF4-FFF2-40B4-BE49-F238E27FC236}">
                <a16:creationId xmlns:a16="http://schemas.microsoft.com/office/drawing/2014/main" id="{EE2C7BED-CED0-4A6C-89BC-0D4085DD6788}"/>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9476" name="Rectangle 2">
            <a:extLst>
              <a:ext uri="{FF2B5EF4-FFF2-40B4-BE49-F238E27FC236}">
                <a16:creationId xmlns:a16="http://schemas.microsoft.com/office/drawing/2014/main" id="{C3F0F637-5358-4C15-884A-FC3AF1C1648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9477" name="Text Box 3">
            <a:extLst>
              <a:ext uri="{FF2B5EF4-FFF2-40B4-BE49-F238E27FC236}">
                <a16:creationId xmlns:a16="http://schemas.microsoft.com/office/drawing/2014/main" id="{863D32F9-15B1-45AC-B7D5-DA4663AD778C}"/>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4DC0A0C-1085-468C-92E1-278B9B15A61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5639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a:extLst>
              <a:ext uri="{FF2B5EF4-FFF2-40B4-BE49-F238E27FC236}">
                <a16:creationId xmlns:a16="http://schemas.microsoft.com/office/drawing/2014/main" id="{2EAAB7B4-8AE7-4D47-833A-182E18EEBE6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DC4F12-2DB8-48BE-958C-46BEDBCE03FB}" type="slidenum">
              <a:rPr lang="en-US" altLang="en-US" sz="1300" smtClean="0">
                <a:latin typeface="Arial" panose="020B0604020202020204" pitchFamily="34" charset="0"/>
              </a:rPr>
              <a:pPr>
                <a:spcBef>
                  <a:spcPct val="0"/>
                </a:spcBef>
                <a:buClrTx/>
                <a:buFontTx/>
                <a:buNone/>
              </a:pPr>
              <a:t>24</a:t>
            </a:fld>
            <a:endParaRPr lang="en-US" altLang="en-US" sz="1300">
              <a:latin typeface="Arial" panose="020B0604020202020204" pitchFamily="34" charset="0"/>
            </a:endParaRPr>
          </a:p>
        </p:txBody>
      </p:sp>
      <p:sp>
        <p:nvSpPr>
          <p:cNvPr id="53251" name="Rectangle 1">
            <a:extLst>
              <a:ext uri="{FF2B5EF4-FFF2-40B4-BE49-F238E27FC236}">
                <a16:creationId xmlns:a16="http://schemas.microsoft.com/office/drawing/2014/main" id="{27D4345F-9A5B-4A98-B5CD-44A7F298DBC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3252" name="Rectangle 2">
            <a:extLst>
              <a:ext uri="{FF2B5EF4-FFF2-40B4-BE49-F238E27FC236}">
                <a16:creationId xmlns:a16="http://schemas.microsoft.com/office/drawing/2014/main" id="{5A911BAD-C1FA-4905-ACAC-747BAB940E9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CA0BD58D-2DE8-460D-AA25-0E6002848ADC}"/>
              </a:ext>
            </a:extLst>
          </p:cNvPr>
          <p:cNvSpPr>
            <a:spLocks noGrp="1" noRot="1" noChangeAspect="1" noChangeArrowheads="1" noTextEdit="1"/>
          </p:cNvSpPr>
          <p:nvPr>
            <p:ph type="sldImg"/>
          </p:nvPr>
        </p:nvSpPr>
        <p:spPr>
          <a:ln/>
        </p:spPr>
      </p:sp>
      <p:sp>
        <p:nvSpPr>
          <p:cNvPr id="491523" name="Notes Placeholder 2">
            <a:extLst>
              <a:ext uri="{FF2B5EF4-FFF2-40B4-BE49-F238E27FC236}">
                <a16:creationId xmlns:a16="http://schemas.microsoft.com/office/drawing/2014/main" id="{A33BA218-2B78-4D2B-B756-67B029114E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1524" name="Slide Number Placeholder 3">
            <a:extLst>
              <a:ext uri="{FF2B5EF4-FFF2-40B4-BE49-F238E27FC236}">
                <a16:creationId xmlns:a16="http://schemas.microsoft.com/office/drawing/2014/main" id="{E7DF4088-6185-4484-8C31-706514A266D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C82337-4264-4495-94C7-387C41869F22}" type="slidenum">
              <a:rPr lang="en-US" altLang="en-US" sz="1300" smtClean="0">
                <a:latin typeface="Arial" panose="020B0604020202020204" pitchFamily="34" charset="0"/>
              </a:rPr>
              <a:pPr>
                <a:spcBef>
                  <a:spcPct val="0"/>
                </a:spcBef>
                <a:buClrTx/>
                <a:buFontTx/>
                <a:buNone/>
              </a:pPr>
              <a:t>226</a:t>
            </a:fld>
            <a:endParaRPr lang="en-US" altLang="en-US" sz="1300">
              <a:latin typeface="Arial" panose="020B0604020202020204" pitchFamily="34" charset="0"/>
            </a:endParaRPr>
          </a:p>
        </p:txBody>
      </p:sp>
    </p:spTree>
    <p:extLst>
      <p:ext uri="{BB962C8B-B14F-4D97-AF65-F5344CB8AC3E}">
        <p14:creationId xmlns:p14="http://schemas.microsoft.com/office/powerpoint/2010/main" val="17430480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a:extLst>
              <a:ext uri="{FF2B5EF4-FFF2-40B4-BE49-F238E27FC236}">
                <a16:creationId xmlns:a16="http://schemas.microsoft.com/office/drawing/2014/main" id="{E0D12FA9-1892-487B-9751-52901EFE47E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089E0C-F071-47FE-BA4E-7734DD2399FA}" type="slidenum">
              <a:rPr lang="en-US" altLang="en-US" sz="1300" smtClean="0">
                <a:latin typeface="Arial" panose="020B0604020202020204" pitchFamily="34" charset="0"/>
              </a:rPr>
              <a:pPr>
                <a:spcBef>
                  <a:spcPct val="0"/>
                </a:spcBef>
                <a:buClrTx/>
                <a:buFontTx/>
                <a:buNone/>
              </a:pPr>
              <a:t>227</a:t>
            </a:fld>
            <a:endParaRPr lang="en-US" altLang="en-US" sz="1300">
              <a:latin typeface="Arial" panose="020B0604020202020204" pitchFamily="34" charset="0"/>
            </a:endParaRPr>
          </a:p>
        </p:txBody>
      </p:sp>
      <p:sp>
        <p:nvSpPr>
          <p:cNvPr id="493571" name="Rectangle 1">
            <a:extLst>
              <a:ext uri="{FF2B5EF4-FFF2-40B4-BE49-F238E27FC236}">
                <a16:creationId xmlns:a16="http://schemas.microsoft.com/office/drawing/2014/main" id="{6082FAFF-CAD3-49B2-B0B2-90F60F7923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a:extLst>
              <a:ext uri="{FF2B5EF4-FFF2-40B4-BE49-F238E27FC236}">
                <a16:creationId xmlns:a16="http://schemas.microsoft.com/office/drawing/2014/main" id="{B1A05C99-761A-4F29-8E16-628FE61CA63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a:extLst>
              <a:ext uri="{FF2B5EF4-FFF2-40B4-BE49-F238E27FC236}">
                <a16:creationId xmlns:a16="http://schemas.microsoft.com/office/drawing/2014/main" id="{B728A484-CE7E-4E84-A188-F0E0AC230FA7}"/>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F7E01FB-5974-4410-BC49-FD7DAACEE1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10707864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8">
            <a:extLst>
              <a:ext uri="{FF2B5EF4-FFF2-40B4-BE49-F238E27FC236}">
                <a16:creationId xmlns:a16="http://schemas.microsoft.com/office/drawing/2014/main" id="{DD8CCA2F-DFD5-40B8-9D89-CDCF6771BC9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ED3A01-EFDA-4C9F-9C64-4D43D6CB1027}" type="slidenum">
              <a:rPr lang="en-US" altLang="en-US" sz="1300" smtClean="0">
                <a:latin typeface="Arial" panose="020B0604020202020204" pitchFamily="34" charset="0"/>
              </a:rPr>
              <a:pPr>
                <a:spcBef>
                  <a:spcPct val="0"/>
                </a:spcBef>
                <a:buClrTx/>
                <a:buFontTx/>
                <a:buNone/>
              </a:pPr>
              <a:t>228</a:t>
            </a:fld>
            <a:endParaRPr lang="en-US" altLang="en-US" sz="1300">
              <a:latin typeface="Arial" panose="020B0604020202020204" pitchFamily="34" charset="0"/>
            </a:endParaRPr>
          </a:p>
        </p:txBody>
      </p:sp>
      <p:sp>
        <p:nvSpPr>
          <p:cNvPr id="495619" name="Rectangle 1">
            <a:extLst>
              <a:ext uri="{FF2B5EF4-FFF2-40B4-BE49-F238E27FC236}">
                <a16:creationId xmlns:a16="http://schemas.microsoft.com/office/drawing/2014/main" id="{677F1D8E-A4AF-43C7-988E-450C97B4058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5620" name="Rectangle 2">
            <a:extLst>
              <a:ext uri="{FF2B5EF4-FFF2-40B4-BE49-F238E27FC236}">
                <a16:creationId xmlns:a16="http://schemas.microsoft.com/office/drawing/2014/main" id="{2AFA8EFE-2BEC-47F7-8838-770FF0588BD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5621" name="Text Box 3">
            <a:extLst>
              <a:ext uri="{FF2B5EF4-FFF2-40B4-BE49-F238E27FC236}">
                <a16:creationId xmlns:a16="http://schemas.microsoft.com/office/drawing/2014/main" id="{422E3CE7-A47D-4310-A890-0230FEF5D07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09DA07F-8B52-4747-8738-9D9BED7522C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56450262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Slide Image Placeholder 1">
            <a:extLst>
              <a:ext uri="{FF2B5EF4-FFF2-40B4-BE49-F238E27FC236}">
                <a16:creationId xmlns:a16="http://schemas.microsoft.com/office/drawing/2014/main" id="{824BA076-76C1-41CC-9218-3C4B5844287B}"/>
              </a:ext>
            </a:extLst>
          </p:cNvPr>
          <p:cNvSpPr>
            <a:spLocks noGrp="1" noRot="1" noChangeAspect="1" noChangeArrowheads="1" noTextEdit="1"/>
          </p:cNvSpPr>
          <p:nvPr>
            <p:ph type="sldImg"/>
          </p:nvPr>
        </p:nvSpPr>
        <p:spPr>
          <a:ln/>
        </p:spPr>
      </p:sp>
      <p:sp>
        <p:nvSpPr>
          <p:cNvPr id="497667" name="Notes Placeholder 2">
            <a:extLst>
              <a:ext uri="{FF2B5EF4-FFF2-40B4-BE49-F238E27FC236}">
                <a16:creationId xmlns:a16="http://schemas.microsoft.com/office/drawing/2014/main" id="{CEC27C2F-E428-4C5E-AD6F-F52DBF141E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7668" name="Slide Number Placeholder 3">
            <a:extLst>
              <a:ext uri="{FF2B5EF4-FFF2-40B4-BE49-F238E27FC236}">
                <a16:creationId xmlns:a16="http://schemas.microsoft.com/office/drawing/2014/main" id="{0CB89B08-A8AA-4B34-B2EE-C22BF19A439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A1F81A-10A9-4BE6-8006-C46A001C2A8D}" type="slidenum">
              <a:rPr lang="en-US" altLang="en-US" sz="1300" smtClean="0">
                <a:latin typeface="Arial" panose="020B0604020202020204" pitchFamily="34" charset="0"/>
              </a:rPr>
              <a:pPr>
                <a:spcBef>
                  <a:spcPct val="0"/>
                </a:spcBef>
                <a:buClrTx/>
                <a:buFontTx/>
                <a:buNone/>
              </a:pPr>
              <a:t>229</a:t>
            </a:fld>
            <a:endParaRPr lang="en-US" altLang="en-US" sz="1300">
              <a:latin typeface="Arial" panose="020B0604020202020204" pitchFamily="34" charset="0"/>
            </a:endParaRPr>
          </a:p>
        </p:txBody>
      </p:sp>
    </p:spTree>
    <p:extLst>
      <p:ext uri="{BB962C8B-B14F-4D97-AF65-F5344CB8AC3E}">
        <p14:creationId xmlns:p14="http://schemas.microsoft.com/office/powerpoint/2010/main" val="314125075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8">
            <a:extLst>
              <a:ext uri="{FF2B5EF4-FFF2-40B4-BE49-F238E27FC236}">
                <a16:creationId xmlns:a16="http://schemas.microsoft.com/office/drawing/2014/main" id="{D02C71BB-1E4D-4A41-A851-E39B616A69E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B13008-4A0D-44F7-8EC3-598F4D3FC6BA}" type="slidenum">
              <a:rPr lang="en-US" altLang="en-US" sz="1300" smtClean="0">
                <a:latin typeface="Arial" panose="020B0604020202020204" pitchFamily="34" charset="0"/>
              </a:rPr>
              <a:pPr>
                <a:spcBef>
                  <a:spcPct val="0"/>
                </a:spcBef>
                <a:buClrTx/>
                <a:buFontTx/>
                <a:buNone/>
              </a:pPr>
              <a:t>230</a:t>
            </a:fld>
            <a:endParaRPr lang="en-US" altLang="en-US" sz="1300">
              <a:latin typeface="Arial" panose="020B0604020202020204" pitchFamily="34" charset="0"/>
            </a:endParaRPr>
          </a:p>
        </p:txBody>
      </p:sp>
      <p:sp>
        <p:nvSpPr>
          <p:cNvPr id="499715" name="Rectangle 1">
            <a:extLst>
              <a:ext uri="{FF2B5EF4-FFF2-40B4-BE49-F238E27FC236}">
                <a16:creationId xmlns:a16="http://schemas.microsoft.com/office/drawing/2014/main" id="{E7971B58-1B2C-497B-B31C-034BF265D2E3}"/>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9716" name="Rectangle 2">
            <a:extLst>
              <a:ext uri="{FF2B5EF4-FFF2-40B4-BE49-F238E27FC236}">
                <a16:creationId xmlns:a16="http://schemas.microsoft.com/office/drawing/2014/main" id="{332C450E-0A17-4A62-AA9C-89268791559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9717" name="Text Box 3">
            <a:extLst>
              <a:ext uri="{FF2B5EF4-FFF2-40B4-BE49-F238E27FC236}">
                <a16:creationId xmlns:a16="http://schemas.microsoft.com/office/drawing/2014/main" id="{9DA67AFC-5419-4714-9A37-676D64173BF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75DE92-4068-4C9E-9B92-BDCF4912F12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1102462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a:extLst>
              <a:ext uri="{FF2B5EF4-FFF2-40B4-BE49-F238E27FC236}">
                <a16:creationId xmlns:a16="http://schemas.microsoft.com/office/drawing/2014/main" id="{88ECB7EC-9F38-454D-B755-CD21A8404AFA}"/>
              </a:ext>
            </a:extLst>
          </p:cNvPr>
          <p:cNvSpPr>
            <a:spLocks noGrp="1" noRot="1" noChangeAspect="1" noChangeArrowheads="1" noTextEdit="1"/>
          </p:cNvSpPr>
          <p:nvPr>
            <p:ph type="sldImg"/>
          </p:nvPr>
        </p:nvSpPr>
        <p:spPr>
          <a:ln/>
        </p:spPr>
      </p:sp>
      <p:sp>
        <p:nvSpPr>
          <p:cNvPr id="501763" name="Notes Placeholder 2">
            <a:extLst>
              <a:ext uri="{FF2B5EF4-FFF2-40B4-BE49-F238E27FC236}">
                <a16:creationId xmlns:a16="http://schemas.microsoft.com/office/drawing/2014/main" id="{DC94E50D-6B6B-4D4B-BBED-7B469210C0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a:extLst>
              <a:ext uri="{FF2B5EF4-FFF2-40B4-BE49-F238E27FC236}">
                <a16:creationId xmlns:a16="http://schemas.microsoft.com/office/drawing/2014/main" id="{EBBBB96F-7C32-4BFE-9A50-760DD99BCDB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F4116B5-2C01-44B0-8A11-0A83184FB697}" type="slidenum">
              <a:rPr lang="en-US" altLang="en-US" sz="1300" smtClean="0">
                <a:latin typeface="Arial" panose="020B0604020202020204" pitchFamily="34" charset="0"/>
              </a:rPr>
              <a:pPr>
                <a:spcBef>
                  <a:spcPct val="0"/>
                </a:spcBef>
                <a:buClrTx/>
                <a:buFontTx/>
                <a:buNone/>
              </a:pPr>
              <a:t>231</a:t>
            </a:fld>
            <a:endParaRPr lang="en-US" altLang="en-US" sz="1300">
              <a:latin typeface="Arial" panose="020B0604020202020204" pitchFamily="34" charset="0"/>
            </a:endParaRPr>
          </a:p>
        </p:txBody>
      </p:sp>
    </p:spTree>
    <p:extLst>
      <p:ext uri="{BB962C8B-B14F-4D97-AF65-F5344CB8AC3E}">
        <p14:creationId xmlns:p14="http://schemas.microsoft.com/office/powerpoint/2010/main" val="396407914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a:extLst>
              <a:ext uri="{FF2B5EF4-FFF2-40B4-BE49-F238E27FC236}">
                <a16:creationId xmlns:a16="http://schemas.microsoft.com/office/drawing/2014/main" id="{3D0F0DC5-56AB-45CE-B8C2-6C3AB07AED38}"/>
              </a:ext>
            </a:extLst>
          </p:cNvPr>
          <p:cNvSpPr>
            <a:spLocks noGrp="1" noRot="1" noChangeAspect="1" noChangeArrowheads="1" noTextEdit="1"/>
          </p:cNvSpPr>
          <p:nvPr>
            <p:ph type="sldImg"/>
          </p:nvPr>
        </p:nvSpPr>
        <p:spPr>
          <a:ln/>
        </p:spPr>
      </p:sp>
      <p:sp>
        <p:nvSpPr>
          <p:cNvPr id="503811" name="Notes Placeholder 2">
            <a:extLst>
              <a:ext uri="{FF2B5EF4-FFF2-40B4-BE49-F238E27FC236}">
                <a16:creationId xmlns:a16="http://schemas.microsoft.com/office/drawing/2014/main" id="{D9C3E63D-04B3-445F-9290-516BA76525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a:extLst>
              <a:ext uri="{FF2B5EF4-FFF2-40B4-BE49-F238E27FC236}">
                <a16:creationId xmlns:a16="http://schemas.microsoft.com/office/drawing/2014/main" id="{A2A42137-230D-457A-8037-22E6A05F450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CA5CD1A-B07D-4A50-9336-5A1A7BD5354F}" type="slidenum">
              <a:rPr lang="en-US" altLang="en-US" sz="1300" smtClean="0">
                <a:latin typeface="Arial" panose="020B0604020202020204" pitchFamily="34" charset="0"/>
              </a:rPr>
              <a:pPr>
                <a:spcBef>
                  <a:spcPct val="0"/>
                </a:spcBef>
                <a:buClrTx/>
                <a:buFontTx/>
                <a:buNone/>
              </a:pPr>
              <a:t>232</a:t>
            </a:fld>
            <a:endParaRPr lang="en-US" altLang="en-US" sz="1300">
              <a:latin typeface="Arial" panose="020B0604020202020204" pitchFamily="34" charset="0"/>
            </a:endParaRPr>
          </a:p>
        </p:txBody>
      </p:sp>
    </p:spTree>
    <p:extLst>
      <p:ext uri="{BB962C8B-B14F-4D97-AF65-F5344CB8AC3E}">
        <p14:creationId xmlns:p14="http://schemas.microsoft.com/office/powerpoint/2010/main" val="252351948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a:extLst>
              <a:ext uri="{FF2B5EF4-FFF2-40B4-BE49-F238E27FC236}">
                <a16:creationId xmlns:a16="http://schemas.microsoft.com/office/drawing/2014/main" id="{E82AF6A7-3730-4046-81B7-A66AB7778086}"/>
              </a:ext>
            </a:extLst>
          </p:cNvPr>
          <p:cNvSpPr>
            <a:spLocks noGrp="1" noRot="1" noChangeAspect="1" noChangeArrowheads="1" noTextEdit="1"/>
          </p:cNvSpPr>
          <p:nvPr>
            <p:ph type="sldImg"/>
          </p:nvPr>
        </p:nvSpPr>
        <p:spPr>
          <a:ln/>
        </p:spPr>
      </p:sp>
      <p:sp>
        <p:nvSpPr>
          <p:cNvPr id="505859" name="Notes Placeholder 2">
            <a:extLst>
              <a:ext uri="{FF2B5EF4-FFF2-40B4-BE49-F238E27FC236}">
                <a16:creationId xmlns:a16="http://schemas.microsoft.com/office/drawing/2014/main" id="{3F4776B4-1973-415C-95FA-BF3C73ED8D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a:extLst>
              <a:ext uri="{FF2B5EF4-FFF2-40B4-BE49-F238E27FC236}">
                <a16:creationId xmlns:a16="http://schemas.microsoft.com/office/drawing/2014/main" id="{BE56E50C-A8AC-4E03-A7DB-43BBBA5674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65D1A8-41CD-49A8-9933-C505CF5089CA}" type="slidenum">
              <a:rPr lang="en-US" altLang="en-US" sz="1300" smtClean="0">
                <a:latin typeface="Arial" panose="020B0604020202020204" pitchFamily="34" charset="0"/>
              </a:rPr>
              <a:pPr>
                <a:spcBef>
                  <a:spcPct val="0"/>
                </a:spcBef>
                <a:buClrTx/>
                <a:buFontTx/>
                <a:buNone/>
              </a:pPr>
              <a:t>233</a:t>
            </a:fld>
            <a:endParaRPr lang="en-US" altLang="en-US" sz="1300">
              <a:latin typeface="Arial" panose="020B0604020202020204" pitchFamily="34" charset="0"/>
            </a:endParaRPr>
          </a:p>
        </p:txBody>
      </p:sp>
    </p:spTree>
    <p:extLst>
      <p:ext uri="{BB962C8B-B14F-4D97-AF65-F5344CB8AC3E}">
        <p14:creationId xmlns:p14="http://schemas.microsoft.com/office/powerpoint/2010/main" val="258000915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a:extLst>
              <a:ext uri="{FF2B5EF4-FFF2-40B4-BE49-F238E27FC236}">
                <a16:creationId xmlns:a16="http://schemas.microsoft.com/office/drawing/2014/main" id="{F2D328A8-314C-4D0A-9C36-B984FBA95843}"/>
              </a:ext>
            </a:extLst>
          </p:cNvPr>
          <p:cNvSpPr>
            <a:spLocks noGrp="1" noRot="1" noChangeAspect="1" noChangeArrowheads="1" noTextEdit="1"/>
          </p:cNvSpPr>
          <p:nvPr>
            <p:ph type="sldImg"/>
          </p:nvPr>
        </p:nvSpPr>
        <p:spPr>
          <a:ln/>
        </p:spPr>
      </p:sp>
      <p:sp>
        <p:nvSpPr>
          <p:cNvPr id="507907" name="Notes Placeholder 2">
            <a:extLst>
              <a:ext uri="{FF2B5EF4-FFF2-40B4-BE49-F238E27FC236}">
                <a16:creationId xmlns:a16="http://schemas.microsoft.com/office/drawing/2014/main" id="{9E8EC853-F907-4BB4-91A2-59ED2CFF74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a:extLst>
              <a:ext uri="{FF2B5EF4-FFF2-40B4-BE49-F238E27FC236}">
                <a16:creationId xmlns:a16="http://schemas.microsoft.com/office/drawing/2014/main" id="{22396C8E-7512-4ABE-9B31-375975967C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A8502A-645C-46A7-8EF1-FAE033D86B6B}" type="slidenum">
              <a:rPr lang="en-US" altLang="en-US" sz="1300" smtClean="0">
                <a:latin typeface="Arial" panose="020B0604020202020204" pitchFamily="34" charset="0"/>
              </a:rPr>
              <a:pPr>
                <a:spcBef>
                  <a:spcPct val="0"/>
                </a:spcBef>
                <a:buClrTx/>
                <a:buFontTx/>
                <a:buNone/>
              </a:pPr>
              <a:t>234</a:t>
            </a:fld>
            <a:endParaRPr lang="en-US" altLang="en-US" sz="1300">
              <a:latin typeface="Arial" panose="020B0604020202020204" pitchFamily="34" charset="0"/>
            </a:endParaRPr>
          </a:p>
        </p:txBody>
      </p:sp>
    </p:spTree>
    <p:extLst>
      <p:ext uri="{BB962C8B-B14F-4D97-AF65-F5344CB8AC3E}">
        <p14:creationId xmlns:p14="http://schemas.microsoft.com/office/powerpoint/2010/main" val="428868481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Slide Image Placeholder 1">
            <a:extLst>
              <a:ext uri="{FF2B5EF4-FFF2-40B4-BE49-F238E27FC236}">
                <a16:creationId xmlns:a16="http://schemas.microsoft.com/office/drawing/2014/main" id="{62623FB5-3FC4-48AD-8FEA-6ECD6CA93E0F}"/>
              </a:ext>
            </a:extLst>
          </p:cNvPr>
          <p:cNvSpPr>
            <a:spLocks noGrp="1" noRot="1" noChangeAspect="1" noChangeArrowheads="1" noTextEdit="1"/>
          </p:cNvSpPr>
          <p:nvPr>
            <p:ph type="sldImg"/>
          </p:nvPr>
        </p:nvSpPr>
        <p:spPr>
          <a:ln/>
        </p:spPr>
      </p:sp>
      <p:sp>
        <p:nvSpPr>
          <p:cNvPr id="509955" name="Notes Placeholder 2">
            <a:extLst>
              <a:ext uri="{FF2B5EF4-FFF2-40B4-BE49-F238E27FC236}">
                <a16:creationId xmlns:a16="http://schemas.microsoft.com/office/drawing/2014/main" id="{D3AECA0C-292D-4DF5-8FF9-5218EE9BAC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9956" name="Slide Number Placeholder 3">
            <a:extLst>
              <a:ext uri="{FF2B5EF4-FFF2-40B4-BE49-F238E27FC236}">
                <a16:creationId xmlns:a16="http://schemas.microsoft.com/office/drawing/2014/main" id="{6A3BD6FA-13A1-4220-9383-17B1A0336AF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A5081E-97BC-4EDF-9A76-42C3C8B2DD88}" type="slidenum">
              <a:rPr lang="en-US" altLang="en-US" sz="1300" smtClean="0">
                <a:latin typeface="Arial" panose="020B0604020202020204" pitchFamily="34" charset="0"/>
              </a:rPr>
              <a:pPr>
                <a:spcBef>
                  <a:spcPct val="0"/>
                </a:spcBef>
                <a:buClrTx/>
                <a:buFontTx/>
                <a:buNone/>
              </a:pPr>
              <a:t>235</a:t>
            </a:fld>
            <a:endParaRPr lang="en-US" altLang="en-US" sz="1300">
              <a:latin typeface="Arial" panose="020B0604020202020204" pitchFamily="34" charset="0"/>
            </a:endParaRPr>
          </a:p>
        </p:txBody>
      </p:sp>
    </p:spTree>
    <p:extLst>
      <p:ext uri="{BB962C8B-B14F-4D97-AF65-F5344CB8AC3E}">
        <p14:creationId xmlns:p14="http://schemas.microsoft.com/office/powerpoint/2010/main" val="621277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8">
            <a:extLst>
              <a:ext uri="{FF2B5EF4-FFF2-40B4-BE49-F238E27FC236}">
                <a16:creationId xmlns:a16="http://schemas.microsoft.com/office/drawing/2014/main" id="{9E0EA680-8137-414B-AF94-4EC354C60B4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F93E37-0A63-4A8F-9F05-BBE0B42F11BB}" type="slidenum">
              <a:rPr lang="en-US" altLang="en-US" sz="1300" smtClean="0">
                <a:latin typeface="Arial" panose="020B0604020202020204" pitchFamily="34" charset="0"/>
              </a:rPr>
              <a:pPr>
                <a:spcBef>
                  <a:spcPct val="0"/>
                </a:spcBef>
                <a:buClrTx/>
                <a:buFontTx/>
                <a:buNone/>
              </a:pPr>
              <a:t>25</a:t>
            </a:fld>
            <a:endParaRPr lang="en-US" altLang="en-US" sz="1300">
              <a:latin typeface="Arial" panose="020B0604020202020204" pitchFamily="34" charset="0"/>
            </a:endParaRPr>
          </a:p>
        </p:txBody>
      </p:sp>
      <p:sp>
        <p:nvSpPr>
          <p:cNvPr id="55299" name="Rectangle 1">
            <a:extLst>
              <a:ext uri="{FF2B5EF4-FFF2-40B4-BE49-F238E27FC236}">
                <a16:creationId xmlns:a16="http://schemas.microsoft.com/office/drawing/2014/main" id="{583D31C9-02C7-430A-849F-9B74F76590E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5300" name="Rectangle 2">
            <a:extLst>
              <a:ext uri="{FF2B5EF4-FFF2-40B4-BE49-F238E27FC236}">
                <a16:creationId xmlns:a16="http://schemas.microsoft.com/office/drawing/2014/main" id="{8448CB3C-82D3-456D-8167-2310B3872F5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a:extLst>
              <a:ext uri="{FF2B5EF4-FFF2-40B4-BE49-F238E27FC236}">
                <a16:creationId xmlns:a16="http://schemas.microsoft.com/office/drawing/2014/main" id="{A6A45FEF-1399-4321-B1F8-4F435DE7E0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8C9851-EA2D-46F8-B69D-0DFD6583DF1C}" type="slidenum">
              <a:rPr lang="en-US" altLang="en-US" sz="1300" smtClean="0">
                <a:latin typeface="Arial" panose="020B0604020202020204" pitchFamily="34" charset="0"/>
              </a:rPr>
              <a:pPr>
                <a:spcBef>
                  <a:spcPct val="0"/>
                </a:spcBef>
                <a:buClrTx/>
                <a:buFontTx/>
                <a:buNone/>
              </a:pPr>
              <a:t>236</a:t>
            </a:fld>
            <a:endParaRPr lang="en-US" altLang="en-US" sz="1300">
              <a:latin typeface="Arial" panose="020B0604020202020204" pitchFamily="34" charset="0"/>
            </a:endParaRPr>
          </a:p>
        </p:txBody>
      </p:sp>
      <p:sp>
        <p:nvSpPr>
          <p:cNvPr id="512003" name="Rectangle 1">
            <a:extLst>
              <a:ext uri="{FF2B5EF4-FFF2-40B4-BE49-F238E27FC236}">
                <a16:creationId xmlns:a16="http://schemas.microsoft.com/office/drawing/2014/main" id="{0996D254-FCA0-4FB6-B6D9-1DCE4BA5B31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a:extLst>
              <a:ext uri="{FF2B5EF4-FFF2-40B4-BE49-F238E27FC236}">
                <a16:creationId xmlns:a16="http://schemas.microsoft.com/office/drawing/2014/main" id="{D67E7C84-C98A-4578-9C9B-53B5422732A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a:extLst>
              <a:ext uri="{FF2B5EF4-FFF2-40B4-BE49-F238E27FC236}">
                <a16:creationId xmlns:a16="http://schemas.microsoft.com/office/drawing/2014/main" id="{63E7DB27-3A54-4706-998B-D57C33309E8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CDC2AFD-2F26-4A2B-9867-093CC064228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0261298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8">
            <a:extLst>
              <a:ext uri="{FF2B5EF4-FFF2-40B4-BE49-F238E27FC236}">
                <a16:creationId xmlns:a16="http://schemas.microsoft.com/office/drawing/2014/main" id="{67386BA2-C740-4498-9929-71F841A9744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B6EA22-B59A-45B4-957F-77D9B5B9D0B2}" type="slidenum">
              <a:rPr lang="en-US" altLang="en-US" sz="1300" smtClean="0">
                <a:latin typeface="Arial" panose="020B0604020202020204" pitchFamily="34" charset="0"/>
              </a:rPr>
              <a:pPr>
                <a:spcBef>
                  <a:spcPct val="0"/>
                </a:spcBef>
                <a:buClrTx/>
                <a:buFontTx/>
                <a:buNone/>
              </a:pPr>
              <a:t>237</a:t>
            </a:fld>
            <a:endParaRPr lang="en-US" altLang="en-US" sz="1300">
              <a:latin typeface="Arial" panose="020B0604020202020204" pitchFamily="34" charset="0"/>
            </a:endParaRPr>
          </a:p>
        </p:txBody>
      </p:sp>
      <p:sp>
        <p:nvSpPr>
          <p:cNvPr id="514051" name="Rectangle 1">
            <a:extLst>
              <a:ext uri="{FF2B5EF4-FFF2-40B4-BE49-F238E27FC236}">
                <a16:creationId xmlns:a16="http://schemas.microsoft.com/office/drawing/2014/main" id="{1C3B8DBC-58D4-4172-AE80-4B9C081A3A2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4052" name="Rectangle 2">
            <a:extLst>
              <a:ext uri="{FF2B5EF4-FFF2-40B4-BE49-F238E27FC236}">
                <a16:creationId xmlns:a16="http://schemas.microsoft.com/office/drawing/2014/main" id="{10A997A2-F6D2-433B-8D05-7AADF3AF77F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4053" name="Text Box 3">
            <a:extLst>
              <a:ext uri="{FF2B5EF4-FFF2-40B4-BE49-F238E27FC236}">
                <a16:creationId xmlns:a16="http://schemas.microsoft.com/office/drawing/2014/main" id="{5BA25725-10E2-4D0D-9197-FCD68BFFB96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22AA2CB-FC3C-43DB-9A8C-3CB96D5F092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89457318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8">
            <a:extLst>
              <a:ext uri="{FF2B5EF4-FFF2-40B4-BE49-F238E27FC236}">
                <a16:creationId xmlns:a16="http://schemas.microsoft.com/office/drawing/2014/main" id="{57710DA6-7A9F-4D10-A4A8-340BC70A81B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549C00B-D3E0-481B-8917-C941D6017E97}" type="slidenum">
              <a:rPr lang="en-US" altLang="en-US" sz="1300" smtClean="0">
                <a:latin typeface="Arial" panose="020B0604020202020204" pitchFamily="34" charset="0"/>
              </a:rPr>
              <a:pPr>
                <a:spcBef>
                  <a:spcPct val="0"/>
                </a:spcBef>
                <a:buClrTx/>
                <a:buFontTx/>
                <a:buNone/>
              </a:pPr>
              <a:t>238</a:t>
            </a:fld>
            <a:endParaRPr lang="en-US" altLang="en-US" sz="1300">
              <a:latin typeface="Arial" panose="020B0604020202020204" pitchFamily="34" charset="0"/>
            </a:endParaRPr>
          </a:p>
        </p:txBody>
      </p:sp>
      <p:sp>
        <p:nvSpPr>
          <p:cNvPr id="516099" name="Rectangle 1">
            <a:extLst>
              <a:ext uri="{FF2B5EF4-FFF2-40B4-BE49-F238E27FC236}">
                <a16:creationId xmlns:a16="http://schemas.microsoft.com/office/drawing/2014/main" id="{527875CB-B864-4F0F-BA39-34208148FB1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6100" name="Rectangle 2">
            <a:extLst>
              <a:ext uri="{FF2B5EF4-FFF2-40B4-BE49-F238E27FC236}">
                <a16:creationId xmlns:a16="http://schemas.microsoft.com/office/drawing/2014/main" id="{D9B89CBF-FB8F-435A-86F8-4D980D0AB96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6101" name="Text Box 3">
            <a:extLst>
              <a:ext uri="{FF2B5EF4-FFF2-40B4-BE49-F238E27FC236}">
                <a16:creationId xmlns:a16="http://schemas.microsoft.com/office/drawing/2014/main" id="{D497C416-39B1-43FD-A60C-6D8B8EB353B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83E93C9-A5B1-4FA0-8F67-AEF4EB41B5C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96897706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8">
            <a:extLst>
              <a:ext uri="{FF2B5EF4-FFF2-40B4-BE49-F238E27FC236}">
                <a16:creationId xmlns:a16="http://schemas.microsoft.com/office/drawing/2014/main" id="{41AFBAC6-E72E-4D91-B481-BA74AFC8E41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AA4560-5493-4F49-8603-C31F98D3CCA9}" type="slidenum">
              <a:rPr lang="en-US" altLang="en-US" sz="1300" smtClean="0">
                <a:latin typeface="Arial" panose="020B0604020202020204" pitchFamily="34" charset="0"/>
              </a:rPr>
              <a:pPr>
                <a:spcBef>
                  <a:spcPct val="0"/>
                </a:spcBef>
                <a:buClrTx/>
                <a:buFontTx/>
                <a:buNone/>
              </a:pPr>
              <a:t>239</a:t>
            </a:fld>
            <a:endParaRPr lang="en-US" altLang="en-US" sz="1300">
              <a:latin typeface="Arial" panose="020B0604020202020204" pitchFamily="34" charset="0"/>
            </a:endParaRPr>
          </a:p>
        </p:txBody>
      </p:sp>
      <p:sp>
        <p:nvSpPr>
          <p:cNvPr id="518147" name="Rectangle 1">
            <a:extLst>
              <a:ext uri="{FF2B5EF4-FFF2-40B4-BE49-F238E27FC236}">
                <a16:creationId xmlns:a16="http://schemas.microsoft.com/office/drawing/2014/main" id="{F4C3A114-F15E-4781-9840-710168DE665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8148" name="Rectangle 2">
            <a:extLst>
              <a:ext uri="{FF2B5EF4-FFF2-40B4-BE49-F238E27FC236}">
                <a16:creationId xmlns:a16="http://schemas.microsoft.com/office/drawing/2014/main" id="{517171E4-B91F-4549-B2BE-CB6BA3D9670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8149" name="Text Box 3">
            <a:extLst>
              <a:ext uri="{FF2B5EF4-FFF2-40B4-BE49-F238E27FC236}">
                <a16:creationId xmlns:a16="http://schemas.microsoft.com/office/drawing/2014/main" id="{DA1C9334-6E4A-43BF-A6F5-1F7E8E92E98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5934307-CB82-4CB1-A918-2646354EA94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972608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a:extLst>
              <a:ext uri="{FF2B5EF4-FFF2-40B4-BE49-F238E27FC236}">
                <a16:creationId xmlns:a16="http://schemas.microsoft.com/office/drawing/2014/main" id="{9D04FDF1-81DB-4254-9501-2785C62664DD}"/>
              </a:ext>
            </a:extLst>
          </p:cNvPr>
          <p:cNvSpPr>
            <a:spLocks noGrp="1" noRot="1" noChangeAspect="1" noChangeArrowheads="1" noTextEdit="1"/>
          </p:cNvSpPr>
          <p:nvPr>
            <p:ph type="sldImg"/>
          </p:nvPr>
        </p:nvSpPr>
        <p:spPr>
          <a:ln/>
        </p:spPr>
      </p:sp>
      <p:sp>
        <p:nvSpPr>
          <p:cNvPr id="520195" name="Notes Placeholder 2">
            <a:extLst>
              <a:ext uri="{FF2B5EF4-FFF2-40B4-BE49-F238E27FC236}">
                <a16:creationId xmlns:a16="http://schemas.microsoft.com/office/drawing/2014/main" id="{AA76B5B1-354C-4CF0-A454-BA060DD942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0196" name="Slide Number Placeholder 3">
            <a:extLst>
              <a:ext uri="{FF2B5EF4-FFF2-40B4-BE49-F238E27FC236}">
                <a16:creationId xmlns:a16="http://schemas.microsoft.com/office/drawing/2014/main" id="{85010E12-B956-40B4-A38B-D98AAFF39D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958103-913A-47D5-AE1D-9847B62DE9B8}" type="slidenum">
              <a:rPr lang="en-US" altLang="en-US" sz="1300" smtClean="0">
                <a:latin typeface="Arial" panose="020B0604020202020204" pitchFamily="34" charset="0"/>
              </a:rPr>
              <a:pPr>
                <a:spcBef>
                  <a:spcPct val="0"/>
                </a:spcBef>
                <a:buClrTx/>
                <a:buFontTx/>
                <a:buNone/>
              </a:pPr>
              <a:t>240</a:t>
            </a:fld>
            <a:endParaRPr lang="en-US" altLang="en-US" sz="1300">
              <a:latin typeface="Arial" panose="020B0604020202020204" pitchFamily="34" charset="0"/>
            </a:endParaRPr>
          </a:p>
        </p:txBody>
      </p:sp>
    </p:spTree>
    <p:extLst>
      <p:ext uri="{BB962C8B-B14F-4D97-AF65-F5344CB8AC3E}">
        <p14:creationId xmlns:p14="http://schemas.microsoft.com/office/powerpoint/2010/main" val="354767442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a:extLst>
              <a:ext uri="{FF2B5EF4-FFF2-40B4-BE49-F238E27FC236}">
                <a16:creationId xmlns:a16="http://schemas.microsoft.com/office/drawing/2014/main" id="{6D9C223F-D5E1-4A34-B915-FFA00AF31D76}"/>
              </a:ext>
            </a:extLst>
          </p:cNvPr>
          <p:cNvSpPr>
            <a:spLocks noGrp="1" noRot="1" noChangeAspect="1" noChangeArrowheads="1" noTextEdit="1"/>
          </p:cNvSpPr>
          <p:nvPr>
            <p:ph type="sldImg"/>
          </p:nvPr>
        </p:nvSpPr>
        <p:spPr>
          <a:ln/>
        </p:spPr>
      </p:sp>
      <p:sp>
        <p:nvSpPr>
          <p:cNvPr id="522243" name="Notes Placeholder 2">
            <a:extLst>
              <a:ext uri="{FF2B5EF4-FFF2-40B4-BE49-F238E27FC236}">
                <a16:creationId xmlns:a16="http://schemas.microsoft.com/office/drawing/2014/main" id="{E473B1A2-2A16-4FBA-8925-748AE1EDB0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2244" name="Slide Number Placeholder 3">
            <a:extLst>
              <a:ext uri="{FF2B5EF4-FFF2-40B4-BE49-F238E27FC236}">
                <a16:creationId xmlns:a16="http://schemas.microsoft.com/office/drawing/2014/main" id="{2636B5D0-89C5-4CBC-BDA5-E2C7E3A098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9D65027-6B6F-4E24-A9C4-03A2D7571325}" type="slidenum">
              <a:rPr lang="en-US" altLang="en-US" sz="1300" smtClean="0">
                <a:latin typeface="Arial" panose="020B0604020202020204" pitchFamily="34" charset="0"/>
              </a:rPr>
              <a:pPr>
                <a:spcBef>
                  <a:spcPct val="0"/>
                </a:spcBef>
                <a:buClrTx/>
                <a:buFontTx/>
                <a:buNone/>
              </a:pPr>
              <a:t>241</a:t>
            </a:fld>
            <a:endParaRPr lang="en-US" altLang="en-US" sz="1300">
              <a:latin typeface="Arial" panose="020B0604020202020204" pitchFamily="34" charset="0"/>
            </a:endParaRPr>
          </a:p>
        </p:txBody>
      </p:sp>
    </p:spTree>
    <p:extLst>
      <p:ext uri="{BB962C8B-B14F-4D97-AF65-F5344CB8AC3E}">
        <p14:creationId xmlns:p14="http://schemas.microsoft.com/office/powerpoint/2010/main" val="42486108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Image Placeholder 1">
            <a:extLst>
              <a:ext uri="{FF2B5EF4-FFF2-40B4-BE49-F238E27FC236}">
                <a16:creationId xmlns:a16="http://schemas.microsoft.com/office/drawing/2014/main" id="{05A154BB-FE09-47CE-BE4A-DDAE1F1DEFDA}"/>
              </a:ext>
            </a:extLst>
          </p:cNvPr>
          <p:cNvSpPr>
            <a:spLocks noGrp="1" noRot="1" noChangeAspect="1" noChangeArrowheads="1" noTextEdit="1"/>
          </p:cNvSpPr>
          <p:nvPr>
            <p:ph type="sldImg"/>
          </p:nvPr>
        </p:nvSpPr>
        <p:spPr>
          <a:ln/>
        </p:spPr>
      </p:sp>
      <p:sp>
        <p:nvSpPr>
          <p:cNvPr id="524291" name="Notes Placeholder 2">
            <a:extLst>
              <a:ext uri="{FF2B5EF4-FFF2-40B4-BE49-F238E27FC236}">
                <a16:creationId xmlns:a16="http://schemas.microsoft.com/office/drawing/2014/main" id="{88936D87-1079-46C5-B7AF-EC20090259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4292" name="Slide Number Placeholder 3">
            <a:extLst>
              <a:ext uri="{FF2B5EF4-FFF2-40B4-BE49-F238E27FC236}">
                <a16:creationId xmlns:a16="http://schemas.microsoft.com/office/drawing/2014/main" id="{217EB6CA-B79C-4AA7-8C52-EEF8CEF758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813F55-9458-4C40-847B-949AA7BDDDF9}" type="slidenum">
              <a:rPr lang="en-US" altLang="en-US" sz="1300" smtClean="0">
                <a:latin typeface="Arial" panose="020B0604020202020204" pitchFamily="34" charset="0"/>
              </a:rPr>
              <a:pPr>
                <a:spcBef>
                  <a:spcPct val="0"/>
                </a:spcBef>
                <a:buClrTx/>
                <a:buFontTx/>
                <a:buNone/>
              </a:pPr>
              <a:t>242</a:t>
            </a:fld>
            <a:endParaRPr lang="en-US" altLang="en-US" sz="1300">
              <a:latin typeface="Arial" panose="020B0604020202020204" pitchFamily="34" charset="0"/>
            </a:endParaRPr>
          </a:p>
        </p:txBody>
      </p:sp>
    </p:spTree>
    <p:extLst>
      <p:ext uri="{BB962C8B-B14F-4D97-AF65-F5344CB8AC3E}">
        <p14:creationId xmlns:p14="http://schemas.microsoft.com/office/powerpoint/2010/main" val="205746981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a:extLst>
              <a:ext uri="{FF2B5EF4-FFF2-40B4-BE49-F238E27FC236}">
                <a16:creationId xmlns:a16="http://schemas.microsoft.com/office/drawing/2014/main" id="{4AC66C6D-AB6E-44B7-A9F8-F154F5538878}"/>
              </a:ext>
            </a:extLst>
          </p:cNvPr>
          <p:cNvSpPr>
            <a:spLocks noGrp="1" noRot="1" noChangeAspect="1" noChangeArrowheads="1" noTextEdit="1"/>
          </p:cNvSpPr>
          <p:nvPr>
            <p:ph type="sldImg"/>
          </p:nvPr>
        </p:nvSpPr>
        <p:spPr>
          <a:ln/>
        </p:spPr>
      </p:sp>
      <p:sp>
        <p:nvSpPr>
          <p:cNvPr id="526339" name="Notes Placeholder 2">
            <a:extLst>
              <a:ext uri="{FF2B5EF4-FFF2-40B4-BE49-F238E27FC236}">
                <a16:creationId xmlns:a16="http://schemas.microsoft.com/office/drawing/2014/main" id="{4EEE2F19-06F5-43A1-8FF0-1F3F14D424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6340" name="Slide Number Placeholder 3">
            <a:extLst>
              <a:ext uri="{FF2B5EF4-FFF2-40B4-BE49-F238E27FC236}">
                <a16:creationId xmlns:a16="http://schemas.microsoft.com/office/drawing/2014/main" id="{ABF66E17-895C-49DF-8548-4094B84580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224C32-2E93-43A8-9915-66A80448A652}" type="slidenum">
              <a:rPr lang="en-US" altLang="en-US" sz="1300" smtClean="0">
                <a:latin typeface="Arial" panose="020B0604020202020204" pitchFamily="34" charset="0"/>
              </a:rPr>
              <a:pPr>
                <a:spcBef>
                  <a:spcPct val="0"/>
                </a:spcBef>
                <a:buClrTx/>
                <a:buFontTx/>
                <a:buNone/>
              </a:pPr>
              <a:t>243</a:t>
            </a:fld>
            <a:endParaRPr lang="en-US" altLang="en-US" sz="1300">
              <a:latin typeface="Arial" panose="020B0604020202020204" pitchFamily="34" charset="0"/>
            </a:endParaRPr>
          </a:p>
        </p:txBody>
      </p:sp>
    </p:spTree>
    <p:extLst>
      <p:ext uri="{BB962C8B-B14F-4D97-AF65-F5344CB8AC3E}">
        <p14:creationId xmlns:p14="http://schemas.microsoft.com/office/powerpoint/2010/main" val="139317830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Image Placeholder 1">
            <a:extLst>
              <a:ext uri="{FF2B5EF4-FFF2-40B4-BE49-F238E27FC236}">
                <a16:creationId xmlns:a16="http://schemas.microsoft.com/office/drawing/2014/main" id="{94EC6864-59E4-4555-856B-CCFEE60D55F9}"/>
              </a:ext>
            </a:extLst>
          </p:cNvPr>
          <p:cNvSpPr>
            <a:spLocks noGrp="1" noRot="1" noChangeAspect="1" noChangeArrowheads="1" noTextEdit="1"/>
          </p:cNvSpPr>
          <p:nvPr>
            <p:ph type="sldImg"/>
          </p:nvPr>
        </p:nvSpPr>
        <p:spPr>
          <a:ln/>
        </p:spPr>
      </p:sp>
      <p:sp>
        <p:nvSpPr>
          <p:cNvPr id="528387" name="Notes Placeholder 2">
            <a:extLst>
              <a:ext uri="{FF2B5EF4-FFF2-40B4-BE49-F238E27FC236}">
                <a16:creationId xmlns:a16="http://schemas.microsoft.com/office/drawing/2014/main" id="{34806AD3-8181-4EC1-B78D-B0B4F60AD8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8388" name="Slide Number Placeholder 3">
            <a:extLst>
              <a:ext uri="{FF2B5EF4-FFF2-40B4-BE49-F238E27FC236}">
                <a16:creationId xmlns:a16="http://schemas.microsoft.com/office/drawing/2014/main" id="{ABD66CC6-990B-494F-9D7A-D7142D305D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FEF611-8BA3-4E2A-81B3-8EA0AC02ABE6}" type="slidenum">
              <a:rPr lang="en-US" altLang="en-US" sz="1300" smtClean="0">
                <a:latin typeface="Arial" panose="020B0604020202020204" pitchFamily="34" charset="0"/>
              </a:rPr>
              <a:pPr>
                <a:spcBef>
                  <a:spcPct val="0"/>
                </a:spcBef>
                <a:buClrTx/>
                <a:buFontTx/>
                <a:buNone/>
              </a:pPr>
              <a:t>244</a:t>
            </a:fld>
            <a:endParaRPr lang="en-US" altLang="en-US" sz="1300">
              <a:latin typeface="Arial" panose="020B0604020202020204" pitchFamily="34" charset="0"/>
            </a:endParaRPr>
          </a:p>
        </p:txBody>
      </p:sp>
    </p:spTree>
    <p:extLst>
      <p:ext uri="{BB962C8B-B14F-4D97-AF65-F5344CB8AC3E}">
        <p14:creationId xmlns:p14="http://schemas.microsoft.com/office/powerpoint/2010/main" val="270119917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Slide Image Placeholder 1">
            <a:extLst>
              <a:ext uri="{FF2B5EF4-FFF2-40B4-BE49-F238E27FC236}">
                <a16:creationId xmlns:a16="http://schemas.microsoft.com/office/drawing/2014/main" id="{277AB6E8-0313-4218-88CD-67BA95E623EE}"/>
              </a:ext>
            </a:extLst>
          </p:cNvPr>
          <p:cNvSpPr>
            <a:spLocks noGrp="1" noRot="1" noChangeAspect="1" noChangeArrowheads="1" noTextEdit="1"/>
          </p:cNvSpPr>
          <p:nvPr>
            <p:ph type="sldImg"/>
          </p:nvPr>
        </p:nvSpPr>
        <p:spPr>
          <a:ln/>
        </p:spPr>
      </p:sp>
      <p:sp>
        <p:nvSpPr>
          <p:cNvPr id="530435" name="Notes Placeholder 2">
            <a:extLst>
              <a:ext uri="{FF2B5EF4-FFF2-40B4-BE49-F238E27FC236}">
                <a16:creationId xmlns:a16="http://schemas.microsoft.com/office/drawing/2014/main" id="{DCDD5089-0E08-41EE-BFF5-99D12D8E2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0436" name="Slide Number Placeholder 3">
            <a:extLst>
              <a:ext uri="{FF2B5EF4-FFF2-40B4-BE49-F238E27FC236}">
                <a16:creationId xmlns:a16="http://schemas.microsoft.com/office/drawing/2014/main" id="{6744A36A-DF55-476D-A3B6-FE527E5692E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B70FD40-6032-4F4F-BB63-D301F2C9D05C}" type="slidenum">
              <a:rPr lang="en-US" altLang="en-US" sz="1300" smtClean="0">
                <a:latin typeface="Arial" panose="020B0604020202020204" pitchFamily="34" charset="0"/>
              </a:rPr>
              <a:pPr>
                <a:spcBef>
                  <a:spcPct val="0"/>
                </a:spcBef>
                <a:buClrTx/>
                <a:buFontTx/>
                <a:buNone/>
              </a:pPr>
              <a:t>245</a:t>
            </a:fld>
            <a:endParaRPr lang="en-US" altLang="en-US" sz="1300">
              <a:latin typeface="Arial" panose="020B0604020202020204" pitchFamily="34" charset="0"/>
            </a:endParaRPr>
          </a:p>
        </p:txBody>
      </p:sp>
    </p:spTree>
    <p:extLst>
      <p:ext uri="{BB962C8B-B14F-4D97-AF65-F5344CB8AC3E}">
        <p14:creationId xmlns:p14="http://schemas.microsoft.com/office/powerpoint/2010/main" val="769356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3F784A8E-CD63-43C2-834E-92E34598720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7347" name="Rectangle 2">
            <a:extLst>
              <a:ext uri="{FF2B5EF4-FFF2-40B4-BE49-F238E27FC236}">
                <a16:creationId xmlns:a16="http://schemas.microsoft.com/office/drawing/2014/main" id="{3762B3D6-403E-4F10-96D0-27E0F586B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8">
            <a:extLst>
              <a:ext uri="{FF2B5EF4-FFF2-40B4-BE49-F238E27FC236}">
                <a16:creationId xmlns:a16="http://schemas.microsoft.com/office/drawing/2014/main" id="{09263E35-FBAF-467B-995D-55A18257EBF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55BE96-6020-4CEF-99F1-F634F5B2DCD0}" type="slidenum">
              <a:rPr lang="en-US" altLang="en-US" sz="1300" smtClean="0">
                <a:latin typeface="Arial" panose="020B0604020202020204" pitchFamily="34" charset="0"/>
              </a:rPr>
              <a:pPr>
                <a:spcBef>
                  <a:spcPct val="0"/>
                </a:spcBef>
                <a:buClrTx/>
                <a:buFontTx/>
                <a:buNone/>
              </a:pPr>
              <a:t>246</a:t>
            </a:fld>
            <a:endParaRPr lang="en-US" altLang="en-US" sz="1300">
              <a:latin typeface="Arial" panose="020B0604020202020204" pitchFamily="34" charset="0"/>
            </a:endParaRPr>
          </a:p>
        </p:txBody>
      </p:sp>
      <p:sp>
        <p:nvSpPr>
          <p:cNvPr id="532483" name="Rectangle 1">
            <a:extLst>
              <a:ext uri="{FF2B5EF4-FFF2-40B4-BE49-F238E27FC236}">
                <a16:creationId xmlns:a16="http://schemas.microsoft.com/office/drawing/2014/main" id="{1410219E-41DE-484C-A9F2-6C65C8B113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32484" name="Rectangle 2">
            <a:extLst>
              <a:ext uri="{FF2B5EF4-FFF2-40B4-BE49-F238E27FC236}">
                <a16:creationId xmlns:a16="http://schemas.microsoft.com/office/drawing/2014/main" id="{AB9D1538-6ED8-4915-8950-CC76D17C7A8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2485" name="Text Box 3">
            <a:extLst>
              <a:ext uri="{FF2B5EF4-FFF2-40B4-BE49-F238E27FC236}">
                <a16:creationId xmlns:a16="http://schemas.microsoft.com/office/drawing/2014/main" id="{56E29FDF-A987-48AC-989C-D4781B463AB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962693-3507-4E40-9AEE-33C4BB66B0C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2067204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530" name="Rectangle 8">
            <a:extLst>
              <a:ext uri="{FF2B5EF4-FFF2-40B4-BE49-F238E27FC236}">
                <a16:creationId xmlns:a16="http://schemas.microsoft.com/office/drawing/2014/main" id="{0E7CCDD7-DA9E-4883-BF85-FD6E0B496A1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1F6218B-BA69-4A17-A02D-B0E6E74902DD}" type="slidenum">
              <a:rPr lang="en-US" altLang="en-US" sz="1300" smtClean="0">
                <a:latin typeface="Arial" panose="020B0604020202020204" pitchFamily="34" charset="0"/>
              </a:rPr>
              <a:pPr>
                <a:spcBef>
                  <a:spcPct val="0"/>
                </a:spcBef>
                <a:buClrTx/>
                <a:buFontTx/>
                <a:buNone/>
              </a:pPr>
              <a:t>247</a:t>
            </a:fld>
            <a:endParaRPr lang="en-US" altLang="en-US" sz="1300">
              <a:latin typeface="Arial" panose="020B0604020202020204" pitchFamily="34" charset="0"/>
            </a:endParaRPr>
          </a:p>
        </p:txBody>
      </p:sp>
      <p:sp>
        <p:nvSpPr>
          <p:cNvPr id="534531" name="Rectangle 1">
            <a:extLst>
              <a:ext uri="{FF2B5EF4-FFF2-40B4-BE49-F238E27FC236}">
                <a16:creationId xmlns:a16="http://schemas.microsoft.com/office/drawing/2014/main" id="{1D4DC693-4923-4F81-930F-31140C2396F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34532" name="Rectangle 2">
            <a:extLst>
              <a:ext uri="{FF2B5EF4-FFF2-40B4-BE49-F238E27FC236}">
                <a16:creationId xmlns:a16="http://schemas.microsoft.com/office/drawing/2014/main" id="{4D627EC4-7B48-45E8-9B78-4CD7D1BA5E7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4533" name="Text Box 3">
            <a:extLst>
              <a:ext uri="{FF2B5EF4-FFF2-40B4-BE49-F238E27FC236}">
                <a16:creationId xmlns:a16="http://schemas.microsoft.com/office/drawing/2014/main" id="{8F8475B5-8EC4-43FD-8DF9-CF41229B391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9204FF-3916-447D-BB82-170E4B3C071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2300698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a:extLst>
              <a:ext uri="{FF2B5EF4-FFF2-40B4-BE49-F238E27FC236}">
                <a16:creationId xmlns:a16="http://schemas.microsoft.com/office/drawing/2014/main" id="{5C15DAC6-0E24-4003-96E9-295DE3FBE540}"/>
              </a:ext>
            </a:extLst>
          </p:cNvPr>
          <p:cNvSpPr>
            <a:spLocks noGrp="1" noRot="1" noChangeAspect="1" noChangeArrowheads="1" noTextEdit="1"/>
          </p:cNvSpPr>
          <p:nvPr>
            <p:ph type="sldImg"/>
          </p:nvPr>
        </p:nvSpPr>
        <p:spPr>
          <a:ln/>
        </p:spPr>
      </p:sp>
      <p:sp>
        <p:nvSpPr>
          <p:cNvPr id="536579" name="Notes Placeholder 2">
            <a:extLst>
              <a:ext uri="{FF2B5EF4-FFF2-40B4-BE49-F238E27FC236}">
                <a16:creationId xmlns:a16="http://schemas.microsoft.com/office/drawing/2014/main" id="{FC88023C-48DF-4C58-918E-4A4508CA28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6580" name="Slide Number Placeholder 3">
            <a:extLst>
              <a:ext uri="{FF2B5EF4-FFF2-40B4-BE49-F238E27FC236}">
                <a16:creationId xmlns:a16="http://schemas.microsoft.com/office/drawing/2014/main" id="{B3AA61C0-DB09-4D8E-933A-31B2E69EB3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0D8C9D-C35D-450F-BC34-F77C2E2A4671}" type="slidenum">
              <a:rPr lang="en-US" altLang="en-US" sz="1300" smtClean="0">
                <a:latin typeface="Arial" panose="020B0604020202020204" pitchFamily="34" charset="0"/>
              </a:rPr>
              <a:pPr>
                <a:spcBef>
                  <a:spcPct val="0"/>
                </a:spcBef>
                <a:buClrTx/>
                <a:buFontTx/>
                <a:buNone/>
              </a:pPr>
              <a:t>248</a:t>
            </a:fld>
            <a:endParaRPr lang="en-US" altLang="en-US" sz="1300">
              <a:latin typeface="Arial" panose="020B0604020202020204" pitchFamily="34" charset="0"/>
            </a:endParaRPr>
          </a:p>
        </p:txBody>
      </p:sp>
    </p:spTree>
    <p:extLst>
      <p:ext uri="{BB962C8B-B14F-4D97-AF65-F5344CB8AC3E}">
        <p14:creationId xmlns:p14="http://schemas.microsoft.com/office/powerpoint/2010/main" val="46503178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0674" name="Rectangle 8">
            <a:extLst>
              <a:ext uri="{FF2B5EF4-FFF2-40B4-BE49-F238E27FC236}">
                <a16:creationId xmlns:a16="http://schemas.microsoft.com/office/drawing/2014/main" id="{1BD6F790-1596-4364-9BBC-36951D6D8E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A35C19-C174-4E57-BBCD-6BE11CEC7A1E}" type="slidenum">
              <a:rPr lang="en-US" altLang="en-US" sz="1300" smtClean="0">
                <a:latin typeface="Arial" panose="020B0604020202020204" pitchFamily="34" charset="0"/>
              </a:rPr>
              <a:pPr>
                <a:spcBef>
                  <a:spcPct val="0"/>
                </a:spcBef>
                <a:buClrTx/>
                <a:buFontTx/>
                <a:buNone/>
              </a:pPr>
              <a:t>250</a:t>
            </a:fld>
            <a:endParaRPr lang="en-US" altLang="en-US" sz="1300">
              <a:latin typeface="Arial" panose="020B0604020202020204" pitchFamily="34" charset="0"/>
            </a:endParaRPr>
          </a:p>
        </p:txBody>
      </p:sp>
      <p:sp>
        <p:nvSpPr>
          <p:cNvPr id="540675" name="Rectangle 1">
            <a:extLst>
              <a:ext uri="{FF2B5EF4-FFF2-40B4-BE49-F238E27FC236}">
                <a16:creationId xmlns:a16="http://schemas.microsoft.com/office/drawing/2014/main" id="{C7667C39-D8BD-40AA-8996-C22BCBE9E1B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0676" name="Rectangle 2">
            <a:extLst>
              <a:ext uri="{FF2B5EF4-FFF2-40B4-BE49-F238E27FC236}">
                <a16:creationId xmlns:a16="http://schemas.microsoft.com/office/drawing/2014/main" id="{3ED26E93-430C-4371-8B18-0B5C197EEE1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40677" name="Text Box 3">
            <a:extLst>
              <a:ext uri="{FF2B5EF4-FFF2-40B4-BE49-F238E27FC236}">
                <a16:creationId xmlns:a16="http://schemas.microsoft.com/office/drawing/2014/main" id="{418182CF-1F9B-4E2F-9A83-2ECBBBAE69D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232EEE-E499-4149-A2F0-01C9D337B5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8195782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Slide Image Placeholder 1">
            <a:extLst>
              <a:ext uri="{FF2B5EF4-FFF2-40B4-BE49-F238E27FC236}">
                <a16:creationId xmlns:a16="http://schemas.microsoft.com/office/drawing/2014/main" id="{A774EACC-D188-4679-893C-0F6B045A9EB0}"/>
              </a:ext>
            </a:extLst>
          </p:cNvPr>
          <p:cNvSpPr>
            <a:spLocks noGrp="1" noRot="1" noChangeAspect="1" noChangeArrowheads="1" noTextEdit="1"/>
          </p:cNvSpPr>
          <p:nvPr>
            <p:ph type="sldImg"/>
          </p:nvPr>
        </p:nvSpPr>
        <p:spPr>
          <a:ln/>
        </p:spPr>
      </p:sp>
      <p:sp>
        <p:nvSpPr>
          <p:cNvPr id="542723" name="Notes Placeholder 2">
            <a:extLst>
              <a:ext uri="{FF2B5EF4-FFF2-40B4-BE49-F238E27FC236}">
                <a16:creationId xmlns:a16="http://schemas.microsoft.com/office/drawing/2014/main" id="{0F6B2D27-4777-4F34-96AA-45F71A800F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2724" name="Slide Number Placeholder 3">
            <a:extLst>
              <a:ext uri="{FF2B5EF4-FFF2-40B4-BE49-F238E27FC236}">
                <a16:creationId xmlns:a16="http://schemas.microsoft.com/office/drawing/2014/main" id="{487C41F4-1344-44AC-9825-062FF658A7D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058F1BA-BA99-45C2-A3D1-96C2F676D67A}" type="slidenum">
              <a:rPr lang="en-US" altLang="en-US" sz="1300" smtClean="0">
                <a:latin typeface="Arial" panose="020B0604020202020204" pitchFamily="34" charset="0"/>
              </a:rPr>
              <a:pPr>
                <a:spcBef>
                  <a:spcPct val="0"/>
                </a:spcBef>
                <a:buClrTx/>
                <a:buFontTx/>
                <a:buNone/>
              </a:pPr>
              <a:t>251</a:t>
            </a:fld>
            <a:endParaRPr lang="en-US" altLang="en-US" sz="1300">
              <a:latin typeface="Arial" panose="020B0604020202020204" pitchFamily="34" charset="0"/>
            </a:endParaRPr>
          </a:p>
        </p:txBody>
      </p:sp>
    </p:spTree>
    <p:extLst>
      <p:ext uri="{BB962C8B-B14F-4D97-AF65-F5344CB8AC3E}">
        <p14:creationId xmlns:p14="http://schemas.microsoft.com/office/powerpoint/2010/main" val="330000895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4770" name="Rectangle 8">
            <a:extLst>
              <a:ext uri="{FF2B5EF4-FFF2-40B4-BE49-F238E27FC236}">
                <a16:creationId xmlns:a16="http://schemas.microsoft.com/office/drawing/2014/main" id="{4B115508-9D6D-4CBC-912D-4B2C9D0F128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F2F82DC-5C35-4221-9C6B-CFF052C76162}" type="slidenum">
              <a:rPr lang="en-US" altLang="en-US" sz="1300" smtClean="0">
                <a:latin typeface="Arial" panose="020B0604020202020204" pitchFamily="34" charset="0"/>
              </a:rPr>
              <a:pPr>
                <a:spcBef>
                  <a:spcPct val="0"/>
                </a:spcBef>
                <a:buClrTx/>
                <a:buFontTx/>
                <a:buNone/>
              </a:pPr>
              <a:t>252</a:t>
            </a:fld>
            <a:endParaRPr lang="en-US" altLang="en-US" sz="1300">
              <a:latin typeface="Arial" panose="020B0604020202020204" pitchFamily="34" charset="0"/>
            </a:endParaRPr>
          </a:p>
        </p:txBody>
      </p:sp>
      <p:sp>
        <p:nvSpPr>
          <p:cNvPr id="544771" name="Rectangle 1">
            <a:extLst>
              <a:ext uri="{FF2B5EF4-FFF2-40B4-BE49-F238E27FC236}">
                <a16:creationId xmlns:a16="http://schemas.microsoft.com/office/drawing/2014/main" id="{1B44CDAA-8BA0-4FF3-9A9C-551C28A97279}"/>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4772" name="Rectangle 2">
            <a:extLst>
              <a:ext uri="{FF2B5EF4-FFF2-40B4-BE49-F238E27FC236}">
                <a16:creationId xmlns:a16="http://schemas.microsoft.com/office/drawing/2014/main" id="{9EF8FA95-CF1C-48B7-9D9D-D13AF8E3B6BE}"/>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44773" name="Text Box 3">
            <a:extLst>
              <a:ext uri="{FF2B5EF4-FFF2-40B4-BE49-F238E27FC236}">
                <a16:creationId xmlns:a16="http://schemas.microsoft.com/office/drawing/2014/main" id="{8FF22DBF-82CA-45F9-A95A-B745983A92E5}"/>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0A07908-FFD4-49C8-A25F-580FB60C1AD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6469745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a:extLst>
              <a:ext uri="{FF2B5EF4-FFF2-40B4-BE49-F238E27FC236}">
                <a16:creationId xmlns:a16="http://schemas.microsoft.com/office/drawing/2014/main" id="{07021BBB-9E93-4BCF-AC93-DB6B8A05C16B}"/>
              </a:ext>
            </a:extLst>
          </p:cNvPr>
          <p:cNvSpPr>
            <a:spLocks noGrp="1" noRot="1" noChangeAspect="1" noChangeArrowheads="1" noTextEdit="1"/>
          </p:cNvSpPr>
          <p:nvPr>
            <p:ph type="sldImg"/>
          </p:nvPr>
        </p:nvSpPr>
        <p:spPr>
          <a:ln/>
        </p:spPr>
      </p:sp>
      <p:sp>
        <p:nvSpPr>
          <p:cNvPr id="546819" name="Notes Placeholder 2">
            <a:extLst>
              <a:ext uri="{FF2B5EF4-FFF2-40B4-BE49-F238E27FC236}">
                <a16:creationId xmlns:a16="http://schemas.microsoft.com/office/drawing/2014/main" id="{F4ECAFA5-8CA7-4E35-80E6-8A12C90C15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a:extLst>
              <a:ext uri="{FF2B5EF4-FFF2-40B4-BE49-F238E27FC236}">
                <a16:creationId xmlns:a16="http://schemas.microsoft.com/office/drawing/2014/main" id="{65ED85B9-C7EA-4FDF-84BF-6A0C39165B2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59F8D7-3BC8-4292-8F75-3A6518291C8B}" type="slidenum">
              <a:rPr lang="en-US" altLang="en-US" sz="1300" smtClean="0">
                <a:latin typeface="Arial" panose="020B0604020202020204" pitchFamily="34" charset="0"/>
              </a:rPr>
              <a:pPr>
                <a:spcBef>
                  <a:spcPct val="0"/>
                </a:spcBef>
                <a:buClrTx/>
                <a:buFontTx/>
                <a:buNone/>
              </a:pPr>
              <a:t>253</a:t>
            </a:fld>
            <a:endParaRPr lang="en-US" altLang="en-US" sz="1300">
              <a:latin typeface="Arial" panose="020B0604020202020204" pitchFamily="34" charset="0"/>
            </a:endParaRPr>
          </a:p>
        </p:txBody>
      </p:sp>
    </p:spTree>
    <p:extLst>
      <p:ext uri="{BB962C8B-B14F-4D97-AF65-F5344CB8AC3E}">
        <p14:creationId xmlns:p14="http://schemas.microsoft.com/office/powerpoint/2010/main" val="221567103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a:extLst>
              <a:ext uri="{FF2B5EF4-FFF2-40B4-BE49-F238E27FC236}">
                <a16:creationId xmlns:a16="http://schemas.microsoft.com/office/drawing/2014/main" id="{44F3B17D-E29A-49D5-A677-6DC116A3C433}"/>
              </a:ext>
            </a:extLst>
          </p:cNvPr>
          <p:cNvSpPr>
            <a:spLocks noGrp="1" noRot="1" noChangeAspect="1" noChangeArrowheads="1" noTextEdit="1"/>
          </p:cNvSpPr>
          <p:nvPr>
            <p:ph type="sldImg"/>
          </p:nvPr>
        </p:nvSpPr>
        <p:spPr>
          <a:ln/>
        </p:spPr>
      </p:sp>
      <p:sp>
        <p:nvSpPr>
          <p:cNvPr id="548867" name="Notes Placeholder 2">
            <a:extLst>
              <a:ext uri="{FF2B5EF4-FFF2-40B4-BE49-F238E27FC236}">
                <a16:creationId xmlns:a16="http://schemas.microsoft.com/office/drawing/2014/main" id="{2F5978AA-1A69-4B36-9120-7983A114F7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a:extLst>
              <a:ext uri="{FF2B5EF4-FFF2-40B4-BE49-F238E27FC236}">
                <a16:creationId xmlns:a16="http://schemas.microsoft.com/office/drawing/2014/main" id="{EA4BA366-02AB-4CFE-B314-0BB5B9CABD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018A5-2F71-4743-88D2-3597EC407BEB}" type="slidenum">
              <a:rPr lang="en-US" altLang="en-US" sz="1300" smtClean="0">
                <a:latin typeface="Arial" panose="020B0604020202020204" pitchFamily="34" charset="0"/>
              </a:rPr>
              <a:pPr>
                <a:spcBef>
                  <a:spcPct val="0"/>
                </a:spcBef>
                <a:buClrTx/>
                <a:buFontTx/>
                <a:buNone/>
              </a:pPr>
              <a:t>254</a:t>
            </a:fld>
            <a:endParaRPr lang="en-US" altLang="en-US" sz="1300">
              <a:latin typeface="Arial" panose="020B0604020202020204" pitchFamily="34" charset="0"/>
            </a:endParaRPr>
          </a:p>
        </p:txBody>
      </p:sp>
    </p:spTree>
    <p:extLst>
      <p:ext uri="{BB962C8B-B14F-4D97-AF65-F5344CB8AC3E}">
        <p14:creationId xmlns:p14="http://schemas.microsoft.com/office/powerpoint/2010/main" val="108640111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a:extLst>
              <a:ext uri="{FF2B5EF4-FFF2-40B4-BE49-F238E27FC236}">
                <a16:creationId xmlns:a16="http://schemas.microsoft.com/office/drawing/2014/main" id="{09DC4BD7-60E6-4466-870E-0CC8ABCB7B02}"/>
              </a:ext>
            </a:extLst>
          </p:cNvPr>
          <p:cNvSpPr>
            <a:spLocks noGrp="1" noRot="1" noChangeAspect="1" noChangeArrowheads="1" noTextEdit="1"/>
          </p:cNvSpPr>
          <p:nvPr>
            <p:ph type="sldImg"/>
          </p:nvPr>
        </p:nvSpPr>
        <p:spPr>
          <a:ln/>
        </p:spPr>
      </p:sp>
      <p:sp>
        <p:nvSpPr>
          <p:cNvPr id="550915" name="Notes Placeholder 2">
            <a:extLst>
              <a:ext uri="{FF2B5EF4-FFF2-40B4-BE49-F238E27FC236}">
                <a16:creationId xmlns:a16="http://schemas.microsoft.com/office/drawing/2014/main" id="{526AA9CE-1327-4CA0-9C6B-60E855B47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a:extLst>
              <a:ext uri="{FF2B5EF4-FFF2-40B4-BE49-F238E27FC236}">
                <a16:creationId xmlns:a16="http://schemas.microsoft.com/office/drawing/2014/main" id="{C45305F8-36EE-4AB7-8599-CDA079BD3D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B0A841B-EDA4-4169-8710-EE47A0397D50}" type="slidenum">
              <a:rPr lang="en-US" altLang="en-US" sz="1300" smtClean="0">
                <a:latin typeface="Arial" panose="020B0604020202020204" pitchFamily="34" charset="0"/>
              </a:rPr>
              <a:pPr>
                <a:spcBef>
                  <a:spcPct val="0"/>
                </a:spcBef>
                <a:buClrTx/>
                <a:buFontTx/>
                <a:buNone/>
              </a:pPr>
              <a:t>255</a:t>
            </a:fld>
            <a:endParaRPr lang="en-US" altLang="en-US" sz="1300">
              <a:latin typeface="Arial" panose="020B0604020202020204" pitchFamily="34" charset="0"/>
            </a:endParaRPr>
          </a:p>
        </p:txBody>
      </p:sp>
    </p:spTree>
    <p:extLst>
      <p:ext uri="{BB962C8B-B14F-4D97-AF65-F5344CB8AC3E}">
        <p14:creationId xmlns:p14="http://schemas.microsoft.com/office/powerpoint/2010/main" val="3757867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a:extLst>
              <a:ext uri="{FF2B5EF4-FFF2-40B4-BE49-F238E27FC236}">
                <a16:creationId xmlns:a16="http://schemas.microsoft.com/office/drawing/2014/main" id="{C989137C-7D1B-4AE6-8551-145D85783C8D}"/>
              </a:ext>
            </a:extLst>
          </p:cNvPr>
          <p:cNvSpPr>
            <a:spLocks noGrp="1" noRot="1" noChangeAspect="1" noChangeArrowheads="1" noTextEdit="1"/>
          </p:cNvSpPr>
          <p:nvPr>
            <p:ph type="sldImg"/>
          </p:nvPr>
        </p:nvSpPr>
        <p:spPr>
          <a:ln/>
        </p:spPr>
      </p:sp>
      <p:sp>
        <p:nvSpPr>
          <p:cNvPr id="552963" name="Notes Placeholder 2">
            <a:extLst>
              <a:ext uri="{FF2B5EF4-FFF2-40B4-BE49-F238E27FC236}">
                <a16:creationId xmlns:a16="http://schemas.microsoft.com/office/drawing/2014/main" id="{72DEB3D6-43D9-404C-AEB1-5D627EF0BA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a:extLst>
              <a:ext uri="{FF2B5EF4-FFF2-40B4-BE49-F238E27FC236}">
                <a16:creationId xmlns:a16="http://schemas.microsoft.com/office/drawing/2014/main" id="{B0FCBFCF-854C-4868-A586-ACC539E13BF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41AACA-E777-4826-B129-660D9AB958D2}" type="slidenum">
              <a:rPr lang="en-US" altLang="en-US" sz="1300" smtClean="0">
                <a:latin typeface="Arial" panose="020B0604020202020204" pitchFamily="34" charset="0"/>
              </a:rPr>
              <a:pPr>
                <a:spcBef>
                  <a:spcPct val="0"/>
                </a:spcBef>
                <a:buClrTx/>
                <a:buFontTx/>
                <a:buNone/>
              </a:pPr>
              <a:t>256</a:t>
            </a:fld>
            <a:endParaRPr lang="en-US" altLang="en-US" sz="1300">
              <a:latin typeface="Arial" panose="020B0604020202020204" pitchFamily="34" charset="0"/>
            </a:endParaRPr>
          </a:p>
        </p:txBody>
      </p:sp>
    </p:spTree>
    <p:extLst>
      <p:ext uri="{BB962C8B-B14F-4D97-AF65-F5344CB8AC3E}">
        <p14:creationId xmlns:p14="http://schemas.microsoft.com/office/powerpoint/2010/main" val="2921274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2224B9AD-71B6-4B2F-9381-B7ED631B3EA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9395" name="Rectangle 2">
            <a:extLst>
              <a:ext uri="{FF2B5EF4-FFF2-40B4-BE49-F238E27FC236}">
                <a16:creationId xmlns:a16="http://schemas.microsoft.com/office/drawing/2014/main" id="{0948AC8E-3C99-44C0-9D02-499205A3A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a:extLst>
              <a:ext uri="{FF2B5EF4-FFF2-40B4-BE49-F238E27FC236}">
                <a16:creationId xmlns:a16="http://schemas.microsoft.com/office/drawing/2014/main" id="{8BB58416-96C5-4EAA-8464-1668B9CF52F3}"/>
              </a:ext>
            </a:extLst>
          </p:cNvPr>
          <p:cNvSpPr>
            <a:spLocks noGrp="1" noRot="1" noChangeAspect="1" noChangeArrowheads="1" noTextEdit="1"/>
          </p:cNvSpPr>
          <p:nvPr>
            <p:ph type="sldImg"/>
          </p:nvPr>
        </p:nvSpPr>
        <p:spPr>
          <a:ln/>
        </p:spPr>
      </p:sp>
      <p:sp>
        <p:nvSpPr>
          <p:cNvPr id="555011" name="Notes Placeholder 2">
            <a:extLst>
              <a:ext uri="{FF2B5EF4-FFF2-40B4-BE49-F238E27FC236}">
                <a16:creationId xmlns:a16="http://schemas.microsoft.com/office/drawing/2014/main" id="{3BC0AD35-81D9-4DB5-9FAC-FC710285D1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a:extLst>
              <a:ext uri="{FF2B5EF4-FFF2-40B4-BE49-F238E27FC236}">
                <a16:creationId xmlns:a16="http://schemas.microsoft.com/office/drawing/2014/main" id="{8DDD0225-C78B-4039-B062-A86D5CB12BB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47B011-A0F9-4778-9720-F3B6A779A94F}" type="slidenum">
              <a:rPr lang="en-US" altLang="en-US" sz="1300" smtClean="0">
                <a:latin typeface="Arial" panose="020B0604020202020204" pitchFamily="34" charset="0"/>
              </a:rPr>
              <a:pPr>
                <a:spcBef>
                  <a:spcPct val="0"/>
                </a:spcBef>
                <a:buClrTx/>
                <a:buFontTx/>
                <a:buNone/>
              </a:pPr>
              <a:t>257</a:t>
            </a:fld>
            <a:endParaRPr lang="en-US" altLang="en-US" sz="1300">
              <a:latin typeface="Arial" panose="020B0604020202020204" pitchFamily="34" charset="0"/>
            </a:endParaRPr>
          </a:p>
        </p:txBody>
      </p:sp>
    </p:spTree>
    <p:extLst>
      <p:ext uri="{BB962C8B-B14F-4D97-AF65-F5344CB8AC3E}">
        <p14:creationId xmlns:p14="http://schemas.microsoft.com/office/powerpoint/2010/main" val="93886012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Slide Image Placeholder 1">
            <a:extLst>
              <a:ext uri="{FF2B5EF4-FFF2-40B4-BE49-F238E27FC236}">
                <a16:creationId xmlns:a16="http://schemas.microsoft.com/office/drawing/2014/main" id="{C6CEE5DB-3418-4E0B-BFEF-056FB748799D}"/>
              </a:ext>
            </a:extLst>
          </p:cNvPr>
          <p:cNvSpPr>
            <a:spLocks noGrp="1" noRot="1" noChangeAspect="1" noChangeArrowheads="1" noTextEdit="1"/>
          </p:cNvSpPr>
          <p:nvPr>
            <p:ph type="sldImg"/>
          </p:nvPr>
        </p:nvSpPr>
        <p:spPr>
          <a:ln/>
        </p:spPr>
      </p:sp>
      <p:sp>
        <p:nvSpPr>
          <p:cNvPr id="557059" name="Notes Placeholder 2">
            <a:extLst>
              <a:ext uri="{FF2B5EF4-FFF2-40B4-BE49-F238E27FC236}">
                <a16:creationId xmlns:a16="http://schemas.microsoft.com/office/drawing/2014/main" id="{9AC165FD-C13D-4358-B83C-A21C2313C8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7060" name="Slide Number Placeholder 3">
            <a:extLst>
              <a:ext uri="{FF2B5EF4-FFF2-40B4-BE49-F238E27FC236}">
                <a16:creationId xmlns:a16="http://schemas.microsoft.com/office/drawing/2014/main" id="{D1A8E062-5DE8-4C74-BFBB-25A41CD56F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04B123A-5AA1-4F43-A839-CC2886750D96}" type="slidenum">
              <a:rPr lang="en-US" altLang="en-US" sz="1300" smtClean="0">
                <a:latin typeface="Arial" panose="020B0604020202020204" pitchFamily="34" charset="0"/>
              </a:rPr>
              <a:pPr>
                <a:spcBef>
                  <a:spcPct val="0"/>
                </a:spcBef>
                <a:buClrTx/>
                <a:buFontTx/>
                <a:buNone/>
              </a:pPr>
              <a:t>258</a:t>
            </a:fld>
            <a:endParaRPr lang="en-US" altLang="en-US" sz="1300">
              <a:latin typeface="Arial" panose="020B0604020202020204" pitchFamily="34" charset="0"/>
            </a:endParaRPr>
          </a:p>
        </p:txBody>
      </p:sp>
    </p:spTree>
    <p:extLst>
      <p:ext uri="{BB962C8B-B14F-4D97-AF65-F5344CB8AC3E}">
        <p14:creationId xmlns:p14="http://schemas.microsoft.com/office/powerpoint/2010/main" val="408088146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a:extLst>
              <a:ext uri="{FF2B5EF4-FFF2-40B4-BE49-F238E27FC236}">
                <a16:creationId xmlns:a16="http://schemas.microsoft.com/office/drawing/2014/main" id="{4F0EC4CC-85F3-43D5-9B91-6A27593624A6}"/>
              </a:ext>
            </a:extLst>
          </p:cNvPr>
          <p:cNvSpPr>
            <a:spLocks noGrp="1" noRot="1" noChangeAspect="1" noChangeArrowheads="1" noTextEdit="1"/>
          </p:cNvSpPr>
          <p:nvPr>
            <p:ph type="sldImg"/>
          </p:nvPr>
        </p:nvSpPr>
        <p:spPr>
          <a:ln/>
        </p:spPr>
      </p:sp>
      <p:sp>
        <p:nvSpPr>
          <p:cNvPr id="559107" name="Notes Placeholder 2">
            <a:extLst>
              <a:ext uri="{FF2B5EF4-FFF2-40B4-BE49-F238E27FC236}">
                <a16:creationId xmlns:a16="http://schemas.microsoft.com/office/drawing/2014/main" id="{736BAE23-7CAE-4C42-853A-FB756BB1F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a:extLst>
              <a:ext uri="{FF2B5EF4-FFF2-40B4-BE49-F238E27FC236}">
                <a16:creationId xmlns:a16="http://schemas.microsoft.com/office/drawing/2014/main" id="{417D206D-E79A-4C25-A6E6-BC25DD432B4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BB95E4-5A82-4815-B684-E3A790608F64}" type="slidenum">
              <a:rPr lang="en-US" altLang="en-US" sz="1300" smtClean="0">
                <a:latin typeface="Arial" panose="020B0604020202020204" pitchFamily="34" charset="0"/>
              </a:rPr>
              <a:pPr>
                <a:spcBef>
                  <a:spcPct val="0"/>
                </a:spcBef>
                <a:buClrTx/>
                <a:buFontTx/>
                <a:buNone/>
              </a:pPr>
              <a:t>259</a:t>
            </a:fld>
            <a:endParaRPr lang="en-US" altLang="en-US" sz="1300">
              <a:latin typeface="Arial" panose="020B0604020202020204" pitchFamily="34" charset="0"/>
            </a:endParaRPr>
          </a:p>
        </p:txBody>
      </p:sp>
    </p:spTree>
    <p:extLst>
      <p:ext uri="{BB962C8B-B14F-4D97-AF65-F5344CB8AC3E}">
        <p14:creationId xmlns:p14="http://schemas.microsoft.com/office/powerpoint/2010/main" val="287855888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a:extLst>
              <a:ext uri="{FF2B5EF4-FFF2-40B4-BE49-F238E27FC236}">
                <a16:creationId xmlns:a16="http://schemas.microsoft.com/office/drawing/2014/main" id="{72C25865-4EA7-49CE-8E86-26C0B0476B03}"/>
              </a:ext>
            </a:extLst>
          </p:cNvPr>
          <p:cNvSpPr>
            <a:spLocks noGrp="1" noRot="1" noChangeAspect="1" noChangeArrowheads="1" noTextEdit="1"/>
          </p:cNvSpPr>
          <p:nvPr>
            <p:ph type="sldImg"/>
          </p:nvPr>
        </p:nvSpPr>
        <p:spPr>
          <a:ln/>
        </p:spPr>
      </p:sp>
      <p:sp>
        <p:nvSpPr>
          <p:cNvPr id="561155" name="Notes Placeholder 2">
            <a:extLst>
              <a:ext uri="{FF2B5EF4-FFF2-40B4-BE49-F238E27FC236}">
                <a16:creationId xmlns:a16="http://schemas.microsoft.com/office/drawing/2014/main" id="{31982D13-3371-4049-8946-368CA362CA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a:extLst>
              <a:ext uri="{FF2B5EF4-FFF2-40B4-BE49-F238E27FC236}">
                <a16:creationId xmlns:a16="http://schemas.microsoft.com/office/drawing/2014/main" id="{27D5204A-C064-464E-B6D1-FC07AFFE93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5BEB31D-01AB-45C8-B13F-218C231661D4}" type="slidenum">
              <a:rPr lang="en-US" altLang="en-US" sz="1300" smtClean="0">
                <a:latin typeface="Arial" panose="020B0604020202020204" pitchFamily="34" charset="0"/>
              </a:rPr>
              <a:pPr>
                <a:spcBef>
                  <a:spcPct val="0"/>
                </a:spcBef>
                <a:buClrTx/>
                <a:buFontTx/>
                <a:buNone/>
              </a:pPr>
              <a:t>260</a:t>
            </a:fld>
            <a:endParaRPr lang="en-US" altLang="en-US" sz="1300">
              <a:latin typeface="Arial" panose="020B0604020202020204" pitchFamily="34" charset="0"/>
            </a:endParaRPr>
          </a:p>
        </p:txBody>
      </p:sp>
    </p:spTree>
    <p:extLst>
      <p:ext uri="{BB962C8B-B14F-4D97-AF65-F5344CB8AC3E}">
        <p14:creationId xmlns:p14="http://schemas.microsoft.com/office/powerpoint/2010/main" val="6067723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a:extLst>
              <a:ext uri="{FF2B5EF4-FFF2-40B4-BE49-F238E27FC236}">
                <a16:creationId xmlns:a16="http://schemas.microsoft.com/office/drawing/2014/main" id="{86E9EB6A-FD06-484A-903C-78FC52B9C8F2}"/>
              </a:ext>
            </a:extLst>
          </p:cNvPr>
          <p:cNvSpPr>
            <a:spLocks noGrp="1" noRot="1" noChangeAspect="1" noChangeArrowheads="1" noTextEdit="1"/>
          </p:cNvSpPr>
          <p:nvPr>
            <p:ph type="sldImg"/>
          </p:nvPr>
        </p:nvSpPr>
        <p:spPr>
          <a:ln/>
        </p:spPr>
      </p:sp>
      <p:sp>
        <p:nvSpPr>
          <p:cNvPr id="563203" name="Notes Placeholder 2">
            <a:extLst>
              <a:ext uri="{FF2B5EF4-FFF2-40B4-BE49-F238E27FC236}">
                <a16:creationId xmlns:a16="http://schemas.microsoft.com/office/drawing/2014/main" id="{B829382B-A486-4872-8068-F4BA583BD6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a:extLst>
              <a:ext uri="{FF2B5EF4-FFF2-40B4-BE49-F238E27FC236}">
                <a16:creationId xmlns:a16="http://schemas.microsoft.com/office/drawing/2014/main" id="{BF53F7B1-A5A0-4A40-B2B7-D86794216F0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CE44CBE-CCCA-4378-833F-1EC19391748E}" type="slidenum">
              <a:rPr lang="en-US" altLang="en-US" sz="1300" smtClean="0">
                <a:latin typeface="Arial" panose="020B0604020202020204" pitchFamily="34" charset="0"/>
              </a:rPr>
              <a:pPr>
                <a:spcBef>
                  <a:spcPct val="0"/>
                </a:spcBef>
                <a:buClrTx/>
                <a:buFontTx/>
                <a:buNone/>
              </a:pPr>
              <a:t>261</a:t>
            </a:fld>
            <a:endParaRPr lang="en-US" altLang="en-US" sz="1300">
              <a:latin typeface="Arial" panose="020B0604020202020204" pitchFamily="34" charset="0"/>
            </a:endParaRPr>
          </a:p>
        </p:txBody>
      </p:sp>
    </p:spTree>
    <p:extLst>
      <p:ext uri="{BB962C8B-B14F-4D97-AF65-F5344CB8AC3E}">
        <p14:creationId xmlns:p14="http://schemas.microsoft.com/office/powerpoint/2010/main" val="323419584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a:extLst>
              <a:ext uri="{FF2B5EF4-FFF2-40B4-BE49-F238E27FC236}">
                <a16:creationId xmlns:a16="http://schemas.microsoft.com/office/drawing/2014/main" id="{7FCF3169-41EA-47D1-9701-4FB2B7B53ADD}"/>
              </a:ext>
            </a:extLst>
          </p:cNvPr>
          <p:cNvSpPr>
            <a:spLocks noGrp="1" noRot="1" noChangeAspect="1" noChangeArrowheads="1" noTextEdit="1"/>
          </p:cNvSpPr>
          <p:nvPr>
            <p:ph type="sldImg"/>
          </p:nvPr>
        </p:nvSpPr>
        <p:spPr>
          <a:ln/>
        </p:spPr>
      </p:sp>
      <p:sp>
        <p:nvSpPr>
          <p:cNvPr id="565251" name="Notes Placeholder 2">
            <a:extLst>
              <a:ext uri="{FF2B5EF4-FFF2-40B4-BE49-F238E27FC236}">
                <a16:creationId xmlns:a16="http://schemas.microsoft.com/office/drawing/2014/main" id="{E5DF781B-74AD-48C9-81F7-198D4E9419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a:extLst>
              <a:ext uri="{FF2B5EF4-FFF2-40B4-BE49-F238E27FC236}">
                <a16:creationId xmlns:a16="http://schemas.microsoft.com/office/drawing/2014/main" id="{66E0D2B5-3817-4C96-988A-606E5BC61A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D422AB-7B4A-4D87-8089-D2A41747CE81}" type="slidenum">
              <a:rPr lang="en-US" altLang="en-US" sz="1300" smtClean="0">
                <a:latin typeface="Arial" panose="020B0604020202020204" pitchFamily="34" charset="0"/>
              </a:rPr>
              <a:pPr>
                <a:spcBef>
                  <a:spcPct val="0"/>
                </a:spcBef>
                <a:buClrTx/>
                <a:buFontTx/>
                <a:buNone/>
              </a:pPr>
              <a:t>262</a:t>
            </a:fld>
            <a:endParaRPr lang="en-US" altLang="en-US" sz="1300">
              <a:latin typeface="Arial" panose="020B0604020202020204" pitchFamily="34" charset="0"/>
            </a:endParaRPr>
          </a:p>
        </p:txBody>
      </p:sp>
    </p:spTree>
    <p:extLst>
      <p:ext uri="{BB962C8B-B14F-4D97-AF65-F5344CB8AC3E}">
        <p14:creationId xmlns:p14="http://schemas.microsoft.com/office/powerpoint/2010/main" val="310522490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a:extLst>
              <a:ext uri="{FF2B5EF4-FFF2-40B4-BE49-F238E27FC236}">
                <a16:creationId xmlns:a16="http://schemas.microsoft.com/office/drawing/2014/main" id="{774DC60E-4860-446A-8FD8-0655B62C6113}"/>
              </a:ext>
            </a:extLst>
          </p:cNvPr>
          <p:cNvSpPr>
            <a:spLocks noGrp="1" noRot="1" noChangeAspect="1" noChangeArrowheads="1" noTextEdit="1"/>
          </p:cNvSpPr>
          <p:nvPr>
            <p:ph type="sldImg"/>
          </p:nvPr>
        </p:nvSpPr>
        <p:spPr>
          <a:ln/>
        </p:spPr>
      </p:sp>
      <p:sp>
        <p:nvSpPr>
          <p:cNvPr id="567299" name="Notes Placeholder 2">
            <a:extLst>
              <a:ext uri="{FF2B5EF4-FFF2-40B4-BE49-F238E27FC236}">
                <a16:creationId xmlns:a16="http://schemas.microsoft.com/office/drawing/2014/main" id="{6A331143-756C-402F-9C15-DC384E284D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a:extLst>
              <a:ext uri="{FF2B5EF4-FFF2-40B4-BE49-F238E27FC236}">
                <a16:creationId xmlns:a16="http://schemas.microsoft.com/office/drawing/2014/main" id="{F3FF6DE3-29D6-429D-8CD1-3404867677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FF2D942-0B7B-4D6B-9981-C3A2C744797F}" type="slidenum">
              <a:rPr lang="en-US" altLang="en-US" sz="1300" smtClean="0">
                <a:latin typeface="Arial" panose="020B0604020202020204" pitchFamily="34" charset="0"/>
              </a:rPr>
              <a:pPr>
                <a:spcBef>
                  <a:spcPct val="0"/>
                </a:spcBef>
                <a:buClrTx/>
                <a:buFontTx/>
                <a:buNone/>
              </a:pPr>
              <a:t>263</a:t>
            </a:fld>
            <a:endParaRPr lang="en-US" altLang="en-US" sz="1300">
              <a:latin typeface="Arial" panose="020B0604020202020204" pitchFamily="34" charset="0"/>
            </a:endParaRPr>
          </a:p>
        </p:txBody>
      </p:sp>
    </p:spTree>
    <p:extLst>
      <p:ext uri="{BB962C8B-B14F-4D97-AF65-F5344CB8AC3E}">
        <p14:creationId xmlns:p14="http://schemas.microsoft.com/office/powerpoint/2010/main" val="378821591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a:extLst>
              <a:ext uri="{FF2B5EF4-FFF2-40B4-BE49-F238E27FC236}">
                <a16:creationId xmlns:a16="http://schemas.microsoft.com/office/drawing/2014/main" id="{4B97A99D-AB02-4700-BD94-2C78ED354008}"/>
              </a:ext>
            </a:extLst>
          </p:cNvPr>
          <p:cNvSpPr>
            <a:spLocks noGrp="1" noRot="1" noChangeAspect="1" noChangeArrowheads="1" noTextEdit="1"/>
          </p:cNvSpPr>
          <p:nvPr>
            <p:ph type="sldImg"/>
          </p:nvPr>
        </p:nvSpPr>
        <p:spPr>
          <a:ln/>
        </p:spPr>
      </p:sp>
      <p:sp>
        <p:nvSpPr>
          <p:cNvPr id="569347" name="Notes Placeholder 2">
            <a:extLst>
              <a:ext uri="{FF2B5EF4-FFF2-40B4-BE49-F238E27FC236}">
                <a16:creationId xmlns:a16="http://schemas.microsoft.com/office/drawing/2014/main" id="{B5D0BEFB-6D33-48DA-8549-3BF379D871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a:extLst>
              <a:ext uri="{FF2B5EF4-FFF2-40B4-BE49-F238E27FC236}">
                <a16:creationId xmlns:a16="http://schemas.microsoft.com/office/drawing/2014/main" id="{9BE23671-DF78-416C-A640-DBC7C3FBBAA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BCD71A-C759-48C1-8F18-01AB21EF3863}" type="slidenum">
              <a:rPr lang="en-US" altLang="en-US" sz="1300" smtClean="0">
                <a:latin typeface="Arial" panose="020B0604020202020204" pitchFamily="34" charset="0"/>
              </a:rPr>
              <a:pPr>
                <a:spcBef>
                  <a:spcPct val="0"/>
                </a:spcBef>
                <a:buClrTx/>
                <a:buFontTx/>
                <a:buNone/>
              </a:pPr>
              <a:t>264</a:t>
            </a:fld>
            <a:endParaRPr lang="en-US" altLang="en-US" sz="1300">
              <a:latin typeface="Arial" panose="020B0604020202020204" pitchFamily="34" charset="0"/>
            </a:endParaRPr>
          </a:p>
        </p:txBody>
      </p:sp>
    </p:spTree>
    <p:extLst>
      <p:ext uri="{BB962C8B-B14F-4D97-AF65-F5344CB8AC3E}">
        <p14:creationId xmlns:p14="http://schemas.microsoft.com/office/powerpoint/2010/main" val="88522489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a:extLst>
              <a:ext uri="{FF2B5EF4-FFF2-40B4-BE49-F238E27FC236}">
                <a16:creationId xmlns:a16="http://schemas.microsoft.com/office/drawing/2014/main" id="{EDD7D533-DE66-4655-B3E7-06118E51F2F1}"/>
              </a:ext>
            </a:extLst>
          </p:cNvPr>
          <p:cNvSpPr>
            <a:spLocks noGrp="1" noRot="1" noChangeAspect="1" noChangeArrowheads="1" noTextEdit="1"/>
          </p:cNvSpPr>
          <p:nvPr>
            <p:ph type="sldImg"/>
          </p:nvPr>
        </p:nvSpPr>
        <p:spPr>
          <a:ln/>
        </p:spPr>
      </p:sp>
      <p:sp>
        <p:nvSpPr>
          <p:cNvPr id="571395" name="Notes Placeholder 2">
            <a:extLst>
              <a:ext uri="{FF2B5EF4-FFF2-40B4-BE49-F238E27FC236}">
                <a16:creationId xmlns:a16="http://schemas.microsoft.com/office/drawing/2014/main" id="{A0F7578E-A1D2-497A-9516-892004EF70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a:extLst>
              <a:ext uri="{FF2B5EF4-FFF2-40B4-BE49-F238E27FC236}">
                <a16:creationId xmlns:a16="http://schemas.microsoft.com/office/drawing/2014/main" id="{A9AD7B8B-B0B2-4D72-A5E8-564E5BC7A0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CE0470-D401-4436-8628-FDEFB4E2689D}" type="slidenum">
              <a:rPr lang="en-US" altLang="en-US" sz="1300" smtClean="0">
                <a:latin typeface="Arial" panose="020B0604020202020204" pitchFamily="34" charset="0"/>
              </a:rPr>
              <a:pPr>
                <a:spcBef>
                  <a:spcPct val="0"/>
                </a:spcBef>
                <a:buClrTx/>
                <a:buFontTx/>
                <a:buNone/>
              </a:pPr>
              <a:t>265</a:t>
            </a:fld>
            <a:endParaRPr lang="en-US" altLang="en-US" sz="1300">
              <a:latin typeface="Arial" panose="020B0604020202020204" pitchFamily="34" charset="0"/>
            </a:endParaRPr>
          </a:p>
        </p:txBody>
      </p:sp>
    </p:spTree>
    <p:extLst>
      <p:ext uri="{BB962C8B-B14F-4D97-AF65-F5344CB8AC3E}">
        <p14:creationId xmlns:p14="http://schemas.microsoft.com/office/powerpoint/2010/main" val="56236097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a:extLst>
              <a:ext uri="{FF2B5EF4-FFF2-40B4-BE49-F238E27FC236}">
                <a16:creationId xmlns:a16="http://schemas.microsoft.com/office/drawing/2014/main" id="{1E66C76C-453E-440D-A588-61C5A7C50E34}"/>
              </a:ext>
            </a:extLst>
          </p:cNvPr>
          <p:cNvSpPr>
            <a:spLocks noGrp="1" noRot="1" noChangeAspect="1" noChangeArrowheads="1" noTextEdit="1"/>
          </p:cNvSpPr>
          <p:nvPr>
            <p:ph type="sldImg"/>
          </p:nvPr>
        </p:nvSpPr>
        <p:spPr>
          <a:ln/>
        </p:spPr>
      </p:sp>
      <p:sp>
        <p:nvSpPr>
          <p:cNvPr id="573443" name="Notes Placeholder 2">
            <a:extLst>
              <a:ext uri="{FF2B5EF4-FFF2-40B4-BE49-F238E27FC236}">
                <a16:creationId xmlns:a16="http://schemas.microsoft.com/office/drawing/2014/main" id="{AD6F70C5-66CB-463B-B803-469F34BBA4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a:extLst>
              <a:ext uri="{FF2B5EF4-FFF2-40B4-BE49-F238E27FC236}">
                <a16:creationId xmlns:a16="http://schemas.microsoft.com/office/drawing/2014/main" id="{2AE0695E-D814-4D28-99DD-819016BDFC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93DC81-38FF-42A0-A160-A7ED51044E91}" type="slidenum">
              <a:rPr lang="en-US" altLang="en-US" sz="1300" smtClean="0">
                <a:latin typeface="Arial" panose="020B0604020202020204" pitchFamily="34" charset="0"/>
              </a:rPr>
              <a:pPr>
                <a:spcBef>
                  <a:spcPct val="0"/>
                </a:spcBef>
                <a:buClrTx/>
                <a:buFontTx/>
                <a:buNone/>
              </a:pPr>
              <a:t>266</a:t>
            </a:fld>
            <a:endParaRPr lang="en-US" altLang="en-US" sz="1300">
              <a:latin typeface="Arial" panose="020B0604020202020204" pitchFamily="34" charset="0"/>
            </a:endParaRPr>
          </a:p>
        </p:txBody>
      </p:sp>
    </p:spTree>
    <p:extLst>
      <p:ext uri="{BB962C8B-B14F-4D97-AF65-F5344CB8AC3E}">
        <p14:creationId xmlns:p14="http://schemas.microsoft.com/office/powerpoint/2010/main" val="1422920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76C9D96A-0B01-4460-8FAF-87D7798DD5E5}"/>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1443" name="Rectangle 2">
            <a:extLst>
              <a:ext uri="{FF2B5EF4-FFF2-40B4-BE49-F238E27FC236}">
                <a16:creationId xmlns:a16="http://schemas.microsoft.com/office/drawing/2014/main" id="{6B2C7758-FA79-4189-B13A-B7D1731E5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a:extLst>
              <a:ext uri="{FF2B5EF4-FFF2-40B4-BE49-F238E27FC236}">
                <a16:creationId xmlns:a16="http://schemas.microsoft.com/office/drawing/2014/main" id="{C171A22B-FE6D-45C3-B256-BC883BC552E6}"/>
              </a:ext>
            </a:extLst>
          </p:cNvPr>
          <p:cNvSpPr>
            <a:spLocks noGrp="1" noRot="1" noChangeAspect="1" noChangeArrowheads="1" noTextEdit="1"/>
          </p:cNvSpPr>
          <p:nvPr>
            <p:ph type="sldImg"/>
          </p:nvPr>
        </p:nvSpPr>
        <p:spPr>
          <a:ln/>
        </p:spPr>
      </p:sp>
      <p:sp>
        <p:nvSpPr>
          <p:cNvPr id="575491" name="Notes Placeholder 2">
            <a:extLst>
              <a:ext uri="{FF2B5EF4-FFF2-40B4-BE49-F238E27FC236}">
                <a16:creationId xmlns:a16="http://schemas.microsoft.com/office/drawing/2014/main" id="{FBE03B30-8933-4998-9762-87A4B5BBBE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a:extLst>
              <a:ext uri="{FF2B5EF4-FFF2-40B4-BE49-F238E27FC236}">
                <a16:creationId xmlns:a16="http://schemas.microsoft.com/office/drawing/2014/main" id="{B98049DB-B3DB-4211-97C1-4DE1582713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6D2A3F-5929-47B2-A198-22CB125E146E}" type="slidenum">
              <a:rPr lang="en-US" altLang="en-US" sz="1300" smtClean="0">
                <a:latin typeface="Arial" panose="020B0604020202020204" pitchFamily="34" charset="0"/>
              </a:rPr>
              <a:pPr>
                <a:spcBef>
                  <a:spcPct val="0"/>
                </a:spcBef>
                <a:buClrTx/>
                <a:buFontTx/>
                <a:buNone/>
              </a:pPr>
              <a:t>267</a:t>
            </a:fld>
            <a:endParaRPr lang="en-US" altLang="en-US" sz="1300">
              <a:latin typeface="Arial" panose="020B0604020202020204" pitchFamily="34" charset="0"/>
            </a:endParaRPr>
          </a:p>
        </p:txBody>
      </p:sp>
    </p:spTree>
    <p:extLst>
      <p:ext uri="{BB962C8B-B14F-4D97-AF65-F5344CB8AC3E}">
        <p14:creationId xmlns:p14="http://schemas.microsoft.com/office/powerpoint/2010/main" val="282116255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a:extLst>
              <a:ext uri="{FF2B5EF4-FFF2-40B4-BE49-F238E27FC236}">
                <a16:creationId xmlns:a16="http://schemas.microsoft.com/office/drawing/2014/main" id="{D616BE83-310E-42CC-9DAB-57570D56BBED}"/>
              </a:ext>
            </a:extLst>
          </p:cNvPr>
          <p:cNvSpPr>
            <a:spLocks noGrp="1" noRot="1" noChangeAspect="1" noChangeArrowheads="1" noTextEdit="1"/>
          </p:cNvSpPr>
          <p:nvPr>
            <p:ph type="sldImg"/>
          </p:nvPr>
        </p:nvSpPr>
        <p:spPr>
          <a:ln/>
        </p:spPr>
      </p:sp>
      <p:sp>
        <p:nvSpPr>
          <p:cNvPr id="577539" name="Notes Placeholder 2">
            <a:extLst>
              <a:ext uri="{FF2B5EF4-FFF2-40B4-BE49-F238E27FC236}">
                <a16:creationId xmlns:a16="http://schemas.microsoft.com/office/drawing/2014/main" id="{14878F39-8E94-4CE6-A37C-F25B2B982A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a:extLst>
              <a:ext uri="{FF2B5EF4-FFF2-40B4-BE49-F238E27FC236}">
                <a16:creationId xmlns:a16="http://schemas.microsoft.com/office/drawing/2014/main" id="{79F77273-74F4-4FCE-BAB7-C77CE79D3D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50DD68-D415-4D0F-BA30-84772BC83E11}" type="slidenum">
              <a:rPr lang="en-US" altLang="en-US" sz="1300" smtClean="0">
                <a:latin typeface="Arial" panose="020B0604020202020204" pitchFamily="34" charset="0"/>
              </a:rPr>
              <a:pPr>
                <a:spcBef>
                  <a:spcPct val="0"/>
                </a:spcBef>
                <a:buClrTx/>
                <a:buFontTx/>
                <a:buNone/>
              </a:pPr>
              <a:t>268</a:t>
            </a:fld>
            <a:endParaRPr lang="en-US" altLang="en-US" sz="1300">
              <a:latin typeface="Arial" panose="020B0604020202020204" pitchFamily="34" charset="0"/>
            </a:endParaRPr>
          </a:p>
        </p:txBody>
      </p:sp>
    </p:spTree>
    <p:extLst>
      <p:ext uri="{BB962C8B-B14F-4D97-AF65-F5344CB8AC3E}">
        <p14:creationId xmlns:p14="http://schemas.microsoft.com/office/powerpoint/2010/main" val="222499109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a:extLst>
              <a:ext uri="{FF2B5EF4-FFF2-40B4-BE49-F238E27FC236}">
                <a16:creationId xmlns:a16="http://schemas.microsoft.com/office/drawing/2014/main" id="{CE74DE4A-2AB7-40E3-B606-4B73BBBFE1FE}"/>
              </a:ext>
            </a:extLst>
          </p:cNvPr>
          <p:cNvSpPr>
            <a:spLocks noGrp="1" noRot="1" noChangeAspect="1" noChangeArrowheads="1" noTextEdit="1"/>
          </p:cNvSpPr>
          <p:nvPr>
            <p:ph type="sldImg"/>
          </p:nvPr>
        </p:nvSpPr>
        <p:spPr>
          <a:ln/>
        </p:spPr>
      </p:sp>
      <p:sp>
        <p:nvSpPr>
          <p:cNvPr id="579587" name="Notes Placeholder 2">
            <a:extLst>
              <a:ext uri="{FF2B5EF4-FFF2-40B4-BE49-F238E27FC236}">
                <a16:creationId xmlns:a16="http://schemas.microsoft.com/office/drawing/2014/main" id="{7B91DAF3-3069-4EA0-A2BA-93FDE12417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a:extLst>
              <a:ext uri="{FF2B5EF4-FFF2-40B4-BE49-F238E27FC236}">
                <a16:creationId xmlns:a16="http://schemas.microsoft.com/office/drawing/2014/main" id="{614DBEA4-50B5-4A19-944C-8E38BEA41F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BBEC2D8-D9DC-4497-8E93-43E37EE8E9D6}" type="slidenum">
              <a:rPr lang="en-US" altLang="en-US" sz="1300" smtClean="0">
                <a:latin typeface="Arial" panose="020B0604020202020204" pitchFamily="34" charset="0"/>
              </a:rPr>
              <a:pPr>
                <a:spcBef>
                  <a:spcPct val="0"/>
                </a:spcBef>
                <a:buClrTx/>
                <a:buFontTx/>
                <a:buNone/>
              </a:pPr>
              <a:t>269</a:t>
            </a:fld>
            <a:endParaRPr lang="en-US" altLang="en-US" sz="1300">
              <a:latin typeface="Arial" panose="020B0604020202020204" pitchFamily="34" charset="0"/>
            </a:endParaRPr>
          </a:p>
        </p:txBody>
      </p:sp>
    </p:spTree>
    <p:extLst>
      <p:ext uri="{BB962C8B-B14F-4D97-AF65-F5344CB8AC3E}">
        <p14:creationId xmlns:p14="http://schemas.microsoft.com/office/powerpoint/2010/main" val="44339538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Slide Image Placeholder 1">
            <a:extLst>
              <a:ext uri="{FF2B5EF4-FFF2-40B4-BE49-F238E27FC236}">
                <a16:creationId xmlns:a16="http://schemas.microsoft.com/office/drawing/2014/main" id="{4AA3290D-1F20-4096-B725-2BF0FF69B3A0}"/>
              </a:ext>
            </a:extLst>
          </p:cNvPr>
          <p:cNvSpPr>
            <a:spLocks noGrp="1" noRot="1" noChangeAspect="1" noChangeArrowheads="1" noTextEdit="1"/>
          </p:cNvSpPr>
          <p:nvPr>
            <p:ph type="sldImg"/>
          </p:nvPr>
        </p:nvSpPr>
        <p:spPr>
          <a:ln/>
        </p:spPr>
      </p:sp>
      <p:sp>
        <p:nvSpPr>
          <p:cNvPr id="581635" name="Notes Placeholder 2">
            <a:extLst>
              <a:ext uri="{FF2B5EF4-FFF2-40B4-BE49-F238E27FC236}">
                <a16:creationId xmlns:a16="http://schemas.microsoft.com/office/drawing/2014/main" id="{34455F76-056B-4439-9333-C6DC47CCA1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1636" name="Slide Number Placeholder 3">
            <a:extLst>
              <a:ext uri="{FF2B5EF4-FFF2-40B4-BE49-F238E27FC236}">
                <a16:creationId xmlns:a16="http://schemas.microsoft.com/office/drawing/2014/main" id="{0427E721-835D-4415-B1D5-F3A90A7DAB2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10381F-D939-478D-8EFB-FD1A859C07F5}" type="slidenum">
              <a:rPr lang="en-US" altLang="en-US" sz="1300" smtClean="0">
                <a:latin typeface="Arial" panose="020B0604020202020204" pitchFamily="34" charset="0"/>
              </a:rPr>
              <a:pPr>
                <a:spcBef>
                  <a:spcPct val="0"/>
                </a:spcBef>
                <a:buClrTx/>
                <a:buFontTx/>
                <a:buNone/>
              </a:pPr>
              <a:t>270</a:t>
            </a:fld>
            <a:endParaRPr lang="en-US" altLang="en-US" sz="1300">
              <a:latin typeface="Arial" panose="020B0604020202020204" pitchFamily="34" charset="0"/>
            </a:endParaRPr>
          </a:p>
        </p:txBody>
      </p:sp>
    </p:spTree>
    <p:extLst>
      <p:ext uri="{BB962C8B-B14F-4D97-AF65-F5344CB8AC3E}">
        <p14:creationId xmlns:p14="http://schemas.microsoft.com/office/powerpoint/2010/main" val="293054163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Slide Image Placeholder 1">
            <a:extLst>
              <a:ext uri="{FF2B5EF4-FFF2-40B4-BE49-F238E27FC236}">
                <a16:creationId xmlns:a16="http://schemas.microsoft.com/office/drawing/2014/main" id="{C1733276-D2D8-4D55-826D-DFEFDECCD71D}"/>
              </a:ext>
            </a:extLst>
          </p:cNvPr>
          <p:cNvSpPr>
            <a:spLocks noGrp="1" noRot="1" noChangeAspect="1" noChangeArrowheads="1" noTextEdit="1"/>
          </p:cNvSpPr>
          <p:nvPr>
            <p:ph type="sldImg"/>
          </p:nvPr>
        </p:nvSpPr>
        <p:spPr>
          <a:ln/>
        </p:spPr>
      </p:sp>
      <p:sp>
        <p:nvSpPr>
          <p:cNvPr id="583683" name="Notes Placeholder 2">
            <a:extLst>
              <a:ext uri="{FF2B5EF4-FFF2-40B4-BE49-F238E27FC236}">
                <a16:creationId xmlns:a16="http://schemas.microsoft.com/office/drawing/2014/main" id="{3B599535-82DA-4640-B37C-52C195531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3684" name="Slide Number Placeholder 3">
            <a:extLst>
              <a:ext uri="{FF2B5EF4-FFF2-40B4-BE49-F238E27FC236}">
                <a16:creationId xmlns:a16="http://schemas.microsoft.com/office/drawing/2014/main" id="{9D2F776A-BC9F-40CC-B3E4-CAA53821B0A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DC7BF3-5902-4DB1-98A9-7C1FDCAE858A}" type="slidenum">
              <a:rPr lang="en-US" altLang="en-US" sz="1300" smtClean="0">
                <a:latin typeface="Arial" panose="020B0604020202020204" pitchFamily="34" charset="0"/>
              </a:rPr>
              <a:pPr>
                <a:spcBef>
                  <a:spcPct val="0"/>
                </a:spcBef>
                <a:buClrTx/>
                <a:buFontTx/>
                <a:buNone/>
              </a:pPr>
              <a:t>271</a:t>
            </a:fld>
            <a:endParaRPr lang="en-US" altLang="en-US" sz="1300">
              <a:latin typeface="Arial" panose="020B0604020202020204" pitchFamily="34" charset="0"/>
            </a:endParaRPr>
          </a:p>
        </p:txBody>
      </p:sp>
    </p:spTree>
    <p:extLst>
      <p:ext uri="{BB962C8B-B14F-4D97-AF65-F5344CB8AC3E}">
        <p14:creationId xmlns:p14="http://schemas.microsoft.com/office/powerpoint/2010/main" val="311574248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Slide Image Placeholder 1">
            <a:extLst>
              <a:ext uri="{FF2B5EF4-FFF2-40B4-BE49-F238E27FC236}">
                <a16:creationId xmlns:a16="http://schemas.microsoft.com/office/drawing/2014/main" id="{CE3AF29F-3116-4ECB-93B5-79EA5B2FC03B}"/>
              </a:ext>
            </a:extLst>
          </p:cNvPr>
          <p:cNvSpPr>
            <a:spLocks noGrp="1" noRot="1" noChangeAspect="1" noChangeArrowheads="1" noTextEdit="1"/>
          </p:cNvSpPr>
          <p:nvPr>
            <p:ph type="sldImg"/>
          </p:nvPr>
        </p:nvSpPr>
        <p:spPr>
          <a:ln/>
        </p:spPr>
      </p:sp>
      <p:sp>
        <p:nvSpPr>
          <p:cNvPr id="585731" name="Notes Placeholder 2">
            <a:extLst>
              <a:ext uri="{FF2B5EF4-FFF2-40B4-BE49-F238E27FC236}">
                <a16:creationId xmlns:a16="http://schemas.microsoft.com/office/drawing/2014/main" id="{E1F89EB1-1450-483F-8394-7F31F76A63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5732" name="Slide Number Placeholder 3">
            <a:extLst>
              <a:ext uri="{FF2B5EF4-FFF2-40B4-BE49-F238E27FC236}">
                <a16:creationId xmlns:a16="http://schemas.microsoft.com/office/drawing/2014/main" id="{E8F8B45C-7A7E-44FD-A1EA-0ED4075C1F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3621A0A-4155-48D9-AD99-B78BBA7230B4}" type="slidenum">
              <a:rPr lang="en-US" altLang="en-US" sz="1300" smtClean="0">
                <a:latin typeface="Arial" panose="020B0604020202020204" pitchFamily="34" charset="0"/>
              </a:rPr>
              <a:pPr>
                <a:spcBef>
                  <a:spcPct val="0"/>
                </a:spcBef>
                <a:buClrTx/>
                <a:buFontTx/>
                <a:buNone/>
              </a:pPr>
              <a:t>272</a:t>
            </a:fld>
            <a:endParaRPr lang="en-US" altLang="en-US" sz="1300">
              <a:latin typeface="Arial" panose="020B0604020202020204" pitchFamily="34" charset="0"/>
            </a:endParaRPr>
          </a:p>
        </p:txBody>
      </p:sp>
    </p:spTree>
    <p:extLst>
      <p:ext uri="{BB962C8B-B14F-4D97-AF65-F5344CB8AC3E}">
        <p14:creationId xmlns:p14="http://schemas.microsoft.com/office/powerpoint/2010/main" val="117411561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Slide Image Placeholder 1">
            <a:extLst>
              <a:ext uri="{FF2B5EF4-FFF2-40B4-BE49-F238E27FC236}">
                <a16:creationId xmlns:a16="http://schemas.microsoft.com/office/drawing/2014/main" id="{76255593-11A5-431A-85DE-46268B633614}"/>
              </a:ext>
            </a:extLst>
          </p:cNvPr>
          <p:cNvSpPr>
            <a:spLocks noGrp="1" noRot="1" noChangeAspect="1" noChangeArrowheads="1" noTextEdit="1"/>
          </p:cNvSpPr>
          <p:nvPr>
            <p:ph type="sldImg"/>
          </p:nvPr>
        </p:nvSpPr>
        <p:spPr>
          <a:ln/>
        </p:spPr>
      </p:sp>
      <p:sp>
        <p:nvSpPr>
          <p:cNvPr id="587779" name="Notes Placeholder 2">
            <a:extLst>
              <a:ext uri="{FF2B5EF4-FFF2-40B4-BE49-F238E27FC236}">
                <a16:creationId xmlns:a16="http://schemas.microsoft.com/office/drawing/2014/main" id="{DD22154E-69C0-48CF-B677-66C357B843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7780" name="Slide Number Placeholder 3">
            <a:extLst>
              <a:ext uri="{FF2B5EF4-FFF2-40B4-BE49-F238E27FC236}">
                <a16:creationId xmlns:a16="http://schemas.microsoft.com/office/drawing/2014/main" id="{435D86DA-896F-4409-A716-DBCF2CA040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4BF69BC-F9D4-4FAB-859B-44E1DDD8DDB4}" type="slidenum">
              <a:rPr lang="en-US" altLang="en-US" sz="1300" smtClean="0">
                <a:latin typeface="Arial" panose="020B0604020202020204" pitchFamily="34" charset="0"/>
              </a:rPr>
              <a:pPr>
                <a:spcBef>
                  <a:spcPct val="0"/>
                </a:spcBef>
                <a:buClrTx/>
                <a:buFontTx/>
                <a:buNone/>
              </a:pPr>
              <a:t>273</a:t>
            </a:fld>
            <a:endParaRPr lang="en-US" altLang="en-US" sz="1300">
              <a:latin typeface="Arial" panose="020B0604020202020204" pitchFamily="34" charset="0"/>
            </a:endParaRPr>
          </a:p>
        </p:txBody>
      </p:sp>
    </p:spTree>
    <p:extLst>
      <p:ext uri="{BB962C8B-B14F-4D97-AF65-F5344CB8AC3E}">
        <p14:creationId xmlns:p14="http://schemas.microsoft.com/office/powerpoint/2010/main" val="141137740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Slide Image Placeholder 1">
            <a:extLst>
              <a:ext uri="{FF2B5EF4-FFF2-40B4-BE49-F238E27FC236}">
                <a16:creationId xmlns:a16="http://schemas.microsoft.com/office/drawing/2014/main" id="{0B8ED1E2-DD1F-475C-8257-2A26DE6AF715}"/>
              </a:ext>
            </a:extLst>
          </p:cNvPr>
          <p:cNvSpPr>
            <a:spLocks noGrp="1" noRot="1" noChangeAspect="1" noChangeArrowheads="1" noTextEdit="1"/>
          </p:cNvSpPr>
          <p:nvPr>
            <p:ph type="sldImg"/>
          </p:nvPr>
        </p:nvSpPr>
        <p:spPr>
          <a:ln/>
        </p:spPr>
      </p:sp>
      <p:sp>
        <p:nvSpPr>
          <p:cNvPr id="589827" name="Notes Placeholder 2">
            <a:extLst>
              <a:ext uri="{FF2B5EF4-FFF2-40B4-BE49-F238E27FC236}">
                <a16:creationId xmlns:a16="http://schemas.microsoft.com/office/drawing/2014/main" id="{C6C6A2E8-2814-4650-A68D-7057304F1A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9828" name="Slide Number Placeholder 3">
            <a:extLst>
              <a:ext uri="{FF2B5EF4-FFF2-40B4-BE49-F238E27FC236}">
                <a16:creationId xmlns:a16="http://schemas.microsoft.com/office/drawing/2014/main" id="{A93F345C-D5E4-4764-B0FE-F390E3D31DE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714152-3483-4342-B20B-64E65BA9FCEB}" type="slidenum">
              <a:rPr lang="en-US" altLang="en-US" sz="1300" smtClean="0">
                <a:latin typeface="Arial" panose="020B0604020202020204" pitchFamily="34" charset="0"/>
              </a:rPr>
              <a:pPr>
                <a:spcBef>
                  <a:spcPct val="0"/>
                </a:spcBef>
                <a:buClrTx/>
                <a:buFontTx/>
                <a:buNone/>
              </a:pPr>
              <a:t>274</a:t>
            </a:fld>
            <a:endParaRPr lang="en-US" altLang="en-US" sz="1300">
              <a:latin typeface="Arial" panose="020B0604020202020204" pitchFamily="34" charset="0"/>
            </a:endParaRPr>
          </a:p>
        </p:txBody>
      </p:sp>
    </p:spTree>
    <p:extLst>
      <p:ext uri="{BB962C8B-B14F-4D97-AF65-F5344CB8AC3E}">
        <p14:creationId xmlns:p14="http://schemas.microsoft.com/office/powerpoint/2010/main" val="402139973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Slide Image Placeholder 1">
            <a:extLst>
              <a:ext uri="{FF2B5EF4-FFF2-40B4-BE49-F238E27FC236}">
                <a16:creationId xmlns:a16="http://schemas.microsoft.com/office/drawing/2014/main" id="{36D91F95-B906-43E1-98B8-E9093669AFFB}"/>
              </a:ext>
            </a:extLst>
          </p:cNvPr>
          <p:cNvSpPr>
            <a:spLocks noGrp="1" noRot="1" noChangeAspect="1" noChangeArrowheads="1" noTextEdit="1"/>
          </p:cNvSpPr>
          <p:nvPr>
            <p:ph type="sldImg"/>
          </p:nvPr>
        </p:nvSpPr>
        <p:spPr>
          <a:ln/>
        </p:spPr>
      </p:sp>
      <p:sp>
        <p:nvSpPr>
          <p:cNvPr id="591875" name="Notes Placeholder 2">
            <a:extLst>
              <a:ext uri="{FF2B5EF4-FFF2-40B4-BE49-F238E27FC236}">
                <a16:creationId xmlns:a16="http://schemas.microsoft.com/office/drawing/2014/main" id="{81225EDE-5C59-4FDC-9C99-C75FBBFB89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1876" name="Slide Number Placeholder 3">
            <a:extLst>
              <a:ext uri="{FF2B5EF4-FFF2-40B4-BE49-F238E27FC236}">
                <a16:creationId xmlns:a16="http://schemas.microsoft.com/office/drawing/2014/main" id="{28EAB683-461B-4167-81C1-421FE14ABC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380AA9-176F-439A-AB95-C9A9769B790A}" type="slidenum">
              <a:rPr lang="en-US" altLang="en-US" sz="1300" smtClean="0">
                <a:latin typeface="Arial" panose="020B0604020202020204" pitchFamily="34" charset="0"/>
              </a:rPr>
              <a:pPr>
                <a:spcBef>
                  <a:spcPct val="0"/>
                </a:spcBef>
                <a:buClrTx/>
                <a:buFontTx/>
                <a:buNone/>
              </a:pPr>
              <a:t>275</a:t>
            </a:fld>
            <a:endParaRPr lang="en-US" altLang="en-US" sz="1300">
              <a:latin typeface="Arial" panose="020B0604020202020204" pitchFamily="34" charset="0"/>
            </a:endParaRPr>
          </a:p>
        </p:txBody>
      </p:sp>
    </p:spTree>
    <p:extLst>
      <p:ext uri="{BB962C8B-B14F-4D97-AF65-F5344CB8AC3E}">
        <p14:creationId xmlns:p14="http://schemas.microsoft.com/office/powerpoint/2010/main" val="363775079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Slide Image Placeholder 1">
            <a:extLst>
              <a:ext uri="{FF2B5EF4-FFF2-40B4-BE49-F238E27FC236}">
                <a16:creationId xmlns:a16="http://schemas.microsoft.com/office/drawing/2014/main" id="{91041D67-F487-4E85-A2C0-90379E6D71DB}"/>
              </a:ext>
            </a:extLst>
          </p:cNvPr>
          <p:cNvSpPr>
            <a:spLocks noGrp="1" noRot="1" noChangeAspect="1" noChangeArrowheads="1" noTextEdit="1"/>
          </p:cNvSpPr>
          <p:nvPr>
            <p:ph type="sldImg"/>
          </p:nvPr>
        </p:nvSpPr>
        <p:spPr>
          <a:ln/>
        </p:spPr>
      </p:sp>
      <p:sp>
        <p:nvSpPr>
          <p:cNvPr id="593923" name="Notes Placeholder 2">
            <a:extLst>
              <a:ext uri="{FF2B5EF4-FFF2-40B4-BE49-F238E27FC236}">
                <a16:creationId xmlns:a16="http://schemas.microsoft.com/office/drawing/2014/main" id="{CCA08A0B-680A-4DE4-9B26-8DB64A6902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24" name="Slide Number Placeholder 3">
            <a:extLst>
              <a:ext uri="{FF2B5EF4-FFF2-40B4-BE49-F238E27FC236}">
                <a16:creationId xmlns:a16="http://schemas.microsoft.com/office/drawing/2014/main" id="{E8F357E6-2605-4CE3-8C53-B263DDC220B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C79FB1-2C17-4BCE-8F25-2DB8A1D776E4}" type="slidenum">
              <a:rPr lang="en-US" altLang="en-US" sz="1300" smtClean="0">
                <a:latin typeface="Arial" panose="020B0604020202020204" pitchFamily="34" charset="0"/>
              </a:rPr>
              <a:pPr>
                <a:spcBef>
                  <a:spcPct val="0"/>
                </a:spcBef>
                <a:buClrTx/>
                <a:buFontTx/>
                <a:buNone/>
              </a:pPr>
              <a:t>276</a:t>
            </a:fld>
            <a:endParaRPr lang="en-US" altLang="en-US" sz="1300">
              <a:latin typeface="Arial" panose="020B0604020202020204" pitchFamily="34" charset="0"/>
            </a:endParaRPr>
          </a:p>
        </p:txBody>
      </p:sp>
    </p:spTree>
    <p:extLst>
      <p:ext uri="{BB962C8B-B14F-4D97-AF65-F5344CB8AC3E}">
        <p14:creationId xmlns:p14="http://schemas.microsoft.com/office/powerpoint/2010/main" val="850295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F69F6BDC-E067-40B8-8CCD-65AF88B8D71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3491" name="Rectangle 2">
            <a:extLst>
              <a:ext uri="{FF2B5EF4-FFF2-40B4-BE49-F238E27FC236}">
                <a16:creationId xmlns:a16="http://schemas.microsoft.com/office/drawing/2014/main" id="{1D546E10-07AE-409A-9727-A0A1FD03D9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Slide Image Placeholder 1">
            <a:extLst>
              <a:ext uri="{FF2B5EF4-FFF2-40B4-BE49-F238E27FC236}">
                <a16:creationId xmlns:a16="http://schemas.microsoft.com/office/drawing/2014/main" id="{B900DF7B-86C4-404A-9F77-5847A2B17145}"/>
              </a:ext>
            </a:extLst>
          </p:cNvPr>
          <p:cNvSpPr>
            <a:spLocks noGrp="1" noRot="1" noChangeAspect="1" noChangeArrowheads="1" noTextEdit="1"/>
          </p:cNvSpPr>
          <p:nvPr>
            <p:ph type="sldImg"/>
          </p:nvPr>
        </p:nvSpPr>
        <p:spPr>
          <a:ln/>
        </p:spPr>
      </p:sp>
      <p:sp>
        <p:nvSpPr>
          <p:cNvPr id="595971" name="Notes Placeholder 2">
            <a:extLst>
              <a:ext uri="{FF2B5EF4-FFF2-40B4-BE49-F238E27FC236}">
                <a16:creationId xmlns:a16="http://schemas.microsoft.com/office/drawing/2014/main" id="{6E65A190-0A5C-4FF2-9B9C-DAD9CEAACB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5972" name="Slide Number Placeholder 3">
            <a:extLst>
              <a:ext uri="{FF2B5EF4-FFF2-40B4-BE49-F238E27FC236}">
                <a16:creationId xmlns:a16="http://schemas.microsoft.com/office/drawing/2014/main" id="{50E5567F-A547-4FDF-ACE1-FA5B813E405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0C8718-18C9-49B2-A68D-47CB2F9D5A92}" type="slidenum">
              <a:rPr lang="en-US" altLang="en-US" sz="1300" smtClean="0">
                <a:latin typeface="Arial" panose="020B0604020202020204" pitchFamily="34" charset="0"/>
              </a:rPr>
              <a:pPr>
                <a:spcBef>
                  <a:spcPct val="0"/>
                </a:spcBef>
                <a:buClrTx/>
                <a:buFontTx/>
                <a:buNone/>
              </a:pPr>
              <a:t>277</a:t>
            </a:fld>
            <a:endParaRPr lang="en-US" altLang="en-US" sz="1300">
              <a:latin typeface="Arial" panose="020B0604020202020204" pitchFamily="34" charset="0"/>
            </a:endParaRPr>
          </a:p>
        </p:txBody>
      </p:sp>
    </p:spTree>
    <p:extLst>
      <p:ext uri="{BB962C8B-B14F-4D97-AF65-F5344CB8AC3E}">
        <p14:creationId xmlns:p14="http://schemas.microsoft.com/office/powerpoint/2010/main" val="398863615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8018" name="Rectangle 8">
            <a:extLst>
              <a:ext uri="{FF2B5EF4-FFF2-40B4-BE49-F238E27FC236}">
                <a16:creationId xmlns:a16="http://schemas.microsoft.com/office/drawing/2014/main" id="{51AEAA8E-8CD7-4D2D-B456-0DCEA145DD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9A95F1-B2C5-4F07-A58E-BD10AC76AB5F}" type="slidenum">
              <a:rPr lang="en-US" altLang="en-US" sz="1300" smtClean="0">
                <a:latin typeface="Arial" panose="020B0604020202020204" pitchFamily="34" charset="0"/>
              </a:rPr>
              <a:pPr>
                <a:spcBef>
                  <a:spcPct val="0"/>
                </a:spcBef>
                <a:buClrTx/>
                <a:buFontTx/>
                <a:buNone/>
              </a:pPr>
              <a:t>278</a:t>
            </a:fld>
            <a:endParaRPr lang="en-US" altLang="en-US" sz="1300">
              <a:latin typeface="Arial" panose="020B0604020202020204" pitchFamily="34" charset="0"/>
            </a:endParaRPr>
          </a:p>
        </p:txBody>
      </p:sp>
      <p:sp>
        <p:nvSpPr>
          <p:cNvPr id="598019" name="Rectangle 1">
            <a:extLst>
              <a:ext uri="{FF2B5EF4-FFF2-40B4-BE49-F238E27FC236}">
                <a16:creationId xmlns:a16="http://schemas.microsoft.com/office/drawing/2014/main" id="{6F23F279-7A2C-437B-B944-50B578AC9F3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98020" name="Rectangle 2">
            <a:extLst>
              <a:ext uri="{FF2B5EF4-FFF2-40B4-BE49-F238E27FC236}">
                <a16:creationId xmlns:a16="http://schemas.microsoft.com/office/drawing/2014/main" id="{84267BF4-4967-4FAF-8117-F577DBBF872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98021" name="Text Box 3">
            <a:extLst>
              <a:ext uri="{FF2B5EF4-FFF2-40B4-BE49-F238E27FC236}">
                <a16:creationId xmlns:a16="http://schemas.microsoft.com/office/drawing/2014/main" id="{8F64875D-58B7-400A-926F-B36CC30B42C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037682-17A0-4E23-A965-40C0A01F42D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278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4269195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Slide Image Placeholder 1">
            <a:extLst>
              <a:ext uri="{FF2B5EF4-FFF2-40B4-BE49-F238E27FC236}">
                <a16:creationId xmlns:a16="http://schemas.microsoft.com/office/drawing/2014/main" id="{11AFA30E-A767-4F38-B2A4-95F9A7F1A160}"/>
              </a:ext>
            </a:extLst>
          </p:cNvPr>
          <p:cNvSpPr>
            <a:spLocks noGrp="1" noRot="1" noChangeAspect="1" noChangeArrowheads="1" noTextEdit="1"/>
          </p:cNvSpPr>
          <p:nvPr>
            <p:ph type="sldImg"/>
          </p:nvPr>
        </p:nvSpPr>
        <p:spPr>
          <a:ln/>
        </p:spPr>
      </p:sp>
      <p:sp>
        <p:nvSpPr>
          <p:cNvPr id="600067" name="Notes Placeholder 2">
            <a:extLst>
              <a:ext uri="{FF2B5EF4-FFF2-40B4-BE49-F238E27FC236}">
                <a16:creationId xmlns:a16="http://schemas.microsoft.com/office/drawing/2014/main" id="{5139CABF-9FB0-419D-849F-353544CCFB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0068" name="Slide Number Placeholder 3">
            <a:extLst>
              <a:ext uri="{FF2B5EF4-FFF2-40B4-BE49-F238E27FC236}">
                <a16:creationId xmlns:a16="http://schemas.microsoft.com/office/drawing/2014/main" id="{9B0FB724-CC39-4094-B6E5-5AE08A8E1D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A10ACE-44D9-4D81-B0F6-E6AB925CC208}" type="slidenum">
              <a:rPr lang="en-US" altLang="en-US" sz="1300" smtClean="0">
                <a:latin typeface="Arial" panose="020B0604020202020204" pitchFamily="34" charset="0"/>
              </a:rPr>
              <a:pPr>
                <a:spcBef>
                  <a:spcPct val="0"/>
                </a:spcBef>
                <a:buClrTx/>
                <a:buFontTx/>
                <a:buNone/>
              </a:pPr>
              <a:t>279</a:t>
            </a:fld>
            <a:endParaRPr lang="en-US" altLang="en-US" sz="1300">
              <a:latin typeface="Arial" panose="020B0604020202020204" pitchFamily="34" charset="0"/>
            </a:endParaRPr>
          </a:p>
        </p:txBody>
      </p:sp>
    </p:spTree>
    <p:extLst>
      <p:ext uri="{BB962C8B-B14F-4D97-AF65-F5344CB8AC3E}">
        <p14:creationId xmlns:p14="http://schemas.microsoft.com/office/powerpoint/2010/main" val="191436288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62" name="Rectangle 8">
            <a:extLst>
              <a:ext uri="{FF2B5EF4-FFF2-40B4-BE49-F238E27FC236}">
                <a16:creationId xmlns:a16="http://schemas.microsoft.com/office/drawing/2014/main" id="{5346C796-C1F2-471D-B938-2A91FB81B3E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2ECE6-A6DA-4B8B-8315-0E412ECDF076}" type="slidenum">
              <a:rPr lang="en-US" altLang="en-US" sz="1300" smtClean="0">
                <a:latin typeface="Arial" panose="020B0604020202020204" pitchFamily="34" charset="0"/>
              </a:rPr>
              <a:pPr>
                <a:spcBef>
                  <a:spcPct val="0"/>
                </a:spcBef>
                <a:buClrTx/>
                <a:buFontTx/>
                <a:buNone/>
              </a:pPr>
              <a:t>281</a:t>
            </a:fld>
            <a:endParaRPr lang="en-US" altLang="en-US" sz="1300">
              <a:latin typeface="Arial" panose="020B0604020202020204" pitchFamily="34" charset="0"/>
            </a:endParaRPr>
          </a:p>
        </p:txBody>
      </p:sp>
      <p:sp>
        <p:nvSpPr>
          <p:cNvPr id="604163" name="Rectangle 1">
            <a:extLst>
              <a:ext uri="{FF2B5EF4-FFF2-40B4-BE49-F238E27FC236}">
                <a16:creationId xmlns:a16="http://schemas.microsoft.com/office/drawing/2014/main" id="{D6CF823E-F7E9-4847-A11C-A0C10DED729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04164" name="Rectangle 2">
            <a:extLst>
              <a:ext uri="{FF2B5EF4-FFF2-40B4-BE49-F238E27FC236}">
                <a16:creationId xmlns:a16="http://schemas.microsoft.com/office/drawing/2014/main" id="{BBDCD82B-3C3D-4B8A-873F-36832DC5D45B}"/>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4165" name="Text Box 3">
            <a:extLst>
              <a:ext uri="{FF2B5EF4-FFF2-40B4-BE49-F238E27FC236}">
                <a16:creationId xmlns:a16="http://schemas.microsoft.com/office/drawing/2014/main" id="{1343F6F5-A444-4BA4-92FC-5D5F10B997C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5B5FC6-6328-4440-BC31-50DD342826A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281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576928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Slide Image Placeholder 1">
            <a:extLst>
              <a:ext uri="{FF2B5EF4-FFF2-40B4-BE49-F238E27FC236}">
                <a16:creationId xmlns:a16="http://schemas.microsoft.com/office/drawing/2014/main" id="{2D9F4A60-8885-4146-85C7-90367294F535}"/>
              </a:ext>
            </a:extLst>
          </p:cNvPr>
          <p:cNvSpPr>
            <a:spLocks noGrp="1" noRot="1" noChangeAspect="1" noChangeArrowheads="1" noTextEdit="1"/>
          </p:cNvSpPr>
          <p:nvPr>
            <p:ph type="sldImg"/>
          </p:nvPr>
        </p:nvSpPr>
        <p:spPr>
          <a:ln/>
        </p:spPr>
      </p:sp>
      <p:sp>
        <p:nvSpPr>
          <p:cNvPr id="606211" name="Notes Placeholder 2">
            <a:extLst>
              <a:ext uri="{FF2B5EF4-FFF2-40B4-BE49-F238E27FC236}">
                <a16:creationId xmlns:a16="http://schemas.microsoft.com/office/drawing/2014/main" id="{12AE64FA-B3E9-4401-947C-268FDC6AFF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6212" name="Slide Number Placeholder 3">
            <a:extLst>
              <a:ext uri="{FF2B5EF4-FFF2-40B4-BE49-F238E27FC236}">
                <a16:creationId xmlns:a16="http://schemas.microsoft.com/office/drawing/2014/main" id="{CA74240D-324D-4E48-9426-33A72A5FCD3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1A9E52-47B9-4BC2-8218-67DA7B5C5669}" type="slidenum">
              <a:rPr lang="en-US" altLang="en-US" sz="1300" smtClean="0">
                <a:latin typeface="Arial" panose="020B0604020202020204" pitchFamily="34" charset="0"/>
              </a:rPr>
              <a:pPr>
                <a:spcBef>
                  <a:spcPct val="0"/>
                </a:spcBef>
                <a:buClrTx/>
                <a:buFontTx/>
                <a:buNone/>
              </a:pPr>
              <a:t>282</a:t>
            </a:fld>
            <a:endParaRPr lang="en-US" altLang="en-US" sz="1300">
              <a:latin typeface="Arial" panose="020B0604020202020204" pitchFamily="34" charset="0"/>
            </a:endParaRPr>
          </a:p>
        </p:txBody>
      </p:sp>
    </p:spTree>
    <p:extLst>
      <p:ext uri="{BB962C8B-B14F-4D97-AF65-F5344CB8AC3E}">
        <p14:creationId xmlns:p14="http://schemas.microsoft.com/office/powerpoint/2010/main" val="21520557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8258" name="Rectangle 8">
            <a:extLst>
              <a:ext uri="{FF2B5EF4-FFF2-40B4-BE49-F238E27FC236}">
                <a16:creationId xmlns:a16="http://schemas.microsoft.com/office/drawing/2014/main" id="{6B4FB52E-A3C7-4E2E-8EC8-A4F50484833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6B78D4F-D0F1-47FE-9769-13F8A61CD112}" type="slidenum">
              <a:rPr lang="en-US" altLang="en-US" sz="1300" smtClean="0">
                <a:latin typeface="Arial" panose="020B0604020202020204" pitchFamily="34" charset="0"/>
              </a:rPr>
              <a:pPr>
                <a:spcBef>
                  <a:spcPct val="0"/>
                </a:spcBef>
                <a:buClrTx/>
                <a:buFontTx/>
                <a:buNone/>
              </a:pPr>
              <a:t>283</a:t>
            </a:fld>
            <a:endParaRPr lang="en-US" altLang="en-US" sz="1300">
              <a:latin typeface="Arial" panose="020B0604020202020204" pitchFamily="34" charset="0"/>
            </a:endParaRPr>
          </a:p>
        </p:txBody>
      </p:sp>
      <p:sp>
        <p:nvSpPr>
          <p:cNvPr id="608259" name="Rectangle 1">
            <a:extLst>
              <a:ext uri="{FF2B5EF4-FFF2-40B4-BE49-F238E27FC236}">
                <a16:creationId xmlns:a16="http://schemas.microsoft.com/office/drawing/2014/main" id="{A9C6B5D3-445A-474D-95F8-42DE7548A73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08260" name="Rectangle 2">
            <a:extLst>
              <a:ext uri="{FF2B5EF4-FFF2-40B4-BE49-F238E27FC236}">
                <a16:creationId xmlns:a16="http://schemas.microsoft.com/office/drawing/2014/main" id="{3229AFBF-1101-4308-8B26-A44597A742A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08261" name="Text Box 3">
            <a:extLst>
              <a:ext uri="{FF2B5EF4-FFF2-40B4-BE49-F238E27FC236}">
                <a16:creationId xmlns:a16="http://schemas.microsoft.com/office/drawing/2014/main" id="{BF36915B-00EC-4201-8926-DB8B26C5D1C7}"/>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968EA93-A85F-48E8-9EE8-4BA0649A39C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283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08793945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Slide Image Placeholder 1">
            <a:extLst>
              <a:ext uri="{FF2B5EF4-FFF2-40B4-BE49-F238E27FC236}">
                <a16:creationId xmlns:a16="http://schemas.microsoft.com/office/drawing/2014/main" id="{C1C4ECD6-5D41-40B9-84B5-35E9EAB9C4D2}"/>
              </a:ext>
            </a:extLst>
          </p:cNvPr>
          <p:cNvSpPr>
            <a:spLocks noGrp="1" noRot="1" noChangeAspect="1" noChangeArrowheads="1" noTextEdit="1"/>
          </p:cNvSpPr>
          <p:nvPr>
            <p:ph type="sldImg"/>
          </p:nvPr>
        </p:nvSpPr>
        <p:spPr>
          <a:ln/>
        </p:spPr>
      </p:sp>
      <p:sp>
        <p:nvSpPr>
          <p:cNvPr id="610307" name="Notes Placeholder 2">
            <a:extLst>
              <a:ext uri="{FF2B5EF4-FFF2-40B4-BE49-F238E27FC236}">
                <a16:creationId xmlns:a16="http://schemas.microsoft.com/office/drawing/2014/main" id="{66A9AC3E-EFD8-4D5C-9903-145BB239FB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0308" name="Slide Number Placeholder 3">
            <a:extLst>
              <a:ext uri="{FF2B5EF4-FFF2-40B4-BE49-F238E27FC236}">
                <a16:creationId xmlns:a16="http://schemas.microsoft.com/office/drawing/2014/main" id="{6683A647-F5AD-42F4-BB07-8EBCEC3E2F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AB075D-E668-4AC9-83DC-C6BD72E90337}" type="slidenum">
              <a:rPr lang="en-US" altLang="en-US" sz="1300" smtClean="0">
                <a:latin typeface="Arial" panose="020B0604020202020204" pitchFamily="34" charset="0"/>
              </a:rPr>
              <a:pPr>
                <a:spcBef>
                  <a:spcPct val="0"/>
                </a:spcBef>
                <a:buClrTx/>
                <a:buFontTx/>
                <a:buNone/>
              </a:pPr>
              <a:t>284</a:t>
            </a:fld>
            <a:endParaRPr lang="en-US" altLang="en-US" sz="1300">
              <a:latin typeface="Arial" panose="020B0604020202020204" pitchFamily="34" charset="0"/>
            </a:endParaRPr>
          </a:p>
        </p:txBody>
      </p:sp>
    </p:spTree>
    <p:extLst>
      <p:ext uri="{BB962C8B-B14F-4D97-AF65-F5344CB8AC3E}">
        <p14:creationId xmlns:p14="http://schemas.microsoft.com/office/powerpoint/2010/main" val="721334948"/>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a:extLst>
              <a:ext uri="{FF2B5EF4-FFF2-40B4-BE49-F238E27FC236}">
                <a16:creationId xmlns:a16="http://schemas.microsoft.com/office/drawing/2014/main" id="{EF4EACB0-16F1-4D76-B557-5A2EBAA2A3B0}"/>
              </a:ext>
            </a:extLst>
          </p:cNvPr>
          <p:cNvSpPr>
            <a:spLocks noGrp="1" noRot="1" noChangeAspect="1" noChangeArrowheads="1" noTextEdit="1"/>
          </p:cNvSpPr>
          <p:nvPr>
            <p:ph type="sldImg"/>
          </p:nvPr>
        </p:nvSpPr>
        <p:spPr>
          <a:ln/>
        </p:spPr>
      </p:sp>
      <p:sp>
        <p:nvSpPr>
          <p:cNvPr id="612355" name="Notes Placeholder 2">
            <a:extLst>
              <a:ext uri="{FF2B5EF4-FFF2-40B4-BE49-F238E27FC236}">
                <a16:creationId xmlns:a16="http://schemas.microsoft.com/office/drawing/2014/main" id="{15580E47-4CE2-4D3D-B36B-546F741893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a:extLst>
              <a:ext uri="{FF2B5EF4-FFF2-40B4-BE49-F238E27FC236}">
                <a16:creationId xmlns:a16="http://schemas.microsoft.com/office/drawing/2014/main" id="{4D766277-512C-452F-9622-66B7DD143CF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592BF3-95D3-4913-9CF6-C6C479388CFB}" type="slidenum">
              <a:rPr lang="en-US" altLang="en-US" sz="1300" smtClean="0">
                <a:latin typeface="Arial" panose="020B0604020202020204" pitchFamily="34" charset="0"/>
              </a:rPr>
              <a:pPr>
                <a:spcBef>
                  <a:spcPct val="0"/>
                </a:spcBef>
                <a:buClrTx/>
                <a:buFontTx/>
                <a:buNone/>
              </a:pPr>
              <a:t>285</a:t>
            </a:fld>
            <a:endParaRPr lang="en-US" altLang="en-US" sz="1300">
              <a:latin typeface="Arial" panose="020B0604020202020204" pitchFamily="34" charset="0"/>
            </a:endParaRPr>
          </a:p>
        </p:txBody>
      </p:sp>
    </p:spTree>
    <p:extLst>
      <p:ext uri="{BB962C8B-B14F-4D97-AF65-F5344CB8AC3E}">
        <p14:creationId xmlns:p14="http://schemas.microsoft.com/office/powerpoint/2010/main" val="79367004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Slide Image Placeholder 1">
            <a:extLst>
              <a:ext uri="{FF2B5EF4-FFF2-40B4-BE49-F238E27FC236}">
                <a16:creationId xmlns:a16="http://schemas.microsoft.com/office/drawing/2014/main" id="{088DF5C3-13C8-4ECB-8885-DB74B6FC1ABD}"/>
              </a:ext>
            </a:extLst>
          </p:cNvPr>
          <p:cNvSpPr>
            <a:spLocks noGrp="1" noRot="1" noChangeAspect="1" noChangeArrowheads="1" noTextEdit="1"/>
          </p:cNvSpPr>
          <p:nvPr>
            <p:ph type="sldImg"/>
          </p:nvPr>
        </p:nvSpPr>
        <p:spPr>
          <a:ln/>
        </p:spPr>
      </p:sp>
      <p:sp>
        <p:nvSpPr>
          <p:cNvPr id="614403" name="Notes Placeholder 2">
            <a:extLst>
              <a:ext uri="{FF2B5EF4-FFF2-40B4-BE49-F238E27FC236}">
                <a16:creationId xmlns:a16="http://schemas.microsoft.com/office/drawing/2014/main" id="{5F3B786A-B186-48F4-8220-33BAA26E03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04" name="Slide Number Placeholder 3">
            <a:extLst>
              <a:ext uri="{FF2B5EF4-FFF2-40B4-BE49-F238E27FC236}">
                <a16:creationId xmlns:a16="http://schemas.microsoft.com/office/drawing/2014/main" id="{D7364EDB-6BE5-4653-9A9B-4C8EE9608CE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A2C416-5CD7-4000-A121-374F03D41DC0}" type="slidenum">
              <a:rPr lang="en-US" altLang="en-US" sz="1300" smtClean="0">
                <a:latin typeface="Arial" panose="020B0604020202020204" pitchFamily="34" charset="0"/>
              </a:rPr>
              <a:pPr>
                <a:spcBef>
                  <a:spcPct val="0"/>
                </a:spcBef>
                <a:buClrTx/>
                <a:buFontTx/>
                <a:buNone/>
              </a:pPr>
              <a:t>286</a:t>
            </a:fld>
            <a:endParaRPr lang="en-US" altLang="en-US" sz="1300">
              <a:latin typeface="Arial" panose="020B0604020202020204" pitchFamily="34" charset="0"/>
            </a:endParaRPr>
          </a:p>
        </p:txBody>
      </p:sp>
    </p:spTree>
    <p:extLst>
      <p:ext uri="{BB962C8B-B14F-4D97-AF65-F5344CB8AC3E}">
        <p14:creationId xmlns:p14="http://schemas.microsoft.com/office/powerpoint/2010/main" val="85246978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a:extLst>
              <a:ext uri="{FF2B5EF4-FFF2-40B4-BE49-F238E27FC236}">
                <a16:creationId xmlns:a16="http://schemas.microsoft.com/office/drawing/2014/main" id="{FAF85C93-42CD-4839-A6E7-81A0D506BE15}"/>
              </a:ext>
            </a:extLst>
          </p:cNvPr>
          <p:cNvSpPr>
            <a:spLocks noGrp="1" noRot="1" noChangeAspect="1" noChangeArrowheads="1" noTextEdit="1"/>
          </p:cNvSpPr>
          <p:nvPr>
            <p:ph type="sldImg"/>
          </p:nvPr>
        </p:nvSpPr>
        <p:spPr>
          <a:ln/>
        </p:spPr>
      </p:sp>
      <p:sp>
        <p:nvSpPr>
          <p:cNvPr id="616451" name="Notes Placeholder 2">
            <a:extLst>
              <a:ext uri="{FF2B5EF4-FFF2-40B4-BE49-F238E27FC236}">
                <a16:creationId xmlns:a16="http://schemas.microsoft.com/office/drawing/2014/main" id="{82EA6589-DAEC-4B7A-8088-9F0BF2D79D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a:extLst>
              <a:ext uri="{FF2B5EF4-FFF2-40B4-BE49-F238E27FC236}">
                <a16:creationId xmlns:a16="http://schemas.microsoft.com/office/drawing/2014/main" id="{90FF8BBB-265E-4034-B51D-A80785EFE97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69A543-A218-4BD8-8FE4-4CAB513121D6}" type="slidenum">
              <a:rPr lang="en-US" altLang="en-US" sz="1300" smtClean="0">
                <a:latin typeface="Arial" panose="020B0604020202020204" pitchFamily="34" charset="0"/>
              </a:rPr>
              <a:pPr>
                <a:spcBef>
                  <a:spcPct val="0"/>
                </a:spcBef>
                <a:buClrTx/>
                <a:buFontTx/>
                <a:buNone/>
              </a:pPr>
              <a:t>287</a:t>
            </a:fld>
            <a:endParaRPr lang="en-US" altLang="en-US" sz="1300">
              <a:latin typeface="Arial" panose="020B0604020202020204" pitchFamily="34" charset="0"/>
            </a:endParaRPr>
          </a:p>
        </p:txBody>
      </p:sp>
    </p:spTree>
    <p:extLst>
      <p:ext uri="{BB962C8B-B14F-4D97-AF65-F5344CB8AC3E}">
        <p14:creationId xmlns:p14="http://schemas.microsoft.com/office/powerpoint/2010/main" val="134745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BE43CF68-54CD-48A0-83F2-40DAAE3F256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5539" name="Rectangle 2">
            <a:extLst>
              <a:ext uri="{FF2B5EF4-FFF2-40B4-BE49-F238E27FC236}">
                <a16:creationId xmlns:a16="http://schemas.microsoft.com/office/drawing/2014/main" id="{1CAF71F9-461B-43E1-B842-82B59461F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a:extLst>
              <a:ext uri="{FF2B5EF4-FFF2-40B4-BE49-F238E27FC236}">
                <a16:creationId xmlns:a16="http://schemas.microsoft.com/office/drawing/2014/main" id="{FE4DFE80-31A7-4741-85A6-D48941A69FD2}"/>
              </a:ext>
            </a:extLst>
          </p:cNvPr>
          <p:cNvSpPr>
            <a:spLocks noGrp="1" noRot="1" noChangeAspect="1" noChangeArrowheads="1" noTextEdit="1"/>
          </p:cNvSpPr>
          <p:nvPr>
            <p:ph type="sldImg"/>
          </p:nvPr>
        </p:nvSpPr>
        <p:spPr>
          <a:ln/>
        </p:spPr>
      </p:sp>
      <p:sp>
        <p:nvSpPr>
          <p:cNvPr id="618499" name="Notes Placeholder 2">
            <a:extLst>
              <a:ext uri="{FF2B5EF4-FFF2-40B4-BE49-F238E27FC236}">
                <a16:creationId xmlns:a16="http://schemas.microsoft.com/office/drawing/2014/main" id="{39338EE3-7468-430E-83D0-A00BA258EA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a:extLst>
              <a:ext uri="{FF2B5EF4-FFF2-40B4-BE49-F238E27FC236}">
                <a16:creationId xmlns:a16="http://schemas.microsoft.com/office/drawing/2014/main" id="{35A5AA55-F50B-41DE-A8D0-37A187BA889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301E4A-4F39-4BBE-9587-1698943E53C8}" type="slidenum">
              <a:rPr lang="en-US" altLang="en-US" sz="1300" smtClean="0">
                <a:latin typeface="Arial" panose="020B0604020202020204" pitchFamily="34" charset="0"/>
              </a:rPr>
              <a:pPr>
                <a:spcBef>
                  <a:spcPct val="0"/>
                </a:spcBef>
                <a:buClrTx/>
                <a:buFontTx/>
                <a:buNone/>
              </a:pPr>
              <a:t>288</a:t>
            </a:fld>
            <a:endParaRPr lang="en-US" altLang="en-US" sz="1300">
              <a:latin typeface="Arial" panose="020B0604020202020204" pitchFamily="34" charset="0"/>
            </a:endParaRPr>
          </a:p>
        </p:txBody>
      </p:sp>
    </p:spTree>
    <p:extLst>
      <p:ext uri="{BB962C8B-B14F-4D97-AF65-F5344CB8AC3E}">
        <p14:creationId xmlns:p14="http://schemas.microsoft.com/office/powerpoint/2010/main" val="377151992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Slide Image Placeholder 1">
            <a:extLst>
              <a:ext uri="{FF2B5EF4-FFF2-40B4-BE49-F238E27FC236}">
                <a16:creationId xmlns:a16="http://schemas.microsoft.com/office/drawing/2014/main" id="{01F37F5E-38FD-48CF-8B6B-6D0520C29BE3}"/>
              </a:ext>
            </a:extLst>
          </p:cNvPr>
          <p:cNvSpPr>
            <a:spLocks noGrp="1" noRot="1" noChangeAspect="1" noChangeArrowheads="1" noTextEdit="1"/>
          </p:cNvSpPr>
          <p:nvPr>
            <p:ph type="sldImg"/>
          </p:nvPr>
        </p:nvSpPr>
        <p:spPr>
          <a:ln/>
        </p:spPr>
      </p:sp>
      <p:sp>
        <p:nvSpPr>
          <p:cNvPr id="620547" name="Notes Placeholder 2">
            <a:extLst>
              <a:ext uri="{FF2B5EF4-FFF2-40B4-BE49-F238E27FC236}">
                <a16:creationId xmlns:a16="http://schemas.microsoft.com/office/drawing/2014/main" id="{1EB86E29-6328-4CE0-97C2-06C57E4106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0548" name="Slide Number Placeholder 3">
            <a:extLst>
              <a:ext uri="{FF2B5EF4-FFF2-40B4-BE49-F238E27FC236}">
                <a16:creationId xmlns:a16="http://schemas.microsoft.com/office/drawing/2014/main" id="{D25E7715-AB5F-452A-9F36-A2FA29D5A5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55F3C2-F022-48BB-A7A7-C32D09144D21}" type="slidenum">
              <a:rPr lang="en-US" altLang="en-US" sz="1300" smtClean="0">
                <a:latin typeface="Arial" panose="020B0604020202020204" pitchFamily="34" charset="0"/>
              </a:rPr>
              <a:pPr>
                <a:spcBef>
                  <a:spcPct val="0"/>
                </a:spcBef>
                <a:buClrTx/>
                <a:buFontTx/>
                <a:buNone/>
              </a:pPr>
              <a:t>289</a:t>
            </a:fld>
            <a:endParaRPr lang="en-US" altLang="en-US" sz="1300">
              <a:latin typeface="Arial" panose="020B0604020202020204" pitchFamily="34" charset="0"/>
            </a:endParaRPr>
          </a:p>
        </p:txBody>
      </p:sp>
    </p:spTree>
    <p:extLst>
      <p:ext uri="{BB962C8B-B14F-4D97-AF65-F5344CB8AC3E}">
        <p14:creationId xmlns:p14="http://schemas.microsoft.com/office/powerpoint/2010/main" val="387280853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594" name="Rectangle 1">
            <a:extLst>
              <a:ext uri="{FF2B5EF4-FFF2-40B4-BE49-F238E27FC236}">
                <a16:creationId xmlns:a16="http://schemas.microsoft.com/office/drawing/2014/main" id="{75CD7E82-F319-4364-9F5E-ED8E440D861F}"/>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22595" name="Rectangle 2">
            <a:extLst>
              <a:ext uri="{FF2B5EF4-FFF2-40B4-BE49-F238E27FC236}">
                <a16:creationId xmlns:a16="http://schemas.microsoft.com/office/drawing/2014/main" id="{8DD02DC8-9466-496B-8121-40E985B34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969686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42" name="Rectangle 1">
            <a:extLst>
              <a:ext uri="{FF2B5EF4-FFF2-40B4-BE49-F238E27FC236}">
                <a16:creationId xmlns:a16="http://schemas.microsoft.com/office/drawing/2014/main" id="{C492C18B-91CA-48CE-BF5A-D735651AFA5B}"/>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24643" name="Rectangle 2">
            <a:extLst>
              <a:ext uri="{FF2B5EF4-FFF2-40B4-BE49-F238E27FC236}">
                <a16:creationId xmlns:a16="http://schemas.microsoft.com/office/drawing/2014/main" id="{586D068C-31BB-4FF0-A432-D6112996D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9592061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Slide Image Placeholder 1">
            <a:extLst>
              <a:ext uri="{FF2B5EF4-FFF2-40B4-BE49-F238E27FC236}">
                <a16:creationId xmlns:a16="http://schemas.microsoft.com/office/drawing/2014/main" id="{BC3882C0-D948-45A1-A686-1C7B5E49ECA2}"/>
              </a:ext>
            </a:extLst>
          </p:cNvPr>
          <p:cNvSpPr>
            <a:spLocks noGrp="1" noRot="1" noChangeAspect="1" noChangeArrowheads="1" noTextEdit="1"/>
          </p:cNvSpPr>
          <p:nvPr>
            <p:ph type="sldImg"/>
          </p:nvPr>
        </p:nvSpPr>
        <p:spPr>
          <a:ln/>
        </p:spPr>
      </p:sp>
      <p:sp>
        <p:nvSpPr>
          <p:cNvPr id="626691" name="Notes Placeholder 2">
            <a:extLst>
              <a:ext uri="{FF2B5EF4-FFF2-40B4-BE49-F238E27FC236}">
                <a16:creationId xmlns:a16="http://schemas.microsoft.com/office/drawing/2014/main" id="{62E62579-92F2-4CEA-BBD2-BA2C345264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6692" name="Slide Number Placeholder 3">
            <a:extLst>
              <a:ext uri="{FF2B5EF4-FFF2-40B4-BE49-F238E27FC236}">
                <a16:creationId xmlns:a16="http://schemas.microsoft.com/office/drawing/2014/main" id="{646F884B-CA43-4FB6-BEE2-2198628420D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450238-260A-43A8-88BD-01A2D631004B}" type="slidenum">
              <a:rPr lang="en-US" altLang="en-US" sz="1300" smtClean="0">
                <a:latin typeface="Arial" panose="020B0604020202020204" pitchFamily="34" charset="0"/>
              </a:rPr>
              <a:pPr>
                <a:spcBef>
                  <a:spcPct val="0"/>
                </a:spcBef>
                <a:buClrTx/>
                <a:buFontTx/>
                <a:buNone/>
              </a:pPr>
              <a:t>292</a:t>
            </a:fld>
            <a:endParaRPr lang="en-US" altLang="en-US" sz="1300">
              <a:latin typeface="Arial" panose="020B0604020202020204" pitchFamily="34" charset="0"/>
            </a:endParaRPr>
          </a:p>
        </p:txBody>
      </p:sp>
    </p:spTree>
    <p:extLst>
      <p:ext uri="{BB962C8B-B14F-4D97-AF65-F5344CB8AC3E}">
        <p14:creationId xmlns:p14="http://schemas.microsoft.com/office/powerpoint/2010/main" val="244145605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Slide Image Placeholder 1">
            <a:extLst>
              <a:ext uri="{FF2B5EF4-FFF2-40B4-BE49-F238E27FC236}">
                <a16:creationId xmlns:a16="http://schemas.microsoft.com/office/drawing/2014/main" id="{0237F523-0CAF-4C79-B55D-BD00A3F23868}"/>
              </a:ext>
            </a:extLst>
          </p:cNvPr>
          <p:cNvSpPr>
            <a:spLocks noGrp="1" noRot="1" noChangeAspect="1" noChangeArrowheads="1" noTextEdit="1"/>
          </p:cNvSpPr>
          <p:nvPr>
            <p:ph type="sldImg"/>
          </p:nvPr>
        </p:nvSpPr>
        <p:spPr>
          <a:ln/>
        </p:spPr>
      </p:sp>
      <p:sp>
        <p:nvSpPr>
          <p:cNvPr id="628739" name="Notes Placeholder 2">
            <a:extLst>
              <a:ext uri="{FF2B5EF4-FFF2-40B4-BE49-F238E27FC236}">
                <a16:creationId xmlns:a16="http://schemas.microsoft.com/office/drawing/2014/main" id="{DB290168-0240-4AA5-95BB-FD2ABAA2CB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8740" name="Slide Number Placeholder 3">
            <a:extLst>
              <a:ext uri="{FF2B5EF4-FFF2-40B4-BE49-F238E27FC236}">
                <a16:creationId xmlns:a16="http://schemas.microsoft.com/office/drawing/2014/main" id="{7F95BEC8-3B7C-409C-B8AC-B133FAF76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6C264A-6880-41AF-9E60-EBCCEF26A24E}" type="slidenum">
              <a:rPr lang="en-US" altLang="en-US" sz="1300" smtClean="0">
                <a:latin typeface="Arial" panose="020B0604020202020204" pitchFamily="34" charset="0"/>
              </a:rPr>
              <a:pPr>
                <a:spcBef>
                  <a:spcPct val="0"/>
                </a:spcBef>
                <a:buClrTx/>
                <a:buFontTx/>
                <a:buNone/>
              </a:pPr>
              <a:t>293</a:t>
            </a:fld>
            <a:endParaRPr lang="en-US" altLang="en-US" sz="1300">
              <a:latin typeface="Arial" panose="020B0604020202020204" pitchFamily="34" charset="0"/>
            </a:endParaRPr>
          </a:p>
        </p:txBody>
      </p:sp>
    </p:spTree>
    <p:extLst>
      <p:ext uri="{BB962C8B-B14F-4D97-AF65-F5344CB8AC3E}">
        <p14:creationId xmlns:p14="http://schemas.microsoft.com/office/powerpoint/2010/main" val="413274507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Slide Image Placeholder 1">
            <a:extLst>
              <a:ext uri="{FF2B5EF4-FFF2-40B4-BE49-F238E27FC236}">
                <a16:creationId xmlns:a16="http://schemas.microsoft.com/office/drawing/2014/main" id="{5E3E292F-94B6-4110-9E84-D860DDE09EAD}"/>
              </a:ext>
            </a:extLst>
          </p:cNvPr>
          <p:cNvSpPr>
            <a:spLocks noGrp="1" noRot="1" noChangeAspect="1" noChangeArrowheads="1" noTextEdit="1"/>
          </p:cNvSpPr>
          <p:nvPr>
            <p:ph type="sldImg"/>
          </p:nvPr>
        </p:nvSpPr>
        <p:spPr>
          <a:ln/>
        </p:spPr>
      </p:sp>
      <p:sp>
        <p:nvSpPr>
          <p:cNvPr id="630787" name="Notes Placeholder 2">
            <a:extLst>
              <a:ext uri="{FF2B5EF4-FFF2-40B4-BE49-F238E27FC236}">
                <a16:creationId xmlns:a16="http://schemas.microsoft.com/office/drawing/2014/main" id="{0D66C48F-A3B5-43F7-A7ED-9B7538A2C8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0788" name="Slide Number Placeholder 3">
            <a:extLst>
              <a:ext uri="{FF2B5EF4-FFF2-40B4-BE49-F238E27FC236}">
                <a16:creationId xmlns:a16="http://schemas.microsoft.com/office/drawing/2014/main" id="{CE427EB9-42FC-47B3-A477-3E90DCF115D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7806EE-2A86-4FE5-AC27-D44D9DE88FDA}" type="slidenum">
              <a:rPr lang="en-US" altLang="en-US" sz="1300" smtClean="0">
                <a:latin typeface="Arial" panose="020B0604020202020204" pitchFamily="34" charset="0"/>
              </a:rPr>
              <a:pPr>
                <a:spcBef>
                  <a:spcPct val="0"/>
                </a:spcBef>
                <a:buClrTx/>
                <a:buFontTx/>
                <a:buNone/>
              </a:pPr>
              <a:t>294</a:t>
            </a:fld>
            <a:endParaRPr lang="en-US" altLang="en-US" sz="1300">
              <a:latin typeface="Arial" panose="020B0604020202020204" pitchFamily="34" charset="0"/>
            </a:endParaRPr>
          </a:p>
        </p:txBody>
      </p:sp>
    </p:spTree>
    <p:extLst>
      <p:ext uri="{BB962C8B-B14F-4D97-AF65-F5344CB8AC3E}">
        <p14:creationId xmlns:p14="http://schemas.microsoft.com/office/powerpoint/2010/main" val="218275416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Slide Image Placeholder 1">
            <a:extLst>
              <a:ext uri="{FF2B5EF4-FFF2-40B4-BE49-F238E27FC236}">
                <a16:creationId xmlns:a16="http://schemas.microsoft.com/office/drawing/2014/main" id="{43BE5903-D872-4BA6-AFE5-25B5613525D2}"/>
              </a:ext>
            </a:extLst>
          </p:cNvPr>
          <p:cNvSpPr>
            <a:spLocks noGrp="1" noRot="1" noChangeAspect="1" noChangeArrowheads="1" noTextEdit="1"/>
          </p:cNvSpPr>
          <p:nvPr>
            <p:ph type="sldImg"/>
          </p:nvPr>
        </p:nvSpPr>
        <p:spPr>
          <a:ln/>
        </p:spPr>
      </p:sp>
      <p:sp>
        <p:nvSpPr>
          <p:cNvPr id="632835" name="Notes Placeholder 2">
            <a:extLst>
              <a:ext uri="{FF2B5EF4-FFF2-40B4-BE49-F238E27FC236}">
                <a16:creationId xmlns:a16="http://schemas.microsoft.com/office/drawing/2014/main" id="{B1B85363-C9AC-44B8-80AF-04B600C331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2836" name="Slide Number Placeholder 3">
            <a:extLst>
              <a:ext uri="{FF2B5EF4-FFF2-40B4-BE49-F238E27FC236}">
                <a16:creationId xmlns:a16="http://schemas.microsoft.com/office/drawing/2014/main" id="{B7ED4D20-318B-4E37-81A5-496B1C14A0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5A67ADE-12E1-491B-8CD0-EF3F6E75E8E9}" type="slidenum">
              <a:rPr lang="en-US" altLang="en-US" sz="1300" smtClean="0">
                <a:latin typeface="Arial" panose="020B0604020202020204" pitchFamily="34" charset="0"/>
              </a:rPr>
              <a:pPr>
                <a:spcBef>
                  <a:spcPct val="0"/>
                </a:spcBef>
                <a:buClrTx/>
                <a:buFontTx/>
                <a:buNone/>
              </a:pPr>
              <a:t>295</a:t>
            </a:fld>
            <a:endParaRPr lang="en-US" altLang="en-US" sz="1300">
              <a:latin typeface="Arial" panose="020B0604020202020204" pitchFamily="34" charset="0"/>
            </a:endParaRPr>
          </a:p>
        </p:txBody>
      </p:sp>
    </p:spTree>
    <p:extLst>
      <p:ext uri="{BB962C8B-B14F-4D97-AF65-F5344CB8AC3E}">
        <p14:creationId xmlns:p14="http://schemas.microsoft.com/office/powerpoint/2010/main" val="351695047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Slide Image Placeholder 1">
            <a:extLst>
              <a:ext uri="{FF2B5EF4-FFF2-40B4-BE49-F238E27FC236}">
                <a16:creationId xmlns:a16="http://schemas.microsoft.com/office/drawing/2014/main" id="{D558AB17-BD2E-40F3-ADD5-E151D22F7D90}"/>
              </a:ext>
            </a:extLst>
          </p:cNvPr>
          <p:cNvSpPr>
            <a:spLocks noGrp="1" noRot="1" noChangeAspect="1" noChangeArrowheads="1" noTextEdit="1"/>
          </p:cNvSpPr>
          <p:nvPr>
            <p:ph type="sldImg"/>
          </p:nvPr>
        </p:nvSpPr>
        <p:spPr>
          <a:ln/>
        </p:spPr>
      </p:sp>
      <p:sp>
        <p:nvSpPr>
          <p:cNvPr id="634883" name="Notes Placeholder 2">
            <a:extLst>
              <a:ext uri="{FF2B5EF4-FFF2-40B4-BE49-F238E27FC236}">
                <a16:creationId xmlns:a16="http://schemas.microsoft.com/office/drawing/2014/main" id="{C968AAC2-4E19-4494-9A2C-9B09EA4AF7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884" name="Slide Number Placeholder 3">
            <a:extLst>
              <a:ext uri="{FF2B5EF4-FFF2-40B4-BE49-F238E27FC236}">
                <a16:creationId xmlns:a16="http://schemas.microsoft.com/office/drawing/2014/main" id="{DBDF5F5A-082A-4644-9F12-735725EAA09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87724E-D591-4409-A2A9-00EF7B9EEBE7}" type="slidenum">
              <a:rPr lang="en-US" altLang="en-US" sz="1300" smtClean="0">
                <a:latin typeface="Arial" panose="020B0604020202020204" pitchFamily="34" charset="0"/>
              </a:rPr>
              <a:pPr>
                <a:spcBef>
                  <a:spcPct val="0"/>
                </a:spcBef>
                <a:buClrTx/>
                <a:buFontTx/>
                <a:buNone/>
              </a:pPr>
              <a:t>296</a:t>
            </a:fld>
            <a:endParaRPr lang="en-US" altLang="en-US" sz="1300">
              <a:latin typeface="Arial" panose="020B0604020202020204" pitchFamily="34" charset="0"/>
            </a:endParaRPr>
          </a:p>
        </p:txBody>
      </p:sp>
    </p:spTree>
    <p:extLst>
      <p:ext uri="{BB962C8B-B14F-4D97-AF65-F5344CB8AC3E}">
        <p14:creationId xmlns:p14="http://schemas.microsoft.com/office/powerpoint/2010/main" val="99346940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Slide Image Placeholder 1">
            <a:extLst>
              <a:ext uri="{FF2B5EF4-FFF2-40B4-BE49-F238E27FC236}">
                <a16:creationId xmlns:a16="http://schemas.microsoft.com/office/drawing/2014/main" id="{DCCDA8B9-9F17-4BFA-9F5E-F61F75692E65}"/>
              </a:ext>
            </a:extLst>
          </p:cNvPr>
          <p:cNvSpPr>
            <a:spLocks noGrp="1" noRot="1" noChangeAspect="1" noChangeArrowheads="1" noTextEdit="1"/>
          </p:cNvSpPr>
          <p:nvPr>
            <p:ph type="sldImg"/>
          </p:nvPr>
        </p:nvSpPr>
        <p:spPr>
          <a:ln/>
        </p:spPr>
      </p:sp>
      <p:sp>
        <p:nvSpPr>
          <p:cNvPr id="636931" name="Notes Placeholder 2">
            <a:extLst>
              <a:ext uri="{FF2B5EF4-FFF2-40B4-BE49-F238E27FC236}">
                <a16:creationId xmlns:a16="http://schemas.microsoft.com/office/drawing/2014/main" id="{DEFC4144-F29F-439A-A5C3-745C4069F3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6932" name="Slide Number Placeholder 3">
            <a:extLst>
              <a:ext uri="{FF2B5EF4-FFF2-40B4-BE49-F238E27FC236}">
                <a16:creationId xmlns:a16="http://schemas.microsoft.com/office/drawing/2014/main" id="{F0B5DCD6-51C0-4282-A913-E9E9C47618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DAB37E-79B7-4ADD-AE7A-3A60FBBC949B}" type="slidenum">
              <a:rPr lang="en-US" altLang="en-US" sz="1300" smtClean="0">
                <a:latin typeface="Arial" panose="020B0604020202020204" pitchFamily="34" charset="0"/>
              </a:rPr>
              <a:pPr>
                <a:spcBef>
                  <a:spcPct val="0"/>
                </a:spcBef>
                <a:buClrTx/>
                <a:buFontTx/>
                <a:buNone/>
              </a:pPr>
              <a:t>297</a:t>
            </a:fld>
            <a:endParaRPr lang="en-US" altLang="en-US" sz="1300">
              <a:latin typeface="Arial" panose="020B0604020202020204" pitchFamily="34" charset="0"/>
            </a:endParaRPr>
          </a:p>
        </p:txBody>
      </p:sp>
    </p:spTree>
    <p:extLst>
      <p:ext uri="{BB962C8B-B14F-4D97-AF65-F5344CB8AC3E}">
        <p14:creationId xmlns:p14="http://schemas.microsoft.com/office/powerpoint/2010/main" val="2729016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D7CFA7CB-8196-4D27-ADDA-30ACA934CA3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7587" name="Rectangle 2">
            <a:extLst>
              <a:ext uri="{FF2B5EF4-FFF2-40B4-BE49-F238E27FC236}">
                <a16:creationId xmlns:a16="http://schemas.microsoft.com/office/drawing/2014/main" id="{71D0F7D2-D836-457B-97DD-908DD2B2B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Slide Image Placeholder 1">
            <a:extLst>
              <a:ext uri="{FF2B5EF4-FFF2-40B4-BE49-F238E27FC236}">
                <a16:creationId xmlns:a16="http://schemas.microsoft.com/office/drawing/2014/main" id="{EA3FF0A3-76DD-425B-AD91-AE03B1DF1F6F}"/>
              </a:ext>
            </a:extLst>
          </p:cNvPr>
          <p:cNvSpPr>
            <a:spLocks noGrp="1" noRot="1" noChangeAspect="1" noChangeArrowheads="1" noTextEdit="1"/>
          </p:cNvSpPr>
          <p:nvPr>
            <p:ph type="sldImg"/>
          </p:nvPr>
        </p:nvSpPr>
        <p:spPr>
          <a:ln/>
        </p:spPr>
      </p:sp>
      <p:sp>
        <p:nvSpPr>
          <p:cNvPr id="638979" name="Notes Placeholder 2">
            <a:extLst>
              <a:ext uri="{FF2B5EF4-FFF2-40B4-BE49-F238E27FC236}">
                <a16:creationId xmlns:a16="http://schemas.microsoft.com/office/drawing/2014/main" id="{1E52DB1A-DC3C-4A3D-B58F-51843515A1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8980" name="Slide Number Placeholder 3">
            <a:extLst>
              <a:ext uri="{FF2B5EF4-FFF2-40B4-BE49-F238E27FC236}">
                <a16:creationId xmlns:a16="http://schemas.microsoft.com/office/drawing/2014/main" id="{2F38EEBF-7DF8-40F6-B17C-14545494EA8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1AD260-F906-416D-A0F4-C31DEE54F782}" type="slidenum">
              <a:rPr lang="en-US" altLang="en-US" sz="1300" smtClean="0">
                <a:latin typeface="Arial" panose="020B0604020202020204" pitchFamily="34" charset="0"/>
              </a:rPr>
              <a:pPr>
                <a:spcBef>
                  <a:spcPct val="0"/>
                </a:spcBef>
                <a:buClrTx/>
                <a:buFontTx/>
                <a:buNone/>
              </a:pPr>
              <a:t>298</a:t>
            </a:fld>
            <a:endParaRPr lang="en-US" altLang="en-US" sz="1300">
              <a:latin typeface="Arial" panose="020B0604020202020204" pitchFamily="34" charset="0"/>
            </a:endParaRPr>
          </a:p>
        </p:txBody>
      </p:sp>
    </p:spTree>
    <p:extLst>
      <p:ext uri="{BB962C8B-B14F-4D97-AF65-F5344CB8AC3E}">
        <p14:creationId xmlns:p14="http://schemas.microsoft.com/office/powerpoint/2010/main" val="220645745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a:extLst>
              <a:ext uri="{FF2B5EF4-FFF2-40B4-BE49-F238E27FC236}">
                <a16:creationId xmlns:a16="http://schemas.microsoft.com/office/drawing/2014/main" id="{6D779C05-E3A3-438C-8CD7-E1F002FB31EB}"/>
              </a:ext>
            </a:extLst>
          </p:cNvPr>
          <p:cNvSpPr>
            <a:spLocks noGrp="1" noRot="1" noChangeAspect="1" noChangeArrowheads="1" noTextEdit="1"/>
          </p:cNvSpPr>
          <p:nvPr>
            <p:ph type="sldImg"/>
          </p:nvPr>
        </p:nvSpPr>
        <p:spPr>
          <a:ln/>
        </p:spPr>
      </p:sp>
      <p:sp>
        <p:nvSpPr>
          <p:cNvPr id="641027" name="Notes Placeholder 2">
            <a:extLst>
              <a:ext uri="{FF2B5EF4-FFF2-40B4-BE49-F238E27FC236}">
                <a16:creationId xmlns:a16="http://schemas.microsoft.com/office/drawing/2014/main" id="{16A8A569-18F0-40D0-944B-F6C46FF9E2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a:extLst>
              <a:ext uri="{FF2B5EF4-FFF2-40B4-BE49-F238E27FC236}">
                <a16:creationId xmlns:a16="http://schemas.microsoft.com/office/drawing/2014/main" id="{0D84F4D0-8756-419E-8825-25E626BA828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9133F0-08E2-4DC9-BA12-04EA42538617}" type="slidenum">
              <a:rPr lang="en-US" altLang="en-US" sz="1300" smtClean="0">
                <a:latin typeface="Arial" panose="020B0604020202020204" pitchFamily="34" charset="0"/>
              </a:rPr>
              <a:pPr>
                <a:spcBef>
                  <a:spcPct val="0"/>
                </a:spcBef>
                <a:buClrTx/>
                <a:buFontTx/>
                <a:buNone/>
              </a:pPr>
              <a:t>299</a:t>
            </a:fld>
            <a:endParaRPr lang="en-US" altLang="en-US" sz="1300">
              <a:latin typeface="Arial" panose="020B0604020202020204" pitchFamily="34" charset="0"/>
            </a:endParaRPr>
          </a:p>
        </p:txBody>
      </p:sp>
    </p:spTree>
    <p:extLst>
      <p:ext uri="{BB962C8B-B14F-4D97-AF65-F5344CB8AC3E}">
        <p14:creationId xmlns:p14="http://schemas.microsoft.com/office/powerpoint/2010/main" val="191999125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a:extLst>
              <a:ext uri="{FF2B5EF4-FFF2-40B4-BE49-F238E27FC236}">
                <a16:creationId xmlns:a16="http://schemas.microsoft.com/office/drawing/2014/main" id="{FDD6A194-7167-418D-87AB-AF602E2DB530}"/>
              </a:ext>
            </a:extLst>
          </p:cNvPr>
          <p:cNvSpPr>
            <a:spLocks noGrp="1" noRot="1" noChangeAspect="1" noChangeArrowheads="1" noTextEdit="1"/>
          </p:cNvSpPr>
          <p:nvPr>
            <p:ph type="sldImg"/>
          </p:nvPr>
        </p:nvSpPr>
        <p:spPr>
          <a:ln/>
        </p:spPr>
      </p:sp>
      <p:sp>
        <p:nvSpPr>
          <p:cNvPr id="643075" name="Notes Placeholder 2">
            <a:extLst>
              <a:ext uri="{FF2B5EF4-FFF2-40B4-BE49-F238E27FC236}">
                <a16:creationId xmlns:a16="http://schemas.microsoft.com/office/drawing/2014/main" id="{E38609B0-AD73-46C1-A213-8ABEDAE83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a:extLst>
              <a:ext uri="{FF2B5EF4-FFF2-40B4-BE49-F238E27FC236}">
                <a16:creationId xmlns:a16="http://schemas.microsoft.com/office/drawing/2014/main" id="{7A7A894E-0A4F-449E-86E2-0B361A5984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8B71B7-C3C0-47CF-9C4D-E081965D4233}" type="slidenum">
              <a:rPr lang="en-US" altLang="en-US" sz="1300" smtClean="0">
                <a:latin typeface="Arial" panose="020B0604020202020204" pitchFamily="34" charset="0"/>
              </a:rPr>
              <a:pPr>
                <a:spcBef>
                  <a:spcPct val="0"/>
                </a:spcBef>
                <a:buClrTx/>
                <a:buFontTx/>
                <a:buNone/>
              </a:pPr>
              <a:t>300</a:t>
            </a:fld>
            <a:endParaRPr lang="en-US" altLang="en-US" sz="1300">
              <a:latin typeface="Arial" panose="020B0604020202020204" pitchFamily="34" charset="0"/>
            </a:endParaRPr>
          </a:p>
        </p:txBody>
      </p:sp>
    </p:spTree>
    <p:extLst>
      <p:ext uri="{BB962C8B-B14F-4D97-AF65-F5344CB8AC3E}">
        <p14:creationId xmlns:p14="http://schemas.microsoft.com/office/powerpoint/2010/main" val="350887752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a:extLst>
              <a:ext uri="{FF2B5EF4-FFF2-40B4-BE49-F238E27FC236}">
                <a16:creationId xmlns:a16="http://schemas.microsoft.com/office/drawing/2014/main" id="{9292E6CF-37E8-44F2-B124-38A7D0E2E663}"/>
              </a:ext>
            </a:extLst>
          </p:cNvPr>
          <p:cNvSpPr>
            <a:spLocks noGrp="1" noRot="1" noChangeAspect="1" noChangeArrowheads="1" noTextEdit="1"/>
          </p:cNvSpPr>
          <p:nvPr>
            <p:ph type="sldImg"/>
          </p:nvPr>
        </p:nvSpPr>
        <p:spPr>
          <a:ln/>
        </p:spPr>
      </p:sp>
      <p:sp>
        <p:nvSpPr>
          <p:cNvPr id="645123" name="Notes Placeholder 2">
            <a:extLst>
              <a:ext uri="{FF2B5EF4-FFF2-40B4-BE49-F238E27FC236}">
                <a16:creationId xmlns:a16="http://schemas.microsoft.com/office/drawing/2014/main" id="{1302D2FF-542C-4526-B6A2-E8DFFD4A9E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a:extLst>
              <a:ext uri="{FF2B5EF4-FFF2-40B4-BE49-F238E27FC236}">
                <a16:creationId xmlns:a16="http://schemas.microsoft.com/office/drawing/2014/main" id="{6E369556-8C2A-4000-AB10-440D4671387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E84E1C-A417-4A05-BF92-00923ECBC370}" type="slidenum">
              <a:rPr lang="en-US" altLang="en-US" sz="1300" smtClean="0">
                <a:latin typeface="Arial" panose="020B0604020202020204" pitchFamily="34" charset="0"/>
              </a:rPr>
              <a:pPr>
                <a:spcBef>
                  <a:spcPct val="0"/>
                </a:spcBef>
                <a:buClrTx/>
                <a:buFontTx/>
                <a:buNone/>
              </a:pPr>
              <a:t>301</a:t>
            </a:fld>
            <a:endParaRPr lang="en-US" altLang="en-US" sz="1300">
              <a:latin typeface="Arial" panose="020B0604020202020204" pitchFamily="34" charset="0"/>
            </a:endParaRPr>
          </a:p>
        </p:txBody>
      </p:sp>
    </p:spTree>
    <p:extLst>
      <p:ext uri="{BB962C8B-B14F-4D97-AF65-F5344CB8AC3E}">
        <p14:creationId xmlns:p14="http://schemas.microsoft.com/office/powerpoint/2010/main" val="419250703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a:extLst>
              <a:ext uri="{FF2B5EF4-FFF2-40B4-BE49-F238E27FC236}">
                <a16:creationId xmlns:a16="http://schemas.microsoft.com/office/drawing/2014/main" id="{DA4567C1-52C2-49FE-A2AE-36EAF11F1A71}"/>
              </a:ext>
            </a:extLst>
          </p:cNvPr>
          <p:cNvSpPr>
            <a:spLocks noGrp="1" noRot="1" noChangeAspect="1" noChangeArrowheads="1" noTextEdit="1"/>
          </p:cNvSpPr>
          <p:nvPr>
            <p:ph type="sldImg"/>
          </p:nvPr>
        </p:nvSpPr>
        <p:spPr>
          <a:ln/>
        </p:spPr>
      </p:sp>
      <p:sp>
        <p:nvSpPr>
          <p:cNvPr id="647171" name="Notes Placeholder 2">
            <a:extLst>
              <a:ext uri="{FF2B5EF4-FFF2-40B4-BE49-F238E27FC236}">
                <a16:creationId xmlns:a16="http://schemas.microsoft.com/office/drawing/2014/main" id="{A1E244F8-98B1-4C20-9FE2-13BD909905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a:extLst>
              <a:ext uri="{FF2B5EF4-FFF2-40B4-BE49-F238E27FC236}">
                <a16:creationId xmlns:a16="http://schemas.microsoft.com/office/drawing/2014/main" id="{922B338F-BF87-410E-9D95-A71CE6D177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B5E654-09AA-4645-BC1E-D80439186651}" type="slidenum">
              <a:rPr lang="en-US" altLang="en-US" sz="1300" smtClean="0">
                <a:latin typeface="Arial" panose="020B0604020202020204" pitchFamily="34" charset="0"/>
              </a:rPr>
              <a:pPr>
                <a:spcBef>
                  <a:spcPct val="0"/>
                </a:spcBef>
                <a:buClrTx/>
                <a:buFontTx/>
                <a:buNone/>
              </a:pPr>
              <a:t>302</a:t>
            </a:fld>
            <a:endParaRPr lang="en-US" altLang="en-US" sz="1300">
              <a:latin typeface="Arial" panose="020B0604020202020204" pitchFamily="34" charset="0"/>
            </a:endParaRPr>
          </a:p>
        </p:txBody>
      </p:sp>
    </p:spTree>
    <p:extLst>
      <p:ext uri="{BB962C8B-B14F-4D97-AF65-F5344CB8AC3E}">
        <p14:creationId xmlns:p14="http://schemas.microsoft.com/office/powerpoint/2010/main" val="155718162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Slide Image Placeholder 1">
            <a:extLst>
              <a:ext uri="{FF2B5EF4-FFF2-40B4-BE49-F238E27FC236}">
                <a16:creationId xmlns:a16="http://schemas.microsoft.com/office/drawing/2014/main" id="{F860F920-4B23-4498-A738-D9F68221B51D}"/>
              </a:ext>
            </a:extLst>
          </p:cNvPr>
          <p:cNvSpPr>
            <a:spLocks noGrp="1" noRot="1" noChangeAspect="1" noChangeArrowheads="1" noTextEdit="1"/>
          </p:cNvSpPr>
          <p:nvPr>
            <p:ph type="sldImg"/>
          </p:nvPr>
        </p:nvSpPr>
        <p:spPr>
          <a:ln/>
        </p:spPr>
      </p:sp>
      <p:sp>
        <p:nvSpPr>
          <p:cNvPr id="649219" name="Notes Placeholder 2">
            <a:extLst>
              <a:ext uri="{FF2B5EF4-FFF2-40B4-BE49-F238E27FC236}">
                <a16:creationId xmlns:a16="http://schemas.microsoft.com/office/drawing/2014/main" id="{DA50372E-444E-4FC1-946F-BEA9E52F17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9220" name="Slide Number Placeholder 3">
            <a:extLst>
              <a:ext uri="{FF2B5EF4-FFF2-40B4-BE49-F238E27FC236}">
                <a16:creationId xmlns:a16="http://schemas.microsoft.com/office/drawing/2014/main" id="{612C039A-15D5-4671-8FC3-372AC7AEA82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C5A6D1-70DC-4DEB-927E-55189C5DCC8A}" type="slidenum">
              <a:rPr lang="en-US" altLang="en-US" sz="1300" smtClean="0">
                <a:latin typeface="Arial" panose="020B0604020202020204" pitchFamily="34" charset="0"/>
              </a:rPr>
              <a:pPr>
                <a:spcBef>
                  <a:spcPct val="0"/>
                </a:spcBef>
                <a:buClrTx/>
                <a:buFontTx/>
                <a:buNone/>
              </a:pPr>
              <a:t>303</a:t>
            </a:fld>
            <a:endParaRPr lang="en-US" altLang="en-US" sz="1300">
              <a:latin typeface="Arial" panose="020B0604020202020204" pitchFamily="34" charset="0"/>
            </a:endParaRPr>
          </a:p>
        </p:txBody>
      </p:sp>
    </p:spTree>
    <p:extLst>
      <p:ext uri="{BB962C8B-B14F-4D97-AF65-F5344CB8AC3E}">
        <p14:creationId xmlns:p14="http://schemas.microsoft.com/office/powerpoint/2010/main" val="398460362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Slide Image Placeholder 1">
            <a:extLst>
              <a:ext uri="{FF2B5EF4-FFF2-40B4-BE49-F238E27FC236}">
                <a16:creationId xmlns:a16="http://schemas.microsoft.com/office/drawing/2014/main" id="{9B8F990B-8924-462A-B3AF-131480498266}"/>
              </a:ext>
            </a:extLst>
          </p:cNvPr>
          <p:cNvSpPr>
            <a:spLocks noGrp="1" noRot="1" noChangeAspect="1" noChangeArrowheads="1" noTextEdit="1"/>
          </p:cNvSpPr>
          <p:nvPr>
            <p:ph type="sldImg"/>
          </p:nvPr>
        </p:nvSpPr>
        <p:spPr>
          <a:ln/>
        </p:spPr>
      </p:sp>
      <p:sp>
        <p:nvSpPr>
          <p:cNvPr id="651267" name="Notes Placeholder 2">
            <a:extLst>
              <a:ext uri="{FF2B5EF4-FFF2-40B4-BE49-F238E27FC236}">
                <a16:creationId xmlns:a16="http://schemas.microsoft.com/office/drawing/2014/main" id="{4CDEE188-578B-420D-B5AF-B4ACFAE7D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1268" name="Slide Number Placeholder 3">
            <a:extLst>
              <a:ext uri="{FF2B5EF4-FFF2-40B4-BE49-F238E27FC236}">
                <a16:creationId xmlns:a16="http://schemas.microsoft.com/office/drawing/2014/main" id="{351734F5-9894-4F10-ABD9-3B2BE6A0E5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6CC679-FEA8-473F-9DB9-E809AAC2FE1D}" type="slidenum">
              <a:rPr lang="en-US" altLang="en-US" sz="1300" smtClean="0">
                <a:latin typeface="Arial" panose="020B0604020202020204" pitchFamily="34" charset="0"/>
              </a:rPr>
              <a:pPr>
                <a:spcBef>
                  <a:spcPct val="0"/>
                </a:spcBef>
                <a:buClrTx/>
                <a:buFontTx/>
                <a:buNone/>
              </a:pPr>
              <a:t>304</a:t>
            </a:fld>
            <a:endParaRPr lang="en-US" altLang="en-US" sz="1300">
              <a:latin typeface="Arial" panose="020B0604020202020204" pitchFamily="34" charset="0"/>
            </a:endParaRPr>
          </a:p>
        </p:txBody>
      </p:sp>
    </p:spTree>
    <p:extLst>
      <p:ext uri="{BB962C8B-B14F-4D97-AF65-F5344CB8AC3E}">
        <p14:creationId xmlns:p14="http://schemas.microsoft.com/office/powerpoint/2010/main" val="67960668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Slide Image Placeholder 1">
            <a:extLst>
              <a:ext uri="{FF2B5EF4-FFF2-40B4-BE49-F238E27FC236}">
                <a16:creationId xmlns:a16="http://schemas.microsoft.com/office/drawing/2014/main" id="{9D4F15B3-9CE2-4751-9E7C-7E6C83698EF2}"/>
              </a:ext>
            </a:extLst>
          </p:cNvPr>
          <p:cNvSpPr>
            <a:spLocks noGrp="1" noRot="1" noChangeAspect="1" noChangeArrowheads="1" noTextEdit="1"/>
          </p:cNvSpPr>
          <p:nvPr>
            <p:ph type="sldImg"/>
          </p:nvPr>
        </p:nvSpPr>
        <p:spPr>
          <a:ln/>
        </p:spPr>
      </p:sp>
      <p:sp>
        <p:nvSpPr>
          <p:cNvPr id="653315" name="Notes Placeholder 2">
            <a:extLst>
              <a:ext uri="{FF2B5EF4-FFF2-40B4-BE49-F238E27FC236}">
                <a16:creationId xmlns:a16="http://schemas.microsoft.com/office/drawing/2014/main" id="{5E51AD07-0217-4E66-85E9-44DBBC3ECC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3316" name="Slide Number Placeholder 3">
            <a:extLst>
              <a:ext uri="{FF2B5EF4-FFF2-40B4-BE49-F238E27FC236}">
                <a16:creationId xmlns:a16="http://schemas.microsoft.com/office/drawing/2014/main" id="{37BD9699-57EB-4729-BF6B-4B983CCE86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A45E58-9AE7-4B21-9F5B-EAFEFB2EE8A9}" type="slidenum">
              <a:rPr lang="en-US" altLang="en-US" sz="1300" smtClean="0">
                <a:latin typeface="Arial" panose="020B0604020202020204" pitchFamily="34" charset="0"/>
              </a:rPr>
              <a:pPr>
                <a:spcBef>
                  <a:spcPct val="0"/>
                </a:spcBef>
                <a:buClrTx/>
                <a:buFontTx/>
                <a:buNone/>
              </a:pPr>
              <a:t>305</a:t>
            </a:fld>
            <a:endParaRPr lang="en-US" altLang="en-US" sz="1300">
              <a:latin typeface="Arial" panose="020B0604020202020204" pitchFamily="34" charset="0"/>
            </a:endParaRPr>
          </a:p>
        </p:txBody>
      </p:sp>
    </p:spTree>
    <p:extLst>
      <p:ext uri="{BB962C8B-B14F-4D97-AF65-F5344CB8AC3E}">
        <p14:creationId xmlns:p14="http://schemas.microsoft.com/office/powerpoint/2010/main" val="30774240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Image Placeholder 1">
            <a:extLst>
              <a:ext uri="{FF2B5EF4-FFF2-40B4-BE49-F238E27FC236}">
                <a16:creationId xmlns:a16="http://schemas.microsoft.com/office/drawing/2014/main" id="{AAF041C2-E5BC-47CE-B8F1-C72D1B32A614}"/>
              </a:ext>
            </a:extLst>
          </p:cNvPr>
          <p:cNvSpPr>
            <a:spLocks noGrp="1" noRot="1" noChangeAspect="1" noChangeArrowheads="1" noTextEdit="1"/>
          </p:cNvSpPr>
          <p:nvPr>
            <p:ph type="sldImg"/>
          </p:nvPr>
        </p:nvSpPr>
        <p:spPr>
          <a:ln/>
        </p:spPr>
      </p:sp>
      <p:sp>
        <p:nvSpPr>
          <p:cNvPr id="655363" name="Notes Placeholder 2">
            <a:extLst>
              <a:ext uri="{FF2B5EF4-FFF2-40B4-BE49-F238E27FC236}">
                <a16:creationId xmlns:a16="http://schemas.microsoft.com/office/drawing/2014/main" id="{37EB403C-DA16-40E1-B03E-08270DC97B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364" name="Slide Number Placeholder 3">
            <a:extLst>
              <a:ext uri="{FF2B5EF4-FFF2-40B4-BE49-F238E27FC236}">
                <a16:creationId xmlns:a16="http://schemas.microsoft.com/office/drawing/2014/main" id="{2125C20E-5C0B-4F58-B112-FAE4E4009B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8AE24D-33EF-47C8-911E-207A5192CB6D}" type="slidenum">
              <a:rPr lang="en-US" altLang="en-US" sz="1300" smtClean="0">
                <a:latin typeface="Arial" panose="020B0604020202020204" pitchFamily="34" charset="0"/>
              </a:rPr>
              <a:pPr>
                <a:spcBef>
                  <a:spcPct val="0"/>
                </a:spcBef>
                <a:buClrTx/>
                <a:buFontTx/>
                <a:buNone/>
              </a:pPr>
              <a:t>306</a:t>
            </a:fld>
            <a:endParaRPr lang="en-US" altLang="en-US" sz="1300">
              <a:latin typeface="Arial" panose="020B0604020202020204" pitchFamily="34" charset="0"/>
            </a:endParaRPr>
          </a:p>
        </p:txBody>
      </p:sp>
    </p:spTree>
    <p:extLst>
      <p:ext uri="{BB962C8B-B14F-4D97-AF65-F5344CB8AC3E}">
        <p14:creationId xmlns:p14="http://schemas.microsoft.com/office/powerpoint/2010/main" val="1647519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Slide Image Placeholder 1">
            <a:extLst>
              <a:ext uri="{FF2B5EF4-FFF2-40B4-BE49-F238E27FC236}">
                <a16:creationId xmlns:a16="http://schemas.microsoft.com/office/drawing/2014/main" id="{B259B117-5987-46BD-8649-A022C6818984}"/>
              </a:ext>
            </a:extLst>
          </p:cNvPr>
          <p:cNvSpPr>
            <a:spLocks noGrp="1" noRot="1" noChangeAspect="1" noChangeArrowheads="1" noTextEdit="1"/>
          </p:cNvSpPr>
          <p:nvPr>
            <p:ph type="sldImg"/>
          </p:nvPr>
        </p:nvSpPr>
        <p:spPr>
          <a:ln/>
        </p:spPr>
      </p:sp>
      <p:sp>
        <p:nvSpPr>
          <p:cNvPr id="657411" name="Notes Placeholder 2">
            <a:extLst>
              <a:ext uri="{FF2B5EF4-FFF2-40B4-BE49-F238E27FC236}">
                <a16:creationId xmlns:a16="http://schemas.microsoft.com/office/drawing/2014/main" id="{83D63368-D97C-4128-B5CF-EDF2434DC2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7412" name="Slide Number Placeholder 3">
            <a:extLst>
              <a:ext uri="{FF2B5EF4-FFF2-40B4-BE49-F238E27FC236}">
                <a16:creationId xmlns:a16="http://schemas.microsoft.com/office/drawing/2014/main" id="{9CDA7AC4-FE02-4D0F-851D-A56E7A4DF32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715E02-E36D-45D2-9435-9135F1FE765E}" type="slidenum">
              <a:rPr lang="en-US" altLang="en-US" sz="1300" smtClean="0">
                <a:latin typeface="Arial" panose="020B0604020202020204" pitchFamily="34" charset="0"/>
              </a:rPr>
              <a:pPr>
                <a:spcBef>
                  <a:spcPct val="0"/>
                </a:spcBef>
                <a:buClrTx/>
                <a:buFontTx/>
                <a:buNone/>
              </a:pPr>
              <a:t>307</a:t>
            </a:fld>
            <a:endParaRPr lang="en-US" altLang="en-US" sz="1300">
              <a:latin typeface="Arial" panose="020B0604020202020204" pitchFamily="34" charset="0"/>
            </a:endParaRPr>
          </a:p>
        </p:txBody>
      </p:sp>
    </p:spTree>
    <p:extLst>
      <p:ext uri="{BB962C8B-B14F-4D97-AF65-F5344CB8AC3E}">
        <p14:creationId xmlns:p14="http://schemas.microsoft.com/office/powerpoint/2010/main" val="198904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3</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391EE69D-7DC6-4A1F-A5E8-2B931683300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9635" name="Rectangle 2">
            <a:extLst>
              <a:ext uri="{FF2B5EF4-FFF2-40B4-BE49-F238E27FC236}">
                <a16:creationId xmlns:a16="http://schemas.microsoft.com/office/drawing/2014/main" id="{2AD70BEF-EE15-4061-8C4D-E4A06C1C3B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Slide Image Placeholder 1">
            <a:extLst>
              <a:ext uri="{FF2B5EF4-FFF2-40B4-BE49-F238E27FC236}">
                <a16:creationId xmlns:a16="http://schemas.microsoft.com/office/drawing/2014/main" id="{716FC20A-B492-44A5-845B-ADE35E0E5AE5}"/>
              </a:ext>
            </a:extLst>
          </p:cNvPr>
          <p:cNvSpPr>
            <a:spLocks noGrp="1" noRot="1" noChangeAspect="1" noChangeArrowheads="1" noTextEdit="1"/>
          </p:cNvSpPr>
          <p:nvPr>
            <p:ph type="sldImg"/>
          </p:nvPr>
        </p:nvSpPr>
        <p:spPr>
          <a:ln/>
        </p:spPr>
      </p:sp>
      <p:sp>
        <p:nvSpPr>
          <p:cNvPr id="659459" name="Notes Placeholder 2">
            <a:extLst>
              <a:ext uri="{FF2B5EF4-FFF2-40B4-BE49-F238E27FC236}">
                <a16:creationId xmlns:a16="http://schemas.microsoft.com/office/drawing/2014/main" id="{E2276F42-7F42-4F06-863E-CA7A8710AB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9460" name="Slide Number Placeholder 3">
            <a:extLst>
              <a:ext uri="{FF2B5EF4-FFF2-40B4-BE49-F238E27FC236}">
                <a16:creationId xmlns:a16="http://schemas.microsoft.com/office/drawing/2014/main" id="{4F393FA1-ECFC-4329-A6D9-EC80F186D38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4C5479-7093-4998-80CC-C691696F919B}" type="slidenum">
              <a:rPr lang="en-US" altLang="en-US" sz="1300" smtClean="0">
                <a:latin typeface="Arial" panose="020B0604020202020204" pitchFamily="34" charset="0"/>
              </a:rPr>
              <a:pPr>
                <a:spcBef>
                  <a:spcPct val="0"/>
                </a:spcBef>
                <a:buClrTx/>
                <a:buFontTx/>
                <a:buNone/>
              </a:pPr>
              <a:t>308</a:t>
            </a:fld>
            <a:endParaRPr lang="en-US" altLang="en-US" sz="1300">
              <a:latin typeface="Arial" panose="020B0604020202020204" pitchFamily="34" charset="0"/>
            </a:endParaRPr>
          </a:p>
        </p:txBody>
      </p:sp>
    </p:spTree>
    <p:extLst>
      <p:ext uri="{BB962C8B-B14F-4D97-AF65-F5344CB8AC3E}">
        <p14:creationId xmlns:p14="http://schemas.microsoft.com/office/powerpoint/2010/main" val="233290795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Slide Image Placeholder 1">
            <a:extLst>
              <a:ext uri="{FF2B5EF4-FFF2-40B4-BE49-F238E27FC236}">
                <a16:creationId xmlns:a16="http://schemas.microsoft.com/office/drawing/2014/main" id="{91111617-B71E-4F55-8D71-E4F8C078A441}"/>
              </a:ext>
            </a:extLst>
          </p:cNvPr>
          <p:cNvSpPr>
            <a:spLocks noGrp="1" noRot="1" noChangeAspect="1" noChangeArrowheads="1" noTextEdit="1"/>
          </p:cNvSpPr>
          <p:nvPr>
            <p:ph type="sldImg"/>
          </p:nvPr>
        </p:nvSpPr>
        <p:spPr>
          <a:ln/>
        </p:spPr>
      </p:sp>
      <p:sp>
        <p:nvSpPr>
          <p:cNvPr id="661507" name="Notes Placeholder 2">
            <a:extLst>
              <a:ext uri="{FF2B5EF4-FFF2-40B4-BE49-F238E27FC236}">
                <a16:creationId xmlns:a16="http://schemas.microsoft.com/office/drawing/2014/main" id="{7648ABBC-A284-40FC-AAF4-59F60DA02F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1508" name="Slide Number Placeholder 3">
            <a:extLst>
              <a:ext uri="{FF2B5EF4-FFF2-40B4-BE49-F238E27FC236}">
                <a16:creationId xmlns:a16="http://schemas.microsoft.com/office/drawing/2014/main" id="{BE1FEE87-F0C4-4252-9538-440BDF5BFA5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5AA382E-E06F-4E13-B131-4A0164337553}" type="slidenum">
              <a:rPr lang="en-US" altLang="en-US" sz="1300" smtClean="0">
                <a:latin typeface="Arial" panose="020B0604020202020204" pitchFamily="34" charset="0"/>
              </a:rPr>
              <a:pPr>
                <a:spcBef>
                  <a:spcPct val="0"/>
                </a:spcBef>
                <a:buClrTx/>
                <a:buFontTx/>
                <a:buNone/>
              </a:pPr>
              <a:t>309</a:t>
            </a:fld>
            <a:endParaRPr lang="en-US" altLang="en-US" sz="1300">
              <a:latin typeface="Arial" panose="020B0604020202020204" pitchFamily="34" charset="0"/>
            </a:endParaRPr>
          </a:p>
        </p:txBody>
      </p:sp>
    </p:spTree>
    <p:extLst>
      <p:ext uri="{BB962C8B-B14F-4D97-AF65-F5344CB8AC3E}">
        <p14:creationId xmlns:p14="http://schemas.microsoft.com/office/powerpoint/2010/main" val="119888515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Slide Image Placeholder 1">
            <a:extLst>
              <a:ext uri="{FF2B5EF4-FFF2-40B4-BE49-F238E27FC236}">
                <a16:creationId xmlns:a16="http://schemas.microsoft.com/office/drawing/2014/main" id="{BD411797-F9B6-449F-B864-6AE4C05B6662}"/>
              </a:ext>
            </a:extLst>
          </p:cNvPr>
          <p:cNvSpPr>
            <a:spLocks noGrp="1" noRot="1" noChangeAspect="1" noChangeArrowheads="1" noTextEdit="1"/>
          </p:cNvSpPr>
          <p:nvPr>
            <p:ph type="sldImg"/>
          </p:nvPr>
        </p:nvSpPr>
        <p:spPr>
          <a:ln/>
        </p:spPr>
      </p:sp>
      <p:sp>
        <p:nvSpPr>
          <p:cNvPr id="663555" name="Notes Placeholder 2">
            <a:extLst>
              <a:ext uri="{FF2B5EF4-FFF2-40B4-BE49-F238E27FC236}">
                <a16:creationId xmlns:a16="http://schemas.microsoft.com/office/drawing/2014/main" id="{9009E101-242E-4E1F-BBF9-412FF56152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3556" name="Slide Number Placeholder 3">
            <a:extLst>
              <a:ext uri="{FF2B5EF4-FFF2-40B4-BE49-F238E27FC236}">
                <a16:creationId xmlns:a16="http://schemas.microsoft.com/office/drawing/2014/main" id="{25E16002-FB08-4A1B-8339-8A27A4FFE99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BE5D7C9-DD0E-4A47-A404-6608AA46817B}" type="slidenum">
              <a:rPr lang="en-US" altLang="en-US" sz="1300" smtClean="0">
                <a:latin typeface="Arial" panose="020B0604020202020204" pitchFamily="34" charset="0"/>
              </a:rPr>
              <a:pPr>
                <a:spcBef>
                  <a:spcPct val="0"/>
                </a:spcBef>
                <a:buClrTx/>
                <a:buFontTx/>
                <a:buNone/>
              </a:pPr>
              <a:t>310</a:t>
            </a:fld>
            <a:endParaRPr lang="en-US" altLang="en-US" sz="1300">
              <a:latin typeface="Arial" panose="020B0604020202020204" pitchFamily="34" charset="0"/>
            </a:endParaRPr>
          </a:p>
        </p:txBody>
      </p:sp>
    </p:spTree>
    <p:extLst>
      <p:ext uri="{BB962C8B-B14F-4D97-AF65-F5344CB8AC3E}">
        <p14:creationId xmlns:p14="http://schemas.microsoft.com/office/powerpoint/2010/main" val="413772592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02" name="Rectangle 8">
            <a:extLst>
              <a:ext uri="{FF2B5EF4-FFF2-40B4-BE49-F238E27FC236}">
                <a16:creationId xmlns:a16="http://schemas.microsoft.com/office/drawing/2014/main" id="{E2C60CDC-F4D2-4268-9D71-31DC69433C1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2E2D62-7399-4CAA-AB42-D9253E1D4C33}" type="slidenum">
              <a:rPr lang="en-US" altLang="en-US" sz="1300" smtClean="0">
                <a:latin typeface="Arial" panose="020B0604020202020204" pitchFamily="34" charset="0"/>
              </a:rPr>
              <a:pPr>
                <a:spcBef>
                  <a:spcPct val="0"/>
                </a:spcBef>
                <a:buClrTx/>
                <a:buFontTx/>
                <a:buNone/>
              </a:pPr>
              <a:t>311</a:t>
            </a:fld>
            <a:endParaRPr lang="en-US" altLang="en-US" sz="1300">
              <a:latin typeface="Arial" panose="020B0604020202020204" pitchFamily="34" charset="0"/>
            </a:endParaRPr>
          </a:p>
        </p:txBody>
      </p:sp>
      <p:sp>
        <p:nvSpPr>
          <p:cNvPr id="665603" name="Rectangle 1">
            <a:extLst>
              <a:ext uri="{FF2B5EF4-FFF2-40B4-BE49-F238E27FC236}">
                <a16:creationId xmlns:a16="http://schemas.microsoft.com/office/drawing/2014/main" id="{8CE4FBD6-77F4-4561-8719-C6448571C5B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65604" name="Rectangle 2">
            <a:extLst>
              <a:ext uri="{FF2B5EF4-FFF2-40B4-BE49-F238E27FC236}">
                <a16:creationId xmlns:a16="http://schemas.microsoft.com/office/drawing/2014/main" id="{F9096C5C-FEF5-4E1E-B9A9-0ABB318124D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65605" name="Text Box 3">
            <a:extLst>
              <a:ext uri="{FF2B5EF4-FFF2-40B4-BE49-F238E27FC236}">
                <a16:creationId xmlns:a16="http://schemas.microsoft.com/office/drawing/2014/main" id="{5DB8EA82-6E12-4F39-A520-8A178D1F1FC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82E7E72-7DE4-457B-BCD5-B708CC58ABE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311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3110480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Slide Image Placeholder 1">
            <a:extLst>
              <a:ext uri="{FF2B5EF4-FFF2-40B4-BE49-F238E27FC236}">
                <a16:creationId xmlns:a16="http://schemas.microsoft.com/office/drawing/2014/main" id="{A56DC1E1-4E77-4719-A49A-A70948C0B421}"/>
              </a:ext>
            </a:extLst>
          </p:cNvPr>
          <p:cNvSpPr>
            <a:spLocks noGrp="1" noRot="1" noChangeAspect="1" noChangeArrowheads="1" noTextEdit="1"/>
          </p:cNvSpPr>
          <p:nvPr>
            <p:ph type="sldImg"/>
          </p:nvPr>
        </p:nvSpPr>
        <p:spPr>
          <a:ln/>
        </p:spPr>
      </p:sp>
      <p:sp>
        <p:nvSpPr>
          <p:cNvPr id="667651" name="Notes Placeholder 2">
            <a:extLst>
              <a:ext uri="{FF2B5EF4-FFF2-40B4-BE49-F238E27FC236}">
                <a16:creationId xmlns:a16="http://schemas.microsoft.com/office/drawing/2014/main" id="{EAA0C63D-D641-441D-ACED-52370CC50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7652" name="Slide Number Placeholder 3">
            <a:extLst>
              <a:ext uri="{FF2B5EF4-FFF2-40B4-BE49-F238E27FC236}">
                <a16:creationId xmlns:a16="http://schemas.microsoft.com/office/drawing/2014/main" id="{F40C40CF-FDD4-46E1-9F33-D2E60BFFB94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489985-6E2A-4AEA-8640-1065104C9092}" type="slidenum">
              <a:rPr lang="en-US" altLang="en-US" sz="1300" smtClean="0">
                <a:latin typeface="Arial" panose="020B0604020202020204" pitchFamily="34" charset="0"/>
              </a:rPr>
              <a:pPr>
                <a:spcBef>
                  <a:spcPct val="0"/>
                </a:spcBef>
                <a:buClrTx/>
                <a:buFontTx/>
                <a:buNone/>
              </a:pPr>
              <a:t>312</a:t>
            </a:fld>
            <a:endParaRPr lang="en-US" altLang="en-US" sz="1300">
              <a:latin typeface="Arial" panose="020B0604020202020204" pitchFamily="34" charset="0"/>
            </a:endParaRPr>
          </a:p>
        </p:txBody>
      </p:sp>
    </p:spTree>
    <p:extLst>
      <p:ext uri="{BB962C8B-B14F-4D97-AF65-F5344CB8AC3E}">
        <p14:creationId xmlns:p14="http://schemas.microsoft.com/office/powerpoint/2010/main" val="373587118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0674" name="Rectangle 8">
            <a:extLst>
              <a:ext uri="{FF2B5EF4-FFF2-40B4-BE49-F238E27FC236}">
                <a16:creationId xmlns:a16="http://schemas.microsoft.com/office/drawing/2014/main" id="{1BD6F790-1596-4364-9BBC-36951D6D8E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A35C19-C174-4E57-BBCD-6BE11CEC7A1E}" type="slidenum">
              <a:rPr lang="en-US" altLang="en-US" sz="1300" smtClean="0">
                <a:latin typeface="Arial" panose="020B0604020202020204" pitchFamily="34" charset="0"/>
              </a:rPr>
              <a:pPr>
                <a:spcBef>
                  <a:spcPct val="0"/>
                </a:spcBef>
                <a:buClrTx/>
                <a:buFontTx/>
                <a:buNone/>
              </a:pPr>
              <a:t>314</a:t>
            </a:fld>
            <a:endParaRPr lang="en-US" altLang="en-US" sz="1300">
              <a:latin typeface="Arial" panose="020B0604020202020204" pitchFamily="34" charset="0"/>
            </a:endParaRPr>
          </a:p>
        </p:txBody>
      </p:sp>
      <p:sp>
        <p:nvSpPr>
          <p:cNvPr id="540675" name="Rectangle 1">
            <a:extLst>
              <a:ext uri="{FF2B5EF4-FFF2-40B4-BE49-F238E27FC236}">
                <a16:creationId xmlns:a16="http://schemas.microsoft.com/office/drawing/2014/main" id="{C7667C39-D8BD-40AA-8996-C22BCBE9E1B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0676" name="Rectangle 2">
            <a:extLst>
              <a:ext uri="{FF2B5EF4-FFF2-40B4-BE49-F238E27FC236}">
                <a16:creationId xmlns:a16="http://schemas.microsoft.com/office/drawing/2014/main" id="{3ED26E93-430C-4371-8B18-0B5C197EEE1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40677" name="Text Box 3">
            <a:extLst>
              <a:ext uri="{FF2B5EF4-FFF2-40B4-BE49-F238E27FC236}">
                <a16:creationId xmlns:a16="http://schemas.microsoft.com/office/drawing/2014/main" id="{418182CF-1F9B-4E2F-9A83-2ECBBBAE69D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232EEE-E499-4149-A2F0-01C9D337B5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314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89085278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Slide Image Placeholder 1">
            <a:extLst>
              <a:ext uri="{FF2B5EF4-FFF2-40B4-BE49-F238E27FC236}">
                <a16:creationId xmlns:a16="http://schemas.microsoft.com/office/drawing/2014/main" id="{619DB5BC-1E10-4802-B280-03C830FF611D}"/>
              </a:ext>
            </a:extLst>
          </p:cNvPr>
          <p:cNvSpPr>
            <a:spLocks noGrp="1" noRot="1" noChangeAspect="1" noChangeArrowheads="1" noTextEdit="1"/>
          </p:cNvSpPr>
          <p:nvPr>
            <p:ph type="sldImg"/>
          </p:nvPr>
        </p:nvSpPr>
        <p:spPr>
          <a:ln/>
        </p:spPr>
      </p:sp>
      <p:sp>
        <p:nvSpPr>
          <p:cNvPr id="673795" name="Notes Placeholder 2">
            <a:extLst>
              <a:ext uri="{FF2B5EF4-FFF2-40B4-BE49-F238E27FC236}">
                <a16:creationId xmlns:a16="http://schemas.microsoft.com/office/drawing/2014/main" id="{3C81664C-571E-4132-BC41-65FDAD2CFB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3796" name="Slide Number Placeholder 3">
            <a:extLst>
              <a:ext uri="{FF2B5EF4-FFF2-40B4-BE49-F238E27FC236}">
                <a16:creationId xmlns:a16="http://schemas.microsoft.com/office/drawing/2014/main" id="{970C96D4-285B-42D3-BCB8-8495345515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BD1A3A-C6E0-4179-964D-79AE38898AA3}" type="slidenum">
              <a:rPr lang="en-US" altLang="en-US" sz="1300" smtClean="0">
                <a:latin typeface="Arial" panose="020B0604020202020204" pitchFamily="34" charset="0"/>
              </a:rPr>
              <a:pPr>
                <a:spcBef>
                  <a:spcPct val="0"/>
                </a:spcBef>
                <a:buClrTx/>
                <a:buFontTx/>
                <a:buNone/>
              </a:pPr>
              <a:t>315</a:t>
            </a:fld>
            <a:endParaRPr lang="en-US" altLang="en-US" sz="1300">
              <a:latin typeface="Arial" panose="020B0604020202020204" pitchFamily="34" charset="0"/>
            </a:endParaRPr>
          </a:p>
        </p:txBody>
      </p:sp>
    </p:spTree>
    <p:extLst>
      <p:ext uri="{BB962C8B-B14F-4D97-AF65-F5344CB8AC3E}">
        <p14:creationId xmlns:p14="http://schemas.microsoft.com/office/powerpoint/2010/main" val="117970686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42" name="Rectangle 8">
            <a:extLst>
              <a:ext uri="{FF2B5EF4-FFF2-40B4-BE49-F238E27FC236}">
                <a16:creationId xmlns:a16="http://schemas.microsoft.com/office/drawing/2014/main" id="{AEE915E6-F93B-4B28-98FC-B210E3B13A0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CDE3E8-2A1B-4C37-A7C2-20CBF7A16B12}" type="slidenum">
              <a:rPr lang="en-US" altLang="en-US" sz="1300" smtClean="0">
                <a:latin typeface="Arial" panose="020B0604020202020204" pitchFamily="34" charset="0"/>
              </a:rPr>
              <a:pPr>
                <a:spcBef>
                  <a:spcPct val="0"/>
                </a:spcBef>
                <a:buClrTx/>
                <a:buFontTx/>
                <a:buNone/>
              </a:pPr>
              <a:t>316</a:t>
            </a:fld>
            <a:endParaRPr lang="en-US" altLang="en-US" sz="1300">
              <a:latin typeface="Arial" panose="020B0604020202020204" pitchFamily="34" charset="0"/>
            </a:endParaRPr>
          </a:p>
        </p:txBody>
      </p:sp>
      <p:sp>
        <p:nvSpPr>
          <p:cNvPr id="675843" name="Rectangle 1">
            <a:extLst>
              <a:ext uri="{FF2B5EF4-FFF2-40B4-BE49-F238E27FC236}">
                <a16:creationId xmlns:a16="http://schemas.microsoft.com/office/drawing/2014/main" id="{7646F0BB-4519-4A79-A330-C4387D59D8E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75844" name="Rectangle 2">
            <a:extLst>
              <a:ext uri="{FF2B5EF4-FFF2-40B4-BE49-F238E27FC236}">
                <a16:creationId xmlns:a16="http://schemas.microsoft.com/office/drawing/2014/main" id="{68997FE1-D5BD-48A1-BDF5-78860734FE18}"/>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75845" name="Text Box 3">
            <a:extLst>
              <a:ext uri="{FF2B5EF4-FFF2-40B4-BE49-F238E27FC236}">
                <a16:creationId xmlns:a16="http://schemas.microsoft.com/office/drawing/2014/main" id="{A4BE6D57-B988-4611-ABE7-70C0206EAA16}"/>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C56C13E-5AE3-48EB-BBB9-C254E245F5B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316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73590966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Slide Image Placeholder 1">
            <a:extLst>
              <a:ext uri="{FF2B5EF4-FFF2-40B4-BE49-F238E27FC236}">
                <a16:creationId xmlns:a16="http://schemas.microsoft.com/office/drawing/2014/main" id="{2DBA8C85-EF00-49D0-96E6-C40DC4CB4D00}"/>
              </a:ext>
            </a:extLst>
          </p:cNvPr>
          <p:cNvSpPr>
            <a:spLocks noGrp="1" noRot="1" noChangeAspect="1" noChangeArrowheads="1" noTextEdit="1"/>
          </p:cNvSpPr>
          <p:nvPr>
            <p:ph type="sldImg"/>
          </p:nvPr>
        </p:nvSpPr>
        <p:spPr>
          <a:ln/>
        </p:spPr>
      </p:sp>
      <p:sp>
        <p:nvSpPr>
          <p:cNvPr id="677891" name="Notes Placeholder 2">
            <a:extLst>
              <a:ext uri="{FF2B5EF4-FFF2-40B4-BE49-F238E27FC236}">
                <a16:creationId xmlns:a16="http://schemas.microsoft.com/office/drawing/2014/main" id="{E8332D22-94D9-46AC-BA98-DF98A5579B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7892" name="Slide Number Placeholder 3">
            <a:extLst>
              <a:ext uri="{FF2B5EF4-FFF2-40B4-BE49-F238E27FC236}">
                <a16:creationId xmlns:a16="http://schemas.microsoft.com/office/drawing/2014/main" id="{275B3BB5-CA9A-489D-A480-41F39F5B1AE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1044D8-6654-4E61-9011-91EC5C03E351}" type="slidenum">
              <a:rPr lang="en-US" altLang="en-US" sz="1300" smtClean="0">
                <a:latin typeface="Arial" panose="020B0604020202020204" pitchFamily="34" charset="0"/>
              </a:rPr>
              <a:pPr>
                <a:spcBef>
                  <a:spcPct val="0"/>
                </a:spcBef>
                <a:buClrTx/>
                <a:buFontTx/>
                <a:buNone/>
              </a:pPr>
              <a:t>317</a:t>
            </a:fld>
            <a:endParaRPr lang="en-US" altLang="en-US" sz="1300">
              <a:latin typeface="Arial" panose="020B0604020202020204" pitchFamily="34" charset="0"/>
            </a:endParaRPr>
          </a:p>
        </p:txBody>
      </p:sp>
    </p:spTree>
    <p:extLst>
      <p:ext uri="{BB962C8B-B14F-4D97-AF65-F5344CB8AC3E}">
        <p14:creationId xmlns:p14="http://schemas.microsoft.com/office/powerpoint/2010/main" val="344593192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a:extLst>
              <a:ext uri="{FF2B5EF4-FFF2-40B4-BE49-F238E27FC236}">
                <a16:creationId xmlns:a16="http://schemas.microsoft.com/office/drawing/2014/main" id="{E7198A5C-AE31-4506-817B-9858A9ABA6D8}"/>
              </a:ext>
            </a:extLst>
          </p:cNvPr>
          <p:cNvSpPr>
            <a:spLocks noGrp="1" noRot="1" noChangeAspect="1" noChangeArrowheads="1" noTextEdit="1"/>
          </p:cNvSpPr>
          <p:nvPr>
            <p:ph type="sldImg"/>
          </p:nvPr>
        </p:nvSpPr>
        <p:spPr>
          <a:ln/>
        </p:spPr>
      </p:sp>
      <p:sp>
        <p:nvSpPr>
          <p:cNvPr id="679939" name="Notes Placeholder 2">
            <a:extLst>
              <a:ext uri="{FF2B5EF4-FFF2-40B4-BE49-F238E27FC236}">
                <a16:creationId xmlns:a16="http://schemas.microsoft.com/office/drawing/2014/main" id="{BBF34BEB-4168-4CDB-A78C-D15291E6B9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a:extLst>
              <a:ext uri="{FF2B5EF4-FFF2-40B4-BE49-F238E27FC236}">
                <a16:creationId xmlns:a16="http://schemas.microsoft.com/office/drawing/2014/main" id="{52AFB1D0-5514-4F25-AF7C-A69E613D93B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0D9F068-1E71-4227-99C0-BCCF2CFDED2C}" type="slidenum">
              <a:rPr lang="en-US" altLang="en-US" sz="1300" smtClean="0">
                <a:latin typeface="Arial" panose="020B0604020202020204" pitchFamily="34" charset="0"/>
              </a:rPr>
              <a:pPr>
                <a:spcBef>
                  <a:spcPct val="0"/>
                </a:spcBef>
                <a:buClrTx/>
                <a:buFontTx/>
                <a:buNone/>
              </a:pPr>
              <a:t>318</a:t>
            </a:fld>
            <a:endParaRPr lang="en-US" altLang="en-US" sz="1300">
              <a:latin typeface="Arial" panose="020B0604020202020204" pitchFamily="34" charset="0"/>
            </a:endParaRPr>
          </a:p>
        </p:txBody>
      </p:sp>
    </p:spTree>
    <p:extLst>
      <p:ext uri="{BB962C8B-B14F-4D97-AF65-F5344CB8AC3E}">
        <p14:creationId xmlns:p14="http://schemas.microsoft.com/office/powerpoint/2010/main" val="1032381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4ED1D449-9D74-426B-9481-727E40CC4A0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1683" name="Rectangle 2">
            <a:extLst>
              <a:ext uri="{FF2B5EF4-FFF2-40B4-BE49-F238E27FC236}">
                <a16:creationId xmlns:a16="http://schemas.microsoft.com/office/drawing/2014/main" id="{D1908A42-CEC0-4883-990D-3C74A53E40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a:extLst>
              <a:ext uri="{FF2B5EF4-FFF2-40B4-BE49-F238E27FC236}">
                <a16:creationId xmlns:a16="http://schemas.microsoft.com/office/drawing/2014/main" id="{6BEA0D88-8B0A-45BB-B516-565CBE9D2A61}"/>
              </a:ext>
            </a:extLst>
          </p:cNvPr>
          <p:cNvSpPr>
            <a:spLocks noGrp="1" noRot="1" noChangeAspect="1" noChangeArrowheads="1" noTextEdit="1"/>
          </p:cNvSpPr>
          <p:nvPr>
            <p:ph type="sldImg"/>
          </p:nvPr>
        </p:nvSpPr>
        <p:spPr>
          <a:ln/>
        </p:spPr>
      </p:sp>
      <p:sp>
        <p:nvSpPr>
          <p:cNvPr id="681987" name="Notes Placeholder 2">
            <a:extLst>
              <a:ext uri="{FF2B5EF4-FFF2-40B4-BE49-F238E27FC236}">
                <a16:creationId xmlns:a16="http://schemas.microsoft.com/office/drawing/2014/main" id="{6A469DEF-1319-4A18-BEB7-26EDC41D52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a:extLst>
              <a:ext uri="{FF2B5EF4-FFF2-40B4-BE49-F238E27FC236}">
                <a16:creationId xmlns:a16="http://schemas.microsoft.com/office/drawing/2014/main" id="{825F64E1-4A3D-4EC2-9970-CD54222C88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DD5CD1-3055-4060-AD08-266CA312C39E}" type="slidenum">
              <a:rPr lang="en-US" altLang="en-US" sz="1300" smtClean="0">
                <a:latin typeface="Arial" panose="020B0604020202020204" pitchFamily="34" charset="0"/>
              </a:rPr>
              <a:pPr>
                <a:spcBef>
                  <a:spcPct val="0"/>
                </a:spcBef>
                <a:buClrTx/>
                <a:buFontTx/>
                <a:buNone/>
              </a:pPr>
              <a:t>319</a:t>
            </a:fld>
            <a:endParaRPr lang="en-US" altLang="en-US" sz="1300">
              <a:latin typeface="Arial" panose="020B0604020202020204" pitchFamily="34" charset="0"/>
            </a:endParaRPr>
          </a:p>
        </p:txBody>
      </p:sp>
    </p:spTree>
    <p:extLst>
      <p:ext uri="{BB962C8B-B14F-4D97-AF65-F5344CB8AC3E}">
        <p14:creationId xmlns:p14="http://schemas.microsoft.com/office/powerpoint/2010/main" val="2645582498"/>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9131650C-283B-4687-9515-14DE4F500DD7}"/>
              </a:ext>
            </a:extLst>
          </p:cNvPr>
          <p:cNvSpPr>
            <a:spLocks noGrp="1" noRot="1" noChangeAspect="1" noChangeArrowheads="1" noTextEdit="1"/>
          </p:cNvSpPr>
          <p:nvPr>
            <p:ph type="sldImg"/>
          </p:nvPr>
        </p:nvSpPr>
        <p:spPr>
          <a:ln/>
        </p:spPr>
      </p:sp>
      <p:sp>
        <p:nvSpPr>
          <p:cNvPr id="684035" name="Notes Placeholder 2">
            <a:extLst>
              <a:ext uri="{FF2B5EF4-FFF2-40B4-BE49-F238E27FC236}">
                <a16:creationId xmlns:a16="http://schemas.microsoft.com/office/drawing/2014/main" id="{5A0E8FCB-4934-4384-8821-6A74CF0A59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a:extLst>
              <a:ext uri="{FF2B5EF4-FFF2-40B4-BE49-F238E27FC236}">
                <a16:creationId xmlns:a16="http://schemas.microsoft.com/office/drawing/2014/main" id="{FDF42EEB-694E-44B1-A7B2-57D984150F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5BB7E13-D536-48EC-9B62-A9C4B75CB210}" type="slidenum">
              <a:rPr lang="en-US" altLang="en-US" sz="1300" smtClean="0">
                <a:latin typeface="Arial" panose="020B0604020202020204" pitchFamily="34" charset="0"/>
              </a:rPr>
              <a:pPr>
                <a:spcBef>
                  <a:spcPct val="0"/>
                </a:spcBef>
                <a:buClrTx/>
                <a:buFontTx/>
                <a:buNone/>
              </a:pPr>
              <a:t>320</a:t>
            </a:fld>
            <a:endParaRPr lang="en-US" altLang="en-US" sz="1300">
              <a:latin typeface="Arial" panose="020B0604020202020204" pitchFamily="34" charset="0"/>
            </a:endParaRPr>
          </a:p>
        </p:txBody>
      </p:sp>
    </p:spTree>
    <p:extLst>
      <p:ext uri="{BB962C8B-B14F-4D97-AF65-F5344CB8AC3E}">
        <p14:creationId xmlns:p14="http://schemas.microsoft.com/office/powerpoint/2010/main" val="58692017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Slide Image Placeholder 1">
            <a:extLst>
              <a:ext uri="{FF2B5EF4-FFF2-40B4-BE49-F238E27FC236}">
                <a16:creationId xmlns:a16="http://schemas.microsoft.com/office/drawing/2014/main" id="{D53206DC-6987-4C20-92B5-87CF43CEC0E3}"/>
              </a:ext>
            </a:extLst>
          </p:cNvPr>
          <p:cNvSpPr>
            <a:spLocks noGrp="1" noRot="1" noChangeAspect="1" noChangeArrowheads="1" noTextEdit="1"/>
          </p:cNvSpPr>
          <p:nvPr>
            <p:ph type="sldImg"/>
          </p:nvPr>
        </p:nvSpPr>
        <p:spPr>
          <a:ln/>
        </p:spPr>
      </p:sp>
      <p:sp>
        <p:nvSpPr>
          <p:cNvPr id="686083" name="Notes Placeholder 2">
            <a:extLst>
              <a:ext uri="{FF2B5EF4-FFF2-40B4-BE49-F238E27FC236}">
                <a16:creationId xmlns:a16="http://schemas.microsoft.com/office/drawing/2014/main" id="{613280ED-3F3D-41F5-85CB-055B28CB43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6084" name="Slide Number Placeholder 3">
            <a:extLst>
              <a:ext uri="{FF2B5EF4-FFF2-40B4-BE49-F238E27FC236}">
                <a16:creationId xmlns:a16="http://schemas.microsoft.com/office/drawing/2014/main" id="{85760C95-0974-4A95-AF07-7A07D9B6353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2C052B-1F4B-47F1-880E-ACF70691DDBE}" type="slidenum">
              <a:rPr lang="en-US" altLang="en-US" sz="1300" smtClean="0">
                <a:latin typeface="Arial" panose="020B0604020202020204" pitchFamily="34" charset="0"/>
              </a:rPr>
              <a:pPr>
                <a:spcBef>
                  <a:spcPct val="0"/>
                </a:spcBef>
                <a:buClrTx/>
                <a:buFontTx/>
                <a:buNone/>
              </a:pPr>
              <a:t>321</a:t>
            </a:fld>
            <a:endParaRPr lang="en-US" altLang="en-US" sz="1300">
              <a:latin typeface="Arial" panose="020B0604020202020204" pitchFamily="34" charset="0"/>
            </a:endParaRPr>
          </a:p>
        </p:txBody>
      </p:sp>
    </p:spTree>
    <p:extLst>
      <p:ext uri="{BB962C8B-B14F-4D97-AF65-F5344CB8AC3E}">
        <p14:creationId xmlns:p14="http://schemas.microsoft.com/office/powerpoint/2010/main" val="184988382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8130" name="Rectangle 8">
            <a:extLst>
              <a:ext uri="{FF2B5EF4-FFF2-40B4-BE49-F238E27FC236}">
                <a16:creationId xmlns:a16="http://schemas.microsoft.com/office/drawing/2014/main" id="{AB6A3889-D6B2-4C25-A9CB-AD7BCA45817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BDA219-BD27-4312-B223-2F81DD1040DC}" type="slidenum">
              <a:rPr lang="en-US" altLang="en-US" sz="1300" smtClean="0">
                <a:latin typeface="Arial" panose="020B0604020202020204" pitchFamily="34" charset="0"/>
              </a:rPr>
              <a:pPr>
                <a:spcBef>
                  <a:spcPct val="0"/>
                </a:spcBef>
                <a:buClrTx/>
                <a:buFontTx/>
                <a:buNone/>
              </a:pPr>
              <a:t>322</a:t>
            </a:fld>
            <a:endParaRPr lang="en-US" altLang="en-US" sz="1300">
              <a:latin typeface="Arial" panose="020B0604020202020204" pitchFamily="34" charset="0"/>
            </a:endParaRPr>
          </a:p>
        </p:txBody>
      </p:sp>
      <p:sp>
        <p:nvSpPr>
          <p:cNvPr id="688131" name="Rectangle 1">
            <a:extLst>
              <a:ext uri="{FF2B5EF4-FFF2-40B4-BE49-F238E27FC236}">
                <a16:creationId xmlns:a16="http://schemas.microsoft.com/office/drawing/2014/main" id="{58B82E05-ADFD-4F7D-8309-C5DEFE1DFE94}"/>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88132" name="Rectangle 2">
            <a:extLst>
              <a:ext uri="{FF2B5EF4-FFF2-40B4-BE49-F238E27FC236}">
                <a16:creationId xmlns:a16="http://schemas.microsoft.com/office/drawing/2014/main" id="{14A5AA78-7532-48C5-B96D-E8B47CC7613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505220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8">
            <a:extLst>
              <a:ext uri="{FF2B5EF4-FFF2-40B4-BE49-F238E27FC236}">
                <a16:creationId xmlns:a16="http://schemas.microsoft.com/office/drawing/2014/main" id="{CA7254DC-A657-42FF-A534-6B6C6AF6C1A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322CB8-5D64-4EF5-923E-C71FBC085B17}" type="slidenum">
              <a:rPr lang="en-US" altLang="en-US" sz="1300" smtClean="0">
                <a:latin typeface="Arial" panose="020B0604020202020204" pitchFamily="34" charset="0"/>
              </a:rPr>
              <a:pPr>
                <a:spcBef>
                  <a:spcPct val="0"/>
                </a:spcBef>
                <a:buClrTx/>
                <a:buFontTx/>
                <a:buNone/>
              </a:pPr>
              <a:t>323</a:t>
            </a:fld>
            <a:endParaRPr lang="en-US" altLang="en-US" sz="1300">
              <a:latin typeface="Arial" panose="020B0604020202020204" pitchFamily="34" charset="0"/>
            </a:endParaRPr>
          </a:p>
        </p:txBody>
      </p:sp>
      <p:sp>
        <p:nvSpPr>
          <p:cNvPr id="690179" name="Rectangle 1">
            <a:extLst>
              <a:ext uri="{FF2B5EF4-FFF2-40B4-BE49-F238E27FC236}">
                <a16:creationId xmlns:a16="http://schemas.microsoft.com/office/drawing/2014/main" id="{9E8D1032-E420-47BE-8364-4E5CF513346C}"/>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90180" name="Rectangle 2">
            <a:extLst>
              <a:ext uri="{FF2B5EF4-FFF2-40B4-BE49-F238E27FC236}">
                <a16:creationId xmlns:a16="http://schemas.microsoft.com/office/drawing/2014/main" id="{6E8532D8-9507-4E95-8C8E-8A2032CDE93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676502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2226" name="Rectangle 8">
            <a:extLst>
              <a:ext uri="{FF2B5EF4-FFF2-40B4-BE49-F238E27FC236}">
                <a16:creationId xmlns:a16="http://schemas.microsoft.com/office/drawing/2014/main" id="{9667F78D-FFE5-4F1F-99B2-E152076A034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33529-AD0C-4680-890B-9C55D7143215}" type="slidenum">
              <a:rPr lang="en-US" altLang="en-US" sz="1300" smtClean="0">
                <a:latin typeface="Arial" panose="020B0604020202020204" pitchFamily="34" charset="0"/>
              </a:rPr>
              <a:pPr>
                <a:spcBef>
                  <a:spcPct val="0"/>
                </a:spcBef>
                <a:buClrTx/>
                <a:buFontTx/>
                <a:buNone/>
              </a:pPr>
              <a:t>324</a:t>
            </a:fld>
            <a:endParaRPr lang="en-US" altLang="en-US" sz="1300">
              <a:latin typeface="Arial" panose="020B0604020202020204" pitchFamily="34" charset="0"/>
            </a:endParaRPr>
          </a:p>
        </p:txBody>
      </p:sp>
      <p:sp>
        <p:nvSpPr>
          <p:cNvPr id="692227" name="Rectangle 1">
            <a:extLst>
              <a:ext uri="{FF2B5EF4-FFF2-40B4-BE49-F238E27FC236}">
                <a16:creationId xmlns:a16="http://schemas.microsoft.com/office/drawing/2014/main" id="{7EEE1690-D340-4E36-954F-FC985C1936AB}"/>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92228" name="Rectangle 2">
            <a:extLst>
              <a:ext uri="{FF2B5EF4-FFF2-40B4-BE49-F238E27FC236}">
                <a16:creationId xmlns:a16="http://schemas.microsoft.com/office/drawing/2014/main" id="{8F019323-A429-4EC8-A033-7BB79BE73A04}"/>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81959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E03F6FE8-F360-4F44-8884-7A2D90998B9E}"/>
              </a:ext>
            </a:extLst>
          </p:cNvPr>
          <p:cNvSpPr>
            <a:spLocks noGrp="1" noRot="1" noChangeAspect="1" noChangeArrowheads="1" noTextEdit="1"/>
          </p:cNvSpPr>
          <p:nvPr>
            <p:ph type="sldImg"/>
          </p:nvPr>
        </p:nvSpPr>
        <p:spPr>
          <a:ln/>
        </p:spPr>
      </p:sp>
      <p:sp>
        <p:nvSpPr>
          <p:cNvPr id="694275" name="Notes Placeholder 2">
            <a:extLst>
              <a:ext uri="{FF2B5EF4-FFF2-40B4-BE49-F238E27FC236}">
                <a16:creationId xmlns:a16="http://schemas.microsoft.com/office/drawing/2014/main" id="{62999AE5-2CCE-4EE1-8830-7DD88D9EA5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a:extLst>
              <a:ext uri="{FF2B5EF4-FFF2-40B4-BE49-F238E27FC236}">
                <a16:creationId xmlns:a16="http://schemas.microsoft.com/office/drawing/2014/main" id="{27A4702E-AB85-4DA8-8A80-A470DF8ABEC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36EA24-DE66-46C4-8E08-4DD6B4A65349}" type="slidenum">
              <a:rPr lang="en-US" altLang="en-US" sz="1300" smtClean="0">
                <a:latin typeface="Arial" panose="020B0604020202020204" pitchFamily="34" charset="0"/>
              </a:rPr>
              <a:pPr>
                <a:spcBef>
                  <a:spcPct val="0"/>
                </a:spcBef>
                <a:buClrTx/>
                <a:buFontTx/>
                <a:buNone/>
              </a:pPr>
              <a:t>325</a:t>
            </a:fld>
            <a:endParaRPr lang="en-US" altLang="en-US" sz="1300">
              <a:latin typeface="Arial" panose="020B0604020202020204" pitchFamily="34" charset="0"/>
            </a:endParaRPr>
          </a:p>
        </p:txBody>
      </p:sp>
    </p:spTree>
    <p:extLst>
      <p:ext uri="{BB962C8B-B14F-4D97-AF65-F5344CB8AC3E}">
        <p14:creationId xmlns:p14="http://schemas.microsoft.com/office/powerpoint/2010/main" val="76314282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Slide Image Placeholder 1">
            <a:extLst>
              <a:ext uri="{FF2B5EF4-FFF2-40B4-BE49-F238E27FC236}">
                <a16:creationId xmlns:a16="http://schemas.microsoft.com/office/drawing/2014/main" id="{817D8748-8CCE-47C5-A8F1-FDF4887A5E8B}"/>
              </a:ext>
            </a:extLst>
          </p:cNvPr>
          <p:cNvSpPr>
            <a:spLocks noGrp="1" noRot="1" noChangeAspect="1" noChangeArrowheads="1" noTextEdit="1"/>
          </p:cNvSpPr>
          <p:nvPr>
            <p:ph type="sldImg"/>
          </p:nvPr>
        </p:nvSpPr>
        <p:spPr>
          <a:ln/>
        </p:spPr>
      </p:sp>
      <p:sp>
        <p:nvSpPr>
          <p:cNvPr id="696323" name="Notes Placeholder 2">
            <a:extLst>
              <a:ext uri="{FF2B5EF4-FFF2-40B4-BE49-F238E27FC236}">
                <a16:creationId xmlns:a16="http://schemas.microsoft.com/office/drawing/2014/main" id="{F66C3F2A-3343-4328-BC51-9CFC5CB0C1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24" name="Slide Number Placeholder 3">
            <a:extLst>
              <a:ext uri="{FF2B5EF4-FFF2-40B4-BE49-F238E27FC236}">
                <a16:creationId xmlns:a16="http://schemas.microsoft.com/office/drawing/2014/main" id="{690DBE3C-F6FE-4A29-8925-5F5D6DA0DBE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0AB5447-9421-4060-98BF-1508F883EA3A}" type="slidenum">
              <a:rPr lang="en-US" altLang="en-US" sz="1300" smtClean="0">
                <a:latin typeface="Arial" panose="020B0604020202020204" pitchFamily="34" charset="0"/>
              </a:rPr>
              <a:pPr>
                <a:spcBef>
                  <a:spcPct val="0"/>
                </a:spcBef>
                <a:buClrTx/>
                <a:buFontTx/>
                <a:buNone/>
              </a:pPr>
              <a:t>326</a:t>
            </a:fld>
            <a:endParaRPr lang="en-US" altLang="en-US" sz="1300">
              <a:latin typeface="Arial" panose="020B0604020202020204" pitchFamily="34" charset="0"/>
            </a:endParaRPr>
          </a:p>
        </p:txBody>
      </p:sp>
    </p:spTree>
    <p:extLst>
      <p:ext uri="{BB962C8B-B14F-4D97-AF65-F5344CB8AC3E}">
        <p14:creationId xmlns:p14="http://schemas.microsoft.com/office/powerpoint/2010/main" val="4185240360"/>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Slide Image Placeholder 1">
            <a:extLst>
              <a:ext uri="{FF2B5EF4-FFF2-40B4-BE49-F238E27FC236}">
                <a16:creationId xmlns:a16="http://schemas.microsoft.com/office/drawing/2014/main" id="{F2B84A6F-E0CB-42CD-9363-F42F9C909E8A}"/>
              </a:ext>
            </a:extLst>
          </p:cNvPr>
          <p:cNvSpPr>
            <a:spLocks noGrp="1" noRot="1" noChangeAspect="1" noChangeArrowheads="1" noTextEdit="1"/>
          </p:cNvSpPr>
          <p:nvPr>
            <p:ph type="sldImg"/>
          </p:nvPr>
        </p:nvSpPr>
        <p:spPr>
          <a:ln/>
        </p:spPr>
      </p:sp>
      <p:sp>
        <p:nvSpPr>
          <p:cNvPr id="698371" name="Notes Placeholder 2">
            <a:extLst>
              <a:ext uri="{FF2B5EF4-FFF2-40B4-BE49-F238E27FC236}">
                <a16:creationId xmlns:a16="http://schemas.microsoft.com/office/drawing/2014/main" id="{02DAACBB-D42F-4A97-AC42-B85C2A5350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8372" name="Slide Number Placeholder 3">
            <a:extLst>
              <a:ext uri="{FF2B5EF4-FFF2-40B4-BE49-F238E27FC236}">
                <a16:creationId xmlns:a16="http://schemas.microsoft.com/office/drawing/2014/main" id="{6150AE61-2CA7-4106-869A-D30C868CF7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DD58A4-E017-4DFB-9D17-96900FE76B42}" type="slidenum">
              <a:rPr lang="en-US" altLang="en-US" sz="1300" smtClean="0">
                <a:latin typeface="Arial" panose="020B0604020202020204" pitchFamily="34" charset="0"/>
              </a:rPr>
              <a:pPr>
                <a:spcBef>
                  <a:spcPct val="0"/>
                </a:spcBef>
                <a:buClrTx/>
                <a:buFontTx/>
                <a:buNone/>
              </a:pPr>
              <a:t>327</a:t>
            </a:fld>
            <a:endParaRPr lang="en-US" altLang="en-US" sz="1300">
              <a:latin typeface="Arial" panose="020B0604020202020204" pitchFamily="34" charset="0"/>
            </a:endParaRPr>
          </a:p>
        </p:txBody>
      </p:sp>
    </p:spTree>
    <p:extLst>
      <p:ext uri="{BB962C8B-B14F-4D97-AF65-F5344CB8AC3E}">
        <p14:creationId xmlns:p14="http://schemas.microsoft.com/office/powerpoint/2010/main" val="378087902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Slide Image Placeholder 1">
            <a:extLst>
              <a:ext uri="{FF2B5EF4-FFF2-40B4-BE49-F238E27FC236}">
                <a16:creationId xmlns:a16="http://schemas.microsoft.com/office/drawing/2014/main" id="{F9218C93-74A4-461B-846D-EBAF93AC1352}"/>
              </a:ext>
            </a:extLst>
          </p:cNvPr>
          <p:cNvSpPr>
            <a:spLocks noGrp="1" noRot="1" noChangeAspect="1" noChangeArrowheads="1" noTextEdit="1"/>
          </p:cNvSpPr>
          <p:nvPr>
            <p:ph type="sldImg"/>
          </p:nvPr>
        </p:nvSpPr>
        <p:spPr>
          <a:ln/>
        </p:spPr>
      </p:sp>
      <p:sp>
        <p:nvSpPr>
          <p:cNvPr id="700419" name="Notes Placeholder 2">
            <a:extLst>
              <a:ext uri="{FF2B5EF4-FFF2-40B4-BE49-F238E27FC236}">
                <a16:creationId xmlns:a16="http://schemas.microsoft.com/office/drawing/2014/main" id="{85353BFE-5C7D-4B84-A8F4-EDE1E7C516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0420" name="Slide Number Placeholder 3">
            <a:extLst>
              <a:ext uri="{FF2B5EF4-FFF2-40B4-BE49-F238E27FC236}">
                <a16:creationId xmlns:a16="http://schemas.microsoft.com/office/drawing/2014/main" id="{A1266DFB-8130-46A0-AD79-29096463B3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7E78D5-EE57-4670-BD21-9CD5FB8A21C6}" type="slidenum">
              <a:rPr lang="en-US" altLang="en-US" sz="1300" smtClean="0">
                <a:latin typeface="Arial" panose="020B0604020202020204" pitchFamily="34" charset="0"/>
              </a:rPr>
              <a:pPr>
                <a:spcBef>
                  <a:spcPct val="0"/>
                </a:spcBef>
                <a:buClrTx/>
                <a:buFontTx/>
                <a:buNone/>
              </a:pPr>
              <a:t>328</a:t>
            </a:fld>
            <a:endParaRPr lang="en-US" altLang="en-US" sz="1300">
              <a:latin typeface="Arial" panose="020B0604020202020204" pitchFamily="34" charset="0"/>
            </a:endParaRPr>
          </a:p>
        </p:txBody>
      </p:sp>
    </p:spTree>
    <p:extLst>
      <p:ext uri="{BB962C8B-B14F-4D97-AF65-F5344CB8AC3E}">
        <p14:creationId xmlns:p14="http://schemas.microsoft.com/office/powerpoint/2010/main" val="4100604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C72776F5-8074-4D2D-91B9-BA7FC82380D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3731" name="Rectangle 2">
            <a:extLst>
              <a:ext uri="{FF2B5EF4-FFF2-40B4-BE49-F238E27FC236}">
                <a16:creationId xmlns:a16="http://schemas.microsoft.com/office/drawing/2014/main" id="{D94F6D6C-4C94-459E-BD69-A4F4484C18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Slide Image Placeholder 1">
            <a:extLst>
              <a:ext uri="{FF2B5EF4-FFF2-40B4-BE49-F238E27FC236}">
                <a16:creationId xmlns:a16="http://schemas.microsoft.com/office/drawing/2014/main" id="{3935950D-092C-4FA1-B343-A4CD7ECF9A56}"/>
              </a:ext>
            </a:extLst>
          </p:cNvPr>
          <p:cNvSpPr>
            <a:spLocks noGrp="1" noRot="1" noChangeAspect="1" noChangeArrowheads="1" noTextEdit="1"/>
          </p:cNvSpPr>
          <p:nvPr>
            <p:ph type="sldImg"/>
          </p:nvPr>
        </p:nvSpPr>
        <p:spPr>
          <a:ln/>
        </p:spPr>
      </p:sp>
      <p:sp>
        <p:nvSpPr>
          <p:cNvPr id="702467" name="Notes Placeholder 2">
            <a:extLst>
              <a:ext uri="{FF2B5EF4-FFF2-40B4-BE49-F238E27FC236}">
                <a16:creationId xmlns:a16="http://schemas.microsoft.com/office/drawing/2014/main" id="{D04467A5-6077-468F-A32E-8D9744EA80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2468" name="Slide Number Placeholder 3">
            <a:extLst>
              <a:ext uri="{FF2B5EF4-FFF2-40B4-BE49-F238E27FC236}">
                <a16:creationId xmlns:a16="http://schemas.microsoft.com/office/drawing/2014/main" id="{D4D7DF91-F8B3-4664-AD26-685712A8AC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E605AB-D8DB-4EA8-A001-D2FD78CEADD2}" type="slidenum">
              <a:rPr lang="en-US" altLang="en-US" sz="1300" smtClean="0">
                <a:latin typeface="Arial" panose="020B0604020202020204" pitchFamily="34" charset="0"/>
              </a:rPr>
              <a:pPr>
                <a:spcBef>
                  <a:spcPct val="0"/>
                </a:spcBef>
                <a:buClrTx/>
                <a:buFontTx/>
                <a:buNone/>
              </a:pPr>
              <a:t>329</a:t>
            </a:fld>
            <a:endParaRPr lang="en-US" altLang="en-US" sz="1300">
              <a:latin typeface="Arial" panose="020B0604020202020204" pitchFamily="34" charset="0"/>
            </a:endParaRPr>
          </a:p>
        </p:txBody>
      </p:sp>
    </p:spTree>
    <p:extLst>
      <p:ext uri="{BB962C8B-B14F-4D97-AF65-F5344CB8AC3E}">
        <p14:creationId xmlns:p14="http://schemas.microsoft.com/office/powerpoint/2010/main" val="69316915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a:extLst>
              <a:ext uri="{FF2B5EF4-FFF2-40B4-BE49-F238E27FC236}">
                <a16:creationId xmlns:a16="http://schemas.microsoft.com/office/drawing/2014/main" id="{B6F80ED7-5B39-4BD6-8E11-E7C2A143ED23}"/>
              </a:ext>
            </a:extLst>
          </p:cNvPr>
          <p:cNvSpPr>
            <a:spLocks noGrp="1" noRot="1" noChangeAspect="1" noChangeArrowheads="1" noTextEdit="1"/>
          </p:cNvSpPr>
          <p:nvPr>
            <p:ph type="sldImg"/>
          </p:nvPr>
        </p:nvSpPr>
        <p:spPr>
          <a:ln/>
        </p:spPr>
      </p:sp>
      <p:sp>
        <p:nvSpPr>
          <p:cNvPr id="704515" name="Notes Placeholder 2">
            <a:extLst>
              <a:ext uri="{FF2B5EF4-FFF2-40B4-BE49-F238E27FC236}">
                <a16:creationId xmlns:a16="http://schemas.microsoft.com/office/drawing/2014/main" id="{B96FFEFF-631E-457C-8B79-874E27021E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704516" name="Slide Number Placeholder 3">
            <a:extLst>
              <a:ext uri="{FF2B5EF4-FFF2-40B4-BE49-F238E27FC236}">
                <a16:creationId xmlns:a16="http://schemas.microsoft.com/office/drawing/2014/main" id="{8A3992DE-4D70-48EE-B6C1-F8C56E9592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B55A7A-5468-4577-A434-2EE093AB0AE2}" type="slidenum">
              <a:rPr lang="en-US" altLang="en-US" sz="1300" smtClean="0">
                <a:latin typeface="Arial" panose="020B0604020202020204" pitchFamily="34" charset="0"/>
              </a:rPr>
              <a:pPr>
                <a:spcBef>
                  <a:spcPct val="0"/>
                </a:spcBef>
                <a:buClrTx/>
                <a:buFontTx/>
                <a:buNone/>
              </a:pPr>
              <a:t>330</a:t>
            </a:fld>
            <a:endParaRPr lang="en-US" altLang="en-US" sz="1300">
              <a:latin typeface="Arial" panose="020B0604020202020204" pitchFamily="34" charset="0"/>
            </a:endParaRPr>
          </a:p>
        </p:txBody>
      </p:sp>
    </p:spTree>
    <p:extLst>
      <p:ext uri="{BB962C8B-B14F-4D97-AF65-F5344CB8AC3E}">
        <p14:creationId xmlns:p14="http://schemas.microsoft.com/office/powerpoint/2010/main" val="160218309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a:extLst>
              <a:ext uri="{FF2B5EF4-FFF2-40B4-BE49-F238E27FC236}">
                <a16:creationId xmlns:a16="http://schemas.microsoft.com/office/drawing/2014/main" id="{74687468-45D4-49F7-B41A-A14F170E5AC4}"/>
              </a:ext>
            </a:extLst>
          </p:cNvPr>
          <p:cNvSpPr>
            <a:spLocks noGrp="1" noRot="1" noChangeAspect="1" noChangeArrowheads="1" noTextEdit="1"/>
          </p:cNvSpPr>
          <p:nvPr>
            <p:ph type="sldImg"/>
          </p:nvPr>
        </p:nvSpPr>
        <p:spPr>
          <a:ln/>
        </p:spPr>
      </p:sp>
      <p:sp>
        <p:nvSpPr>
          <p:cNvPr id="706563" name="Notes Placeholder 2">
            <a:extLst>
              <a:ext uri="{FF2B5EF4-FFF2-40B4-BE49-F238E27FC236}">
                <a16:creationId xmlns:a16="http://schemas.microsoft.com/office/drawing/2014/main" id="{A38102CA-3911-4988-A2B3-9934EF2EF8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a:extLst>
              <a:ext uri="{FF2B5EF4-FFF2-40B4-BE49-F238E27FC236}">
                <a16:creationId xmlns:a16="http://schemas.microsoft.com/office/drawing/2014/main" id="{74635704-A2EF-4203-B821-DF33C24B2E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418CC09-D62E-43D5-83E1-061906C0C3A9}" type="slidenum">
              <a:rPr lang="en-US" altLang="en-US" sz="1300" smtClean="0">
                <a:latin typeface="Arial" panose="020B0604020202020204" pitchFamily="34" charset="0"/>
              </a:rPr>
              <a:pPr>
                <a:spcBef>
                  <a:spcPct val="0"/>
                </a:spcBef>
                <a:buClrTx/>
                <a:buFontTx/>
                <a:buNone/>
              </a:pPr>
              <a:t>331</a:t>
            </a:fld>
            <a:endParaRPr lang="en-US" altLang="en-US" sz="1300">
              <a:latin typeface="Arial" panose="020B0604020202020204" pitchFamily="34" charset="0"/>
            </a:endParaRPr>
          </a:p>
        </p:txBody>
      </p:sp>
    </p:spTree>
    <p:extLst>
      <p:ext uri="{BB962C8B-B14F-4D97-AF65-F5344CB8AC3E}">
        <p14:creationId xmlns:p14="http://schemas.microsoft.com/office/powerpoint/2010/main" val="26072516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D353DFE4-2B6F-46EB-A384-7D3C328569D9}"/>
              </a:ext>
            </a:extLst>
          </p:cNvPr>
          <p:cNvSpPr>
            <a:spLocks noGrp="1" noRot="1" noChangeAspect="1" noChangeArrowheads="1" noTextEdit="1"/>
          </p:cNvSpPr>
          <p:nvPr>
            <p:ph type="sldImg"/>
          </p:nvPr>
        </p:nvSpPr>
        <p:spPr>
          <a:ln/>
        </p:spPr>
      </p:sp>
      <p:sp>
        <p:nvSpPr>
          <p:cNvPr id="708611" name="Notes Placeholder 2">
            <a:extLst>
              <a:ext uri="{FF2B5EF4-FFF2-40B4-BE49-F238E27FC236}">
                <a16:creationId xmlns:a16="http://schemas.microsoft.com/office/drawing/2014/main" id="{846A0F3E-95F0-4A65-9EEC-8D3F18428A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a:extLst>
              <a:ext uri="{FF2B5EF4-FFF2-40B4-BE49-F238E27FC236}">
                <a16:creationId xmlns:a16="http://schemas.microsoft.com/office/drawing/2014/main" id="{894E15DD-5145-441F-AAC5-4B4EA45A56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58D86E-9A66-418A-A129-AD6A3D4F8EE0}" type="slidenum">
              <a:rPr lang="en-US" altLang="en-US" sz="1300" smtClean="0">
                <a:latin typeface="Arial" panose="020B0604020202020204" pitchFamily="34" charset="0"/>
              </a:rPr>
              <a:pPr>
                <a:spcBef>
                  <a:spcPct val="0"/>
                </a:spcBef>
                <a:buClrTx/>
                <a:buFontTx/>
                <a:buNone/>
              </a:pPr>
              <a:t>332</a:t>
            </a:fld>
            <a:endParaRPr lang="en-US" altLang="en-US" sz="1300">
              <a:latin typeface="Arial" panose="020B0604020202020204" pitchFamily="34" charset="0"/>
            </a:endParaRPr>
          </a:p>
        </p:txBody>
      </p:sp>
    </p:spTree>
    <p:extLst>
      <p:ext uri="{BB962C8B-B14F-4D97-AF65-F5344CB8AC3E}">
        <p14:creationId xmlns:p14="http://schemas.microsoft.com/office/powerpoint/2010/main" val="72730231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a:extLst>
              <a:ext uri="{FF2B5EF4-FFF2-40B4-BE49-F238E27FC236}">
                <a16:creationId xmlns:a16="http://schemas.microsoft.com/office/drawing/2014/main" id="{9AAEE358-3A84-464A-8BBF-4FC6DD1EA2CD}"/>
              </a:ext>
            </a:extLst>
          </p:cNvPr>
          <p:cNvSpPr>
            <a:spLocks noGrp="1" noRot="1" noChangeAspect="1" noChangeArrowheads="1" noTextEdit="1"/>
          </p:cNvSpPr>
          <p:nvPr>
            <p:ph type="sldImg"/>
          </p:nvPr>
        </p:nvSpPr>
        <p:spPr>
          <a:ln/>
        </p:spPr>
      </p:sp>
      <p:sp>
        <p:nvSpPr>
          <p:cNvPr id="710659" name="Notes Placeholder 2">
            <a:extLst>
              <a:ext uri="{FF2B5EF4-FFF2-40B4-BE49-F238E27FC236}">
                <a16:creationId xmlns:a16="http://schemas.microsoft.com/office/drawing/2014/main" id="{B6CC8AE4-A3E7-40F7-997F-AAE4A8CDDF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a:extLst>
              <a:ext uri="{FF2B5EF4-FFF2-40B4-BE49-F238E27FC236}">
                <a16:creationId xmlns:a16="http://schemas.microsoft.com/office/drawing/2014/main" id="{41C294AA-3D25-40AE-A5D5-FF35167DF2D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421824-2AD9-404B-9455-7333D993D076}" type="slidenum">
              <a:rPr lang="en-US" altLang="en-US" sz="1300" smtClean="0">
                <a:latin typeface="Arial" panose="020B0604020202020204" pitchFamily="34" charset="0"/>
              </a:rPr>
              <a:pPr>
                <a:spcBef>
                  <a:spcPct val="0"/>
                </a:spcBef>
                <a:buClrTx/>
                <a:buFontTx/>
                <a:buNone/>
              </a:pPr>
              <a:t>333</a:t>
            </a:fld>
            <a:endParaRPr lang="en-US" altLang="en-US" sz="1300">
              <a:latin typeface="Arial" panose="020B0604020202020204" pitchFamily="34" charset="0"/>
            </a:endParaRPr>
          </a:p>
        </p:txBody>
      </p:sp>
    </p:spTree>
    <p:extLst>
      <p:ext uri="{BB962C8B-B14F-4D97-AF65-F5344CB8AC3E}">
        <p14:creationId xmlns:p14="http://schemas.microsoft.com/office/powerpoint/2010/main" val="119102922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a:extLst>
              <a:ext uri="{FF2B5EF4-FFF2-40B4-BE49-F238E27FC236}">
                <a16:creationId xmlns:a16="http://schemas.microsoft.com/office/drawing/2014/main" id="{07AB97A3-3BAB-4D70-ADA6-9B508C8198BC}"/>
              </a:ext>
            </a:extLst>
          </p:cNvPr>
          <p:cNvSpPr>
            <a:spLocks noGrp="1" noRot="1" noChangeAspect="1" noChangeArrowheads="1" noTextEdit="1"/>
          </p:cNvSpPr>
          <p:nvPr>
            <p:ph type="sldImg"/>
          </p:nvPr>
        </p:nvSpPr>
        <p:spPr>
          <a:ln/>
        </p:spPr>
      </p:sp>
      <p:sp>
        <p:nvSpPr>
          <p:cNvPr id="712707" name="Notes Placeholder 2">
            <a:extLst>
              <a:ext uri="{FF2B5EF4-FFF2-40B4-BE49-F238E27FC236}">
                <a16:creationId xmlns:a16="http://schemas.microsoft.com/office/drawing/2014/main" id="{5638F23F-339B-4A7C-B5AC-D42499CF43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a:extLst>
              <a:ext uri="{FF2B5EF4-FFF2-40B4-BE49-F238E27FC236}">
                <a16:creationId xmlns:a16="http://schemas.microsoft.com/office/drawing/2014/main" id="{F659B9D8-4A5E-4C5D-B583-E8D63C68B45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260EBE-A55B-4F2C-8B98-28DAD2272A9B}" type="slidenum">
              <a:rPr lang="en-US" altLang="en-US" sz="1300" smtClean="0">
                <a:latin typeface="Arial" panose="020B0604020202020204" pitchFamily="34" charset="0"/>
              </a:rPr>
              <a:pPr>
                <a:spcBef>
                  <a:spcPct val="0"/>
                </a:spcBef>
                <a:buClrTx/>
                <a:buFontTx/>
                <a:buNone/>
              </a:pPr>
              <a:t>334</a:t>
            </a:fld>
            <a:endParaRPr lang="en-US" altLang="en-US" sz="1300">
              <a:latin typeface="Arial" panose="020B0604020202020204" pitchFamily="34" charset="0"/>
            </a:endParaRPr>
          </a:p>
        </p:txBody>
      </p:sp>
    </p:spTree>
    <p:extLst>
      <p:ext uri="{BB962C8B-B14F-4D97-AF65-F5344CB8AC3E}">
        <p14:creationId xmlns:p14="http://schemas.microsoft.com/office/powerpoint/2010/main" val="368190576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a:extLst>
              <a:ext uri="{FF2B5EF4-FFF2-40B4-BE49-F238E27FC236}">
                <a16:creationId xmlns:a16="http://schemas.microsoft.com/office/drawing/2014/main" id="{559188BE-74FB-4159-BA19-6EDE0F756DAA}"/>
              </a:ext>
            </a:extLst>
          </p:cNvPr>
          <p:cNvSpPr>
            <a:spLocks noGrp="1" noRot="1" noChangeAspect="1" noChangeArrowheads="1" noTextEdit="1"/>
          </p:cNvSpPr>
          <p:nvPr>
            <p:ph type="sldImg"/>
          </p:nvPr>
        </p:nvSpPr>
        <p:spPr>
          <a:ln/>
        </p:spPr>
      </p:sp>
      <p:sp>
        <p:nvSpPr>
          <p:cNvPr id="714755" name="Notes Placeholder 2">
            <a:extLst>
              <a:ext uri="{FF2B5EF4-FFF2-40B4-BE49-F238E27FC236}">
                <a16:creationId xmlns:a16="http://schemas.microsoft.com/office/drawing/2014/main" id="{4B8F1E79-50BB-4A0C-BC75-390D8FA2F6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a:extLst>
              <a:ext uri="{FF2B5EF4-FFF2-40B4-BE49-F238E27FC236}">
                <a16:creationId xmlns:a16="http://schemas.microsoft.com/office/drawing/2014/main" id="{F1D01F63-3742-43E4-BAA3-B3DDE62B4C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B92F60C-E93A-43C4-9B33-AF02F273AB18}" type="slidenum">
              <a:rPr lang="en-US" altLang="en-US" sz="1300" smtClean="0">
                <a:latin typeface="Arial" panose="020B0604020202020204" pitchFamily="34" charset="0"/>
              </a:rPr>
              <a:pPr>
                <a:spcBef>
                  <a:spcPct val="0"/>
                </a:spcBef>
                <a:buClrTx/>
                <a:buFontTx/>
                <a:buNone/>
              </a:pPr>
              <a:t>335</a:t>
            </a:fld>
            <a:endParaRPr lang="en-US" altLang="en-US" sz="1300">
              <a:latin typeface="Arial" panose="020B0604020202020204" pitchFamily="34" charset="0"/>
            </a:endParaRPr>
          </a:p>
        </p:txBody>
      </p:sp>
    </p:spTree>
    <p:extLst>
      <p:ext uri="{BB962C8B-B14F-4D97-AF65-F5344CB8AC3E}">
        <p14:creationId xmlns:p14="http://schemas.microsoft.com/office/powerpoint/2010/main" val="135114265"/>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Slide Image Placeholder 1">
            <a:extLst>
              <a:ext uri="{FF2B5EF4-FFF2-40B4-BE49-F238E27FC236}">
                <a16:creationId xmlns:a16="http://schemas.microsoft.com/office/drawing/2014/main" id="{9780B1B7-7207-4613-AAE0-8BA61B7D4CB3}"/>
              </a:ext>
            </a:extLst>
          </p:cNvPr>
          <p:cNvSpPr>
            <a:spLocks noGrp="1" noRot="1" noChangeAspect="1" noChangeArrowheads="1" noTextEdit="1"/>
          </p:cNvSpPr>
          <p:nvPr>
            <p:ph type="sldImg"/>
          </p:nvPr>
        </p:nvSpPr>
        <p:spPr>
          <a:ln/>
        </p:spPr>
      </p:sp>
      <p:sp>
        <p:nvSpPr>
          <p:cNvPr id="716803" name="Notes Placeholder 2">
            <a:extLst>
              <a:ext uri="{FF2B5EF4-FFF2-40B4-BE49-F238E27FC236}">
                <a16:creationId xmlns:a16="http://schemas.microsoft.com/office/drawing/2014/main" id="{8D158BDA-EF96-4758-B2C3-305A486A6A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04" name="Slide Number Placeholder 3">
            <a:extLst>
              <a:ext uri="{FF2B5EF4-FFF2-40B4-BE49-F238E27FC236}">
                <a16:creationId xmlns:a16="http://schemas.microsoft.com/office/drawing/2014/main" id="{5D1C8DBD-FEF8-40A4-B812-2AC4A64CBE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802C1E-EA5A-4DE4-B90C-ED248A6586EC}" type="slidenum">
              <a:rPr lang="en-US" altLang="en-US" sz="1300" smtClean="0">
                <a:latin typeface="Arial" panose="020B0604020202020204" pitchFamily="34" charset="0"/>
              </a:rPr>
              <a:pPr>
                <a:spcBef>
                  <a:spcPct val="0"/>
                </a:spcBef>
                <a:buClrTx/>
                <a:buFontTx/>
                <a:buNone/>
              </a:pPr>
              <a:t>336</a:t>
            </a:fld>
            <a:endParaRPr lang="en-US" altLang="en-US" sz="1300">
              <a:latin typeface="Arial" panose="020B0604020202020204" pitchFamily="34" charset="0"/>
            </a:endParaRPr>
          </a:p>
        </p:txBody>
      </p:sp>
    </p:spTree>
    <p:extLst>
      <p:ext uri="{BB962C8B-B14F-4D97-AF65-F5344CB8AC3E}">
        <p14:creationId xmlns:p14="http://schemas.microsoft.com/office/powerpoint/2010/main" val="3436578435"/>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a:extLst>
              <a:ext uri="{FF2B5EF4-FFF2-40B4-BE49-F238E27FC236}">
                <a16:creationId xmlns:a16="http://schemas.microsoft.com/office/drawing/2014/main" id="{AE74D4A1-A76C-453C-BC94-E8945E1CDEAB}"/>
              </a:ext>
            </a:extLst>
          </p:cNvPr>
          <p:cNvSpPr>
            <a:spLocks noGrp="1" noRot="1" noChangeAspect="1" noChangeArrowheads="1" noTextEdit="1"/>
          </p:cNvSpPr>
          <p:nvPr>
            <p:ph type="sldImg"/>
          </p:nvPr>
        </p:nvSpPr>
        <p:spPr>
          <a:ln/>
        </p:spPr>
      </p:sp>
      <p:sp>
        <p:nvSpPr>
          <p:cNvPr id="718851" name="Notes Placeholder 2">
            <a:extLst>
              <a:ext uri="{FF2B5EF4-FFF2-40B4-BE49-F238E27FC236}">
                <a16:creationId xmlns:a16="http://schemas.microsoft.com/office/drawing/2014/main" id="{71AC1F00-38AB-484A-9CC5-00FA489AF0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8852" name="Slide Number Placeholder 3">
            <a:extLst>
              <a:ext uri="{FF2B5EF4-FFF2-40B4-BE49-F238E27FC236}">
                <a16:creationId xmlns:a16="http://schemas.microsoft.com/office/drawing/2014/main" id="{35BDCA38-4635-4F9F-855D-6F33038ABA2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4B89815-4BD0-4436-99AC-D7F2082FF545}" type="slidenum">
              <a:rPr lang="en-US" altLang="en-US" sz="1300" smtClean="0">
                <a:latin typeface="Arial" panose="020B0604020202020204" pitchFamily="34" charset="0"/>
              </a:rPr>
              <a:pPr>
                <a:spcBef>
                  <a:spcPct val="0"/>
                </a:spcBef>
                <a:buClrTx/>
                <a:buFontTx/>
                <a:buNone/>
              </a:pPr>
              <a:t>337</a:t>
            </a:fld>
            <a:endParaRPr lang="en-US" altLang="en-US" sz="1300">
              <a:latin typeface="Arial" panose="020B0604020202020204" pitchFamily="34" charset="0"/>
            </a:endParaRPr>
          </a:p>
        </p:txBody>
      </p:sp>
    </p:spTree>
    <p:extLst>
      <p:ext uri="{BB962C8B-B14F-4D97-AF65-F5344CB8AC3E}">
        <p14:creationId xmlns:p14="http://schemas.microsoft.com/office/powerpoint/2010/main" val="140197627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a:extLst>
              <a:ext uri="{FF2B5EF4-FFF2-40B4-BE49-F238E27FC236}">
                <a16:creationId xmlns:a16="http://schemas.microsoft.com/office/drawing/2014/main" id="{3D6EA59B-7D54-4470-A075-DAE745186A9A}"/>
              </a:ext>
            </a:extLst>
          </p:cNvPr>
          <p:cNvSpPr>
            <a:spLocks noGrp="1" noRot="1" noChangeAspect="1" noChangeArrowheads="1" noTextEdit="1"/>
          </p:cNvSpPr>
          <p:nvPr>
            <p:ph type="sldImg"/>
          </p:nvPr>
        </p:nvSpPr>
        <p:spPr>
          <a:ln/>
        </p:spPr>
      </p:sp>
      <p:sp>
        <p:nvSpPr>
          <p:cNvPr id="720899" name="Notes Placeholder 2">
            <a:extLst>
              <a:ext uri="{FF2B5EF4-FFF2-40B4-BE49-F238E27FC236}">
                <a16:creationId xmlns:a16="http://schemas.microsoft.com/office/drawing/2014/main" id="{52BC1ED7-A623-41F3-9262-667AEDD49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20900" name="Slide Number Placeholder 3">
            <a:extLst>
              <a:ext uri="{FF2B5EF4-FFF2-40B4-BE49-F238E27FC236}">
                <a16:creationId xmlns:a16="http://schemas.microsoft.com/office/drawing/2014/main" id="{A1CE01D8-ABF6-4E43-8B79-261D5D95EF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7ED07C-12D3-4DFA-A107-421DA45BF391}" type="slidenum">
              <a:rPr lang="en-US" altLang="en-US" sz="1300" smtClean="0">
                <a:latin typeface="Arial" panose="020B0604020202020204" pitchFamily="34" charset="0"/>
              </a:rPr>
              <a:pPr>
                <a:spcBef>
                  <a:spcPct val="0"/>
                </a:spcBef>
                <a:buClrTx/>
                <a:buFontTx/>
                <a:buNone/>
              </a:pPr>
              <a:t>338</a:t>
            </a:fld>
            <a:endParaRPr lang="en-US" altLang="en-US" sz="1300">
              <a:latin typeface="Arial" panose="020B0604020202020204" pitchFamily="34" charset="0"/>
            </a:endParaRPr>
          </a:p>
        </p:txBody>
      </p:sp>
    </p:spTree>
    <p:extLst>
      <p:ext uri="{BB962C8B-B14F-4D97-AF65-F5344CB8AC3E}">
        <p14:creationId xmlns:p14="http://schemas.microsoft.com/office/powerpoint/2010/main" val="1185964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B1527AD9-15F9-4774-AE4A-941EBB1FEBCA}"/>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5779" name="Rectangle 2">
            <a:extLst>
              <a:ext uri="{FF2B5EF4-FFF2-40B4-BE49-F238E27FC236}">
                <a16:creationId xmlns:a16="http://schemas.microsoft.com/office/drawing/2014/main" id="{F00072E1-06FC-4A83-BAC9-D38229BAC2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6B539187-C3D2-492D-9CD3-57567D5F6E68}"/>
              </a:ext>
            </a:extLst>
          </p:cNvPr>
          <p:cNvSpPr>
            <a:spLocks noGrp="1" noRot="1" noChangeAspect="1" noChangeArrowheads="1" noTextEdit="1"/>
          </p:cNvSpPr>
          <p:nvPr>
            <p:ph type="sldImg"/>
          </p:nvPr>
        </p:nvSpPr>
        <p:spPr>
          <a:ln/>
        </p:spPr>
      </p:sp>
      <p:sp>
        <p:nvSpPr>
          <p:cNvPr id="722947" name="Notes Placeholder 2">
            <a:extLst>
              <a:ext uri="{FF2B5EF4-FFF2-40B4-BE49-F238E27FC236}">
                <a16:creationId xmlns:a16="http://schemas.microsoft.com/office/drawing/2014/main" id="{BD1700D9-1805-4433-B72D-0690872C28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2948" name="Slide Number Placeholder 3">
            <a:extLst>
              <a:ext uri="{FF2B5EF4-FFF2-40B4-BE49-F238E27FC236}">
                <a16:creationId xmlns:a16="http://schemas.microsoft.com/office/drawing/2014/main" id="{44772DE3-D694-4CE0-8B1D-8EDB4F466A6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ED746F-9342-4D38-A57E-2C835ABA3250}" type="slidenum">
              <a:rPr lang="en-US" altLang="en-US" sz="1300" smtClean="0">
                <a:latin typeface="Arial" panose="020B0604020202020204" pitchFamily="34" charset="0"/>
              </a:rPr>
              <a:pPr>
                <a:spcBef>
                  <a:spcPct val="0"/>
                </a:spcBef>
                <a:buClrTx/>
                <a:buFontTx/>
                <a:buNone/>
              </a:pPr>
              <a:t>339</a:t>
            </a:fld>
            <a:endParaRPr lang="en-US" altLang="en-US" sz="1300">
              <a:latin typeface="Arial" panose="020B0604020202020204" pitchFamily="34" charset="0"/>
            </a:endParaRPr>
          </a:p>
        </p:txBody>
      </p:sp>
    </p:spTree>
    <p:extLst>
      <p:ext uri="{BB962C8B-B14F-4D97-AF65-F5344CB8AC3E}">
        <p14:creationId xmlns:p14="http://schemas.microsoft.com/office/powerpoint/2010/main" val="386199781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Slide Image Placeholder 1">
            <a:extLst>
              <a:ext uri="{FF2B5EF4-FFF2-40B4-BE49-F238E27FC236}">
                <a16:creationId xmlns:a16="http://schemas.microsoft.com/office/drawing/2014/main" id="{20C43ADC-D971-43A0-8DAF-7A3534B970C4}"/>
              </a:ext>
            </a:extLst>
          </p:cNvPr>
          <p:cNvSpPr>
            <a:spLocks noGrp="1" noRot="1" noChangeAspect="1" noChangeArrowheads="1" noTextEdit="1"/>
          </p:cNvSpPr>
          <p:nvPr>
            <p:ph type="sldImg"/>
          </p:nvPr>
        </p:nvSpPr>
        <p:spPr>
          <a:ln/>
        </p:spPr>
      </p:sp>
      <p:sp>
        <p:nvSpPr>
          <p:cNvPr id="731139" name="Notes Placeholder 2">
            <a:extLst>
              <a:ext uri="{FF2B5EF4-FFF2-40B4-BE49-F238E27FC236}">
                <a16:creationId xmlns:a16="http://schemas.microsoft.com/office/drawing/2014/main" id="{682E4A4B-E0BF-4958-9054-19E0FF6F8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1140" name="Slide Number Placeholder 3">
            <a:extLst>
              <a:ext uri="{FF2B5EF4-FFF2-40B4-BE49-F238E27FC236}">
                <a16:creationId xmlns:a16="http://schemas.microsoft.com/office/drawing/2014/main" id="{F386AB4E-6415-4F1B-B777-91B05013A1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7BD321-DFD4-4C25-BC1D-7F613C0F0E54}" type="slidenum">
              <a:rPr lang="en-US" altLang="en-US" sz="1300" smtClean="0">
                <a:latin typeface="Arial" panose="020B0604020202020204" pitchFamily="34" charset="0"/>
              </a:rPr>
              <a:pPr>
                <a:spcBef>
                  <a:spcPct val="0"/>
                </a:spcBef>
                <a:buClrTx/>
                <a:buFontTx/>
                <a:buNone/>
              </a:pPr>
              <a:t>340</a:t>
            </a:fld>
            <a:endParaRPr lang="en-US" altLang="en-US" sz="1300">
              <a:latin typeface="Arial" panose="020B0604020202020204" pitchFamily="34" charset="0"/>
            </a:endParaRPr>
          </a:p>
        </p:txBody>
      </p:sp>
    </p:spTree>
    <p:extLst>
      <p:ext uri="{BB962C8B-B14F-4D97-AF65-F5344CB8AC3E}">
        <p14:creationId xmlns:p14="http://schemas.microsoft.com/office/powerpoint/2010/main" val="285204387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a:extLst>
              <a:ext uri="{FF2B5EF4-FFF2-40B4-BE49-F238E27FC236}">
                <a16:creationId xmlns:a16="http://schemas.microsoft.com/office/drawing/2014/main" id="{2B4FB68A-5417-4C30-BB8B-33C0F8B77C4B}"/>
              </a:ext>
            </a:extLst>
          </p:cNvPr>
          <p:cNvSpPr>
            <a:spLocks noGrp="1" noRot="1" noChangeAspect="1" noChangeArrowheads="1" noTextEdit="1"/>
          </p:cNvSpPr>
          <p:nvPr>
            <p:ph type="sldImg"/>
          </p:nvPr>
        </p:nvSpPr>
        <p:spPr>
          <a:ln/>
        </p:spPr>
      </p:sp>
      <p:sp>
        <p:nvSpPr>
          <p:cNvPr id="733187" name="Notes Placeholder 2">
            <a:extLst>
              <a:ext uri="{FF2B5EF4-FFF2-40B4-BE49-F238E27FC236}">
                <a16:creationId xmlns:a16="http://schemas.microsoft.com/office/drawing/2014/main" id="{2027AFDE-1DD4-461F-9456-9FCF006771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a:extLst>
              <a:ext uri="{FF2B5EF4-FFF2-40B4-BE49-F238E27FC236}">
                <a16:creationId xmlns:a16="http://schemas.microsoft.com/office/drawing/2014/main" id="{080E54E0-3959-4347-8213-A2A7ABEECF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73ED6E2-B141-4CC0-BE94-ED7CABF3E86A}" type="slidenum">
              <a:rPr lang="en-US" altLang="en-US" sz="1300" smtClean="0">
                <a:latin typeface="Arial" panose="020B0604020202020204" pitchFamily="34" charset="0"/>
              </a:rPr>
              <a:pPr>
                <a:spcBef>
                  <a:spcPct val="0"/>
                </a:spcBef>
                <a:buClrTx/>
                <a:buFontTx/>
                <a:buNone/>
              </a:pPr>
              <a:t>341</a:t>
            </a:fld>
            <a:endParaRPr lang="en-US" altLang="en-US" sz="1300">
              <a:latin typeface="Arial" panose="020B0604020202020204" pitchFamily="34" charset="0"/>
            </a:endParaRPr>
          </a:p>
        </p:txBody>
      </p:sp>
    </p:spTree>
    <p:extLst>
      <p:ext uri="{BB962C8B-B14F-4D97-AF65-F5344CB8AC3E}">
        <p14:creationId xmlns:p14="http://schemas.microsoft.com/office/powerpoint/2010/main" val="282741477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a:extLst>
              <a:ext uri="{FF2B5EF4-FFF2-40B4-BE49-F238E27FC236}">
                <a16:creationId xmlns:a16="http://schemas.microsoft.com/office/drawing/2014/main" id="{57D2726C-572F-4F9C-8CB8-A69A01E6C705}"/>
              </a:ext>
            </a:extLst>
          </p:cNvPr>
          <p:cNvSpPr>
            <a:spLocks noGrp="1" noRot="1" noChangeAspect="1" noChangeArrowheads="1" noTextEdit="1"/>
          </p:cNvSpPr>
          <p:nvPr>
            <p:ph type="sldImg"/>
          </p:nvPr>
        </p:nvSpPr>
        <p:spPr>
          <a:ln/>
        </p:spPr>
      </p:sp>
      <p:sp>
        <p:nvSpPr>
          <p:cNvPr id="735235" name="Notes Placeholder 2">
            <a:extLst>
              <a:ext uri="{FF2B5EF4-FFF2-40B4-BE49-F238E27FC236}">
                <a16:creationId xmlns:a16="http://schemas.microsoft.com/office/drawing/2014/main" id="{49519B3B-6E30-4850-A8F4-438BCC601C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a:extLst>
              <a:ext uri="{FF2B5EF4-FFF2-40B4-BE49-F238E27FC236}">
                <a16:creationId xmlns:a16="http://schemas.microsoft.com/office/drawing/2014/main" id="{31A2D285-506D-4815-ABA6-F7982CF10F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5EF688-5E4B-4C41-AE7A-B6EBBCC5D7EA}" type="slidenum">
              <a:rPr lang="en-US" altLang="en-US" sz="1300" smtClean="0">
                <a:latin typeface="Arial" panose="020B0604020202020204" pitchFamily="34" charset="0"/>
              </a:rPr>
              <a:pPr>
                <a:spcBef>
                  <a:spcPct val="0"/>
                </a:spcBef>
                <a:buClrTx/>
                <a:buFontTx/>
                <a:buNone/>
              </a:pPr>
              <a:t>342</a:t>
            </a:fld>
            <a:endParaRPr lang="en-US" altLang="en-US" sz="1300">
              <a:latin typeface="Arial" panose="020B0604020202020204" pitchFamily="34" charset="0"/>
            </a:endParaRPr>
          </a:p>
        </p:txBody>
      </p:sp>
    </p:spTree>
    <p:extLst>
      <p:ext uri="{BB962C8B-B14F-4D97-AF65-F5344CB8AC3E}">
        <p14:creationId xmlns:p14="http://schemas.microsoft.com/office/powerpoint/2010/main" val="329625381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Slide Image Placeholder 1">
            <a:extLst>
              <a:ext uri="{FF2B5EF4-FFF2-40B4-BE49-F238E27FC236}">
                <a16:creationId xmlns:a16="http://schemas.microsoft.com/office/drawing/2014/main" id="{3C1AA150-C1B2-4845-8328-E1A88F6044E4}"/>
              </a:ext>
            </a:extLst>
          </p:cNvPr>
          <p:cNvSpPr>
            <a:spLocks noGrp="1" noRot="1" noChangeAspect="1" noChangeArrowheads="1" noTextEdit="1"/>
          </p:cNvSpPr>
          <p:nvPr>
            <p:ph type="sldImg"/>
          </p:nvPr>
        </p:nvSpPr>
        <p:spPr>
          <a:ln/>
        </p:spPr>
      </p:sp>
      <p:sp>
        <p:nvSpPr>
          <p:cNvPr id="737283" name="Notes Placeholder 2">
            <a:extLst>
              <a:ext uri="{FF2B5EF4-FFF2-40B4-BE49-F238E27FC236}">
                <a16:creationId xmlns:a16="http://schemas.microsoft.com/office/drawing/2014/main" id="{0B62CDA3-0A64-4FE2-A8E0-EAE3C79EAB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284" name="Slide Number Placeholder 3">
            <a:extLst>
              <a:ext uri="{FF2B5EF4-FFF2-40B4-BE49-F238E27FC236}">
                <a16:creationId xmlns:a16="http://schemas.microsoft.com/office/drawing/2014/main" id="{B83CBE31-4E74-4AE0-9024-1F07C1E6FD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9DED1C-3120-4304-B33F-43796BF078DE}" type="slidenum">
              <a:rPr lang="en-US" altLang="en-US" sz="1300" smtClean="0">
                <a:latin typeface="Arial" panose="020B0604020202020204" pitchFamily="34" charset="0"/>
              </a:rPr>
              <a:pPr>
                <a:spcBef>
                  <a:spcPct val="0"/>
                </a:spcBef>
                <a:buClrTx/>
                <a:buFontTx/>
                <a:buNone/>
              </a:pPr>
              <a:t>343</a:t>
            </a:fld>
            <a:endParaRPr lang="en-US" altLang="en-US" sz="1300">
              <a:latin typeface="Arial" panose="020B0604020202020204" pitchFamily="34" charset="0"/>
            </a:endParaRPr>
          </a:p>
        </p:txBody>
      </p:sp>
    </p:spTree>
    <p:extLst>
      <p:ext uri="{BB962C8B-B14F-4D97-AF65-F5344CB8AC3E}">
        <p14:creationId xmlns:p14="http://schemas.microsoft.com/office/powerpoint/2010/main" val="140879187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Slide Image Placeholder 1">
            <a:extLst>
              <a:ext uri="{FF2B5EF4-FFF2-40B4-BE49-F238E27FC236}">
                <a16:creationId xmlns:a16="http://schemas.microsoft.com/office/drawing/2014/main" id="{A73FDB2A-F1E6-474F-83AC-072D4A585662}"/>
              </a:ext>
            </a:extLst>
          </p:cNvPr>
          <p:cNvSpPr>
            <a:spLocks noGrp="1" noRot="1" noChangeAspect="1" noChangeArrowheads="1" noTextEdit="1"/>
          </p:cNvSpPr>
          <p:nvPr>
            <p:ph type="sldImg"/>
          </p:nvPr>
        </p:nvSpPr>
        <p:spPr>
          <a:ln/>
        </p:spPr>
      </p:sp>
      <p:sp>
        <p:nvSpPr>
          <p:cNvPr id="739331" name="Notes Placeholder 2">
            <a:extLst>
              <a:ext uri="{FF2B5EF4-FFF2-40B4-BE49-F238E27FC236}">
                <a16:creationId xmlns:a16="http://schemas.microsoft.com/office/drawing/2014/main" id="{0B7DCF0F-34B7-4572-B76C-11F1693DAC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9332" name="Slide Number Placeholder 3">
            <a:extLst>
              <a:ext uri="{FF2B5EF4-FFF2-40B4-BE49-F238E27FC236}">
                <a16:creationId xmlns:a16="http://schemas.microsoft.com/office/drawing/2014/main" id="{DF88762D-C58C-4B7D-BF75-D3A272A0082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151C2CA-2815-4CC0-A4D8-0BEE24019A41}" type="slidenum">
              <a:rPr lang="en-US" altLang="en-US" sz="1300" smtClean="0">
                <a:latin typeface="Arial" panose="020B0604020202020204" pitchFamily="34" charset="0"/>
              </a:rPr>
              <a:pPr>
                <a:spcBef>
                  <a:spcPct val="0"/>
                </a:spcBef>
                <a:buClrTx/>
                <a:buFontTx/>
                <a:buNone/>
              </a:pPr>
              <a:t>344</a:t>
            </a:fld>
            <a:endParaRPr lang="en-US" altLang="en-US" sz="1300">
              <a:latin typeface="Arial" panose="020B0604020202020204" pitchFamily="34" charset="0"/>
            </a:endParaRPr>
          </a:p>
        </p:txBody>
      </p:sp>
    </p:spTree>
    <p:extLst>
      <p:ext uri="{BB962C8B-B14F-4D97-AF65-F5344CB8AC3E}">
        <p14:creationId xmlns:p14="http://schemas.microsoft.com/office/powerpoint/2010/main" val="211558557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1378" name="Rectangle 8">
            <a:extLst>
              <a:ext uri="{FF2B5EF4-FFF2-40B4-BE49-F238E27FC236}">
                <a16:creationId xmlns:a16="http://schemas.microsoft.com/office/drawing/2014/main" id="{FF2DC982-2734-429A-88F6-5A9B75E20A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82ADF4-3E1C-4B30-A1BC-FDB4391B0917}" type="slidenum">
              <a:rPr lang="en-US" altLang="en-US" sz="1300" smtClean="0">
                <a:latin typeface="Arial" panose="020B0604020202020204" pitchFamily="34" charset="0"/>
              </a:rPr>
              <a:pPr>
                <a:spcBef>
                  <a:spcPct val="0"/>
                </a:spcBef>
                <a:buClrTx/>
                <a:buFontTx/>
                <a:buNone/>
              </a:pPr>
              <a:t>345</a:t>
            </a:fld>
            <a:endParaRPr lang="en-US" altLang="en-US" sz="1300">
              <a:latin typeface="Arial" panose="020B0604020202020204" pitchFamily="34" charset="0"/>
            </a:endParaRPr>
          </a:p>
        </p:txBody>
      </p:sp>
      <p:sp>
        <p:nvSpPr>
          <p:cNvPr id="741379" name="Rectangle 1">
            <a:extLst>
              <a:ext uri="{FF2B5EF4-FFF2-40B4-BE49-F238E27FC236}">
                <a16:creationId xmlns:a16="http://schemas.microsoft.com/office/drawing/2014/main" id="{69067E61-E427-43C5-8D24-58A386E16B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41380" name="Rectangle 2">
            <a:extLst>
              <a:ext uri="{FF2B5EF4-FFF2-40B4-BE49-F238E27FC236}">
                <a16:creationId xmlns:a16="http://schemas.microsoft.com/office/drawing/2014/main" id="{7EC4232E-C2A6-4737-9487-D5C3C0B1AB6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41381" name="Text Box 3">
            <a:extLst>
              <a:ext uri="{FF2B5EF4-FFF2-40B4-BE49-F238E27FC236}">
                <a16:creationId xmlns:a16="http://schemas.microsoft.com/office/drawing/2014/main" id="{7A474230-791E-4A51-917F-00DB12ECF01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190C8E-21DD-4BF0-95B6-8E9B826E64F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345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473039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0674" name="Rectangle 8">
            <a:extLst>
              <a:ext uri="{FF2B5EF4-FFF2-40B4-BE49-F238E27FC236}">
                <a16:creationId xmlns:a16="http://schemas.microsoft.com/office/drawing/2014/main" id="{1BD6F790-1596-4364-9BBC-36951D6D8E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A35C19-C174-4E57-BBCD-6BE11CEC7A1E}" type="slidenum">
              <a:rPr lang="en-US" altLang="en-US" sz="1300" smtClean="0">
                <a:latin typeface="Arial" panose="020B0604020202020204" pitchFamily="34" charset="0"/>
              </a:rPr>
              <a:pPr>
                <a:spcBef>
                  <a:spcPct val="0"/>
                </a:spcBef>
                <a:buClrTx/>
                <a:buFontTx/>
                <a:buNone/>
              </a:pPr>
              <a:t>347</a:t>
            </a:fld>
            <a:endParaRPr lang="en-US" altLang="en-US" sz="1300">
              <a:latin typeface="Arial" panose="020B0604020202020204" pitchFamily="34" charset="0"/>
            </a:endParaRPr>
          </a:p>
        </p:txBody>
      </p:sp>
      <p:sp>
        <p:nvSpPr>
          <p:cNvPr id="540675" name="Rectangle 1">
            <a:extLst>
              <a:ext uri="{FF2B5EF4-FFF2-40B4-BE49-F238E27FC236}">
                <a16:creationId xmlns:a16="http://schemas.microsoft.com/office/drawing/2014/main" id="{C7667C39-D8BD-40AA-8996-C22BCBE9E1B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0676" name="Rectangle 2">
            <a:extLst>
              <a:ext uri="{FF2B5EF4-FFF2-40B4-BE49-F238E27FC236}">
                <a16:creationId xmlns:a16="http://schemas.microsoft.com/office/drawing/2014/main" id="{3ED26E93-430C-4371-8B18-0B5C197EEE1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40677" name="Text Box 3">
            <a:extLst>
              <a:ext uri="{FF2B5EF4-FFF2-40B4-BE49-F238E27FC236}">
                <a16:creationId xmlns:a16="http://schemas.microsoft.com/office/drawing/2014/main" id="{418182CF-1F9B-4E2F-9A83-2ECBBBAE69D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232EEE-E499-4149-A2F0-01C9D337B5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347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0946153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a:extLst>
              <a:ext uri="{FF2B5EF4-FFF2-40B4-BE49-F238E27FC236}">
                <a16:creationId xmlns:a16="http://schemas.microsoft.com/office/drawing/2014/main" id="{0DD8749C-16CA-4190-A587-DFDE71E718E7}"/>
              </a:ext>
            </a:extLst>
          </p:cNvPr>
          <p:cNvSpPr>
            <a:spLocks noGrp="1" noRot="1" noChangeAspect="1" noChangeArrowheads="1" noTextEdit="1"/>
          </p:cNvSpPr>
          <p:nvPr>
            <p:ph type="sldImg"/>
          </p:nvPr>
        </p:nvSpPr>
        <p:spPr>
          <a:ln/>
        </p:spPr>
      </p:sp>
      <p:sp>
        <p:nvSpPr>
          <p:cNvPr id="389123" name="Notes Placeholder 2">
            <a:extLst>
              <a:ext uri="{FF2B5EF4-FFF2-40B4-BE49-F238E27FC236}">
                <a16:creationId xmlns:a16="http://schemas.microsoft.com/office/drawing/2014/main" id="{99EF8724-E9E9-4524-BDD5-CF50C12B7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a:extLst>
              <a:ext uri="{FF2B5EF4-FFF2-40B4-BE49-F238E27FC236}">
                <a16:creationId xmlns:a16="http://schemas.microsoft.com/office/drawing/2014/main" id="{056403E4-447D-4D5C-AFEB-ED2D3FB287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BF2B72-A79F-43D6-A2C5-E3D630FA7EDE}" type="slidenum">
              <a:rPr lang="en-US" altLang="en-US" sz="1300" smtClean="0">
                <a:latin typeface="Arial" panose="020B0604020202020204" pitchFamily="34" charset="0"/>
              </a:rPr>
              <a:pPr>
                <a:spcBef>
                  <a:spcPct val="0"/>
                </a:spcBef>
                <a:buClrTx/>
                <a:buFontTx/>
                <a:buNone/>
              </a:pPr>
              <a:t>351</a:t>
            </a:fld>
            <a:endParaRPr lang="en-US" altLang="en-US" sz="1300">
              <a:latin typeface="Arial" panose="020B0604020202020204" pitchFamily="34" charset="0"/>
            </a:endParaRPr>
          </a:p>
        </p:txBody>
      </p:sp>
    </p:spTree>
    <p:extLst>
      <p:ext uri="{BB962C8B-B14F-4D97-AF65-F5344CB8AC3E}">
        <p14:creationId xmlns:p14="http://schemas.microsoft.com/office/powerpoint/2010/main" val="120696036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Image Placeholder 1">
            <a:extLst>
              <a:ext uri="{FF2B5EF4-FFF2-40B4-BE49-F238E27FC236}">
                <a16:creationId xmlns:a16="http://schemas.microsoft.com/office/drawing/2014/main" id="{60146815-20DF-4EE8-BAF5-A14B691145E5}"/>
              </a:ext>
            </a:extLst>
          </p:cNvPr>
          <p:cNvSpPr>
            <a:spLocks noGrp="1" noRot="1" noChangeAspect="1" noChangeArrowheads="1" noTextEdit="1"/>
          </p:cNvSpPr>
          <p:nvPr>
            <p:ph type="sldImg"/>
          </p:nvPr>
        </p:nvSpPr>
        <p:spPr>
          <a:ln/>
        </p:spPr>
      </p:sp>
      <p:sp>
        <p:nvSpPr>
          <p:cNvPr id="391171" name="Notes Placeholder 2">
            <a:extLst>
              <a:ext uri="{FF2B5EF4-FFF2-40B4-BE49-F238E27FC236}">
                <a16:creationId xmlns:a16="http://schemas.microsoft.com/office/drawing/2014/main" id="{3070A0D1-9F14-4C54-9CAE-61464BA888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1172" name="Slide Number Placeholder 3">
            <a:extLst>
              <a:ext uri="{FF2B5EF4-FFF2-40B4-BE49-F238E27FC236}">
                <a16:creationId xmlns:a16="http://schemas.microsoft.com/office/drawing/2014/main" id="{4F919DAE-5140-4A1B-B37B-9E6A0C8EC9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C87276-7CA7-49C6-B79B-23423E63BA91}" type="slidenum">
              <a:rPr lang="en-US" altLang="en-US" sz="1300" smtClean="0">
                <a:latin typeface="Arial" panose="020B0604020202020204" pitchFamily="34" charset="0"/>
              </a:rPr>
              <a:pPr>
                <a:spcBef>
                  <a:spcPct val="0"/>
                </a:spcBef>
                <a:buClrTx/>
                <a:buFontTx/>
                <a:buNone/>
              </a:pPr>
              <a:t>352</a:t>
            </a:fld>
            <a:endParaRPr lang="en-US" altLang="en-US" sz="1300">
              <a:latin typeface="Arial" panose="020B0604020202020204" pitchFamily="34" charset="0"/>
            </a:endParaRPr>
          </a:p>
        </p:txBody>
      </p:sp>
    </p:spTree>
    <p:extLst>
      <p:ext uri="{BB962C8B-B14F-4D97-AF65-F5344CB8AC3E}">
        <p14:creationId xmlns:p14="http://schemas.microsoft.com/office/powerpoint/2010/main" val="3625802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7DA6A700-F061-4D12-8A42-49541A702D58}"/>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7827" name="Rectangle 2">
            <a:extLst>
              <a:ext uri="{FF2B5EF4-FFF2-40B4-BE49-F238E27FC236}">
                <a16:creationId xmlns:a16="http://schemas.microsoft.com/office/drawing/2014/main" id="{42CA5F34-8F3E-4BBB-BCC9-C3684DC4F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a:extLst>
              <a:ext uri="{FF2B5EF4-FFF2-40B4-BE49-F238E27FC236}">
                <a16:creationId xmlns:a16="http://schemas.microsoft.com/office/drawing/2014/main" id="{F1B8BCF0-7F87-4811-816C-F31B2145091D}"/>
              </a:ext>
            </a:extLst>
          </p:cNvPr>
          <p:cNvSpPr>
            <a:spLocks noGrp="1" noRot="1" noChangeAspect="1" noChangeArrowheads="1" noTextEdit="1"/>
          </p:cNvSpPr>
          <p:nvPr>
            <p:ph type="sldImg"/>
          </p:nvPr>
        </p:nvSpPr>
        <p:spPr>
          <a:ln/>
        </p:spPr>
      </p:sp>
      <p:sp>
        <p:nvSpPr>
          <p:cNvPr id="393219" name="Notes Placeholder 2">
            <a:extLst>
              <a:ext uri="{FF2B5EF4-FFF2-40B4-BE49-F238E27FC236}">
                <a16:creationId xmlns:a16="http://schemas.microsoft.com/office/drawing/2014/main" id="{DCA7F8A6-8E99-48F9-996A-81E8F4331D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3220" name="Slide Number Placeholder 3">
            <a:extLst>
              <a:ext uri="{FF2B5EF4-FFF2-40B4-BE49-F238E27FC236}">
                <a16:creationId xmlns:a16="http://schemas.microsoft.com/office/drawing/2014/main" id="{BED2E2A8-7C94-4191-A3D0-81F1A04C38C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AE5E6F-D72E-4652-B897-7A2D74BF02C0}" type="slidenum">
              <a:rPr lang="en-US" altLang="en-US" sz="1300" smtClean="0">
                <a:latin typeface="Arial" panose="020B0604020202020204" pitchFamily="34" charset="0"/>
              </a:rPr>
              <a:pPr>
                <a:spcBef>
                  <a:spcPct val="0"/>
                </a:spcBef>
                <a:buClrTx/>
                <a:buFontTx/>
                <a:buNone/>
              </a:pPr>
              <a:t>353</a:t>
            </a:fld>
            <a:endParaRPr lang="en-US" altLang="en-US" sz="1300">
              <a:latin typeface="Arial" panose="020B0604020202020204" pitchFamily="34" charset="0"/>
            </a:endParaRPr>
          </a:p>
        </p:txBody>
      </p:sp>
    </p:spTree>
    <p:extLst>
      <p:ext uri="{BB962C8B-B14F-4D97-AF65-F5344CB8AC3E}">
        <p14:creationId xmlns:p14="http://schemas.microsoft.com/office/powerpoint/2010/main" val="3379009946"/>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a:extLst>
              <a:ext uri="{FF2B5EF4-FFF2-40B4-BE49-F238E27FC236}">
                <a16:creationId xmlns:a16="http://schemas.microsoft.com/office/drawing/2014/main" id="{536D5406-45A7-4DFA-B178-8BC6A657665F}"/>
              </a:ext>
            </a:extLst>
          </p:cNvPr>
          <p:cNvSpPr>
            <a:spLocks noGrp="1" noRot="1" noChangeAspect="1" noChangeArrowheads="1" noTextEdit="1"/>
          </p:cNvSpPr>
          <p:nvPr>
            <p:ph type="sldImg"/>
          </p:nvPr>
        </p:nvSpPr>
        <p:spPr>
          <a:ln/>
        </p:spPr>
      </p:sp>
      <p:sp>
        <p:nvSpPr>
          <p:cNvPr id="395267" name="Notes Placeholder 2">
            <a:extLst>
              <a:ext uri="{FF2B5EF4-FFF2-40B4-BE49-F238E27FC236}">
                <a16:creationId xmlns:a16="http://schemas.microsoft.com/office/drawing/2014/main" id="{7A881739-6930-4C10-BD92-8D643DAAD6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a:extLst>
              <a:ext uri="{FF2B5EF4-FFF2-40B4-BE49-F238E27FC236}">
                <a16:creationId xmlns:a16="http://schemas.microsoft.com/office/drawing/2014/main" id="{E667C961-B420-429D-9C42-6FE37DBC955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DB1425-CE8E-401B-A1A3-B1862B7AE883}" type="slidenum">
              <a:rPr lang="en-US" altLang="en-US" sz="1300" smtClean="0">
                <a:latin typeface="Arial" panose="020B0604020202020204" pitchFamily="34" charset="0"/>
              </a:rPr>
              <a:pPr>
                <a:spcBef>
                  <a:spcPct val="0"/>
                </a:spcBef>
                <a:buClrTx/>
                <a:buFontTx/>
                <a:buNone/>
              </a:pPr>
              <a:t>354</a:t>
            </a:fld>
            <a:endParaRPr lang="en-US" altLang="en-US" sz="1300">
              <a:latin typeface="Arial" panose="020B0604020202020204" pitchFamily="34" charset="0"/>
            </a:endParaRPr>
          </a:p>
        </p:txBody>
      </p:sp>
    </p:spTree>
    <p:extLst>
      <p:ext uri="{BB962C8B-B14F-4D97-AF65-F5344CB8AC3E}">
        <p14:creationId xmlns:p14="http://schemas.microsoft.com/office/powerpoint/2010/main" val="1656167627"/>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Slide Image Placeholder 1">
            <a:extLst>
              <a:ext uri="{FF2B5EF4-FFF2-40B4-BE49-F238E27FC236}">
                <a16:creationId xmlns:a16="http://schemas.microsoft.com/office/drawing/2014/main" id="{C715E85B-A879-44FE-A54A-05B6AD6160B0}"/>
              </a:ext>
            </a:extLst>
          </p:cNvPr>
          <p:cNvSpPr>
            <a:spLocks noGrp="1" noRot="1" noChangeAspect="1" noChangeArrowheads="1" noTextEdit="1"/>
          </p:cNvSpPr>
          <p:nvPr>
            <p:ph type="sldImg"/>
          </p:nvPr>
        </p:nvSpPr>
        <p:spPr>
          <a:ln/>
        </p:spPr>
      </p:sp>
      <p:sp>
        <p:nvSpPr>
          <p:cNvPr id="397315" name="Notes Placeholder 2">
            <a:extLst>
              <a:ext uri="{FF2B5EF4-FFF2-40B4-BE49-F238E27FC236}">
                <a16:creationId xmlns:a16="http://schemas.microsoft.com/office/drawing/2014/main" id="{D6D1BE64-F93E-4357-897C-C55D1E079E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7316" name="Slide Number Placeholder 3">
            <a:extLst>
              <a:ext uri="{FF2B5EF4-FFF2-40B4-BE49-F238E27FC236}">
                <a16:creationId xmlns:a16="http://schemas.microsoft.com/office/drawing/2014/main" id="{D4E42FF3-C327-4D1B-AAD1-7DE5FB88BC2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1FF187C-6903-4A25-B3B2-E0EE96362594}" type="slidenum">
              <a:rPr lang="en-US" altLang="en-US" sz="1300" smtClean="0">
                <a:latin typeface="Arial" panose="020B0604020202020204" pitchFamily="34" charset="0"/>
              </a:rPr>
              <a:pPr>
                <a:spcBef>
                  <a:spcPct val="0"/>
                </a:spcBef>
                <a:buClrTx/>
                <a:buFontTx/>
                <a:buNone/>
              </a:pPr>
              <a:t>355</a:t>
            </a:fld>
            <a:endParaRPr lang="en-US" altLang="en-US" sz="1300">
              <a:latin typeface="Arial" panose="020B0604020202020204" pitchFamily="34" charset="0"/>
            </a:endParaRPr>
          </a:p>
        </p:txBody>
      </p:sp>
    </p:spTree>
    <p:extLst>
      <p:ext uri="{BB962C8B-B14F-4D97-AF65-F5344CB8AC3E}">
        <p14:creationId xmlns:p14="http://schemas.microsoft.com/office/powerpoint/2010/main" val="425911648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Slide Image Placeholder 1">
            <a:extLst>
              <a:ext uri="{FF2B5EF4-FFF2-40B4-BE49-F238E27FC236}">
                <a16:creationId xmlns:a16="http://schemas.microsoft.com/office/drawing/2014/main" id="{F9F73072-D58A-4884-A2A8-E37ECB88B5AB}"/>
              </a:ext>
            </a:extLst>
          </p:cNvPr>
          <p:cNvSpPr>
            <a:spLocks noGrp="1" noRot="1" noChangeAspect="1" noChangeArrowheads="1" noTextEdit="1"/>
          </p:cNvSpPr>
          <p:nvPr>
            <p:ph type="sldImg"/>
          </p:nvPr>
        </p:nvSpPr>
        <p:spPr>
          <a:ln/>
        </p:spPr>
      </p:sp>
      <p:sp>
        <p:nvSpPr>
          <p:cNvPr id="399363" name="Notes Placeholder 2">
            <a:extLst>
              <a:ext uri="{FF2B5EF4-FFF2-40B4-BE49-F238E27FC236}">
                <a16:creationId xmlns:a16="http://schemas.microsoft.com/office/drawing/2014/main" id="{2F9D9FD7-3E45-409F-ADBC-D482C79E10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9364" name="Slide Number Placeholder 3">
            <a:extLst>
              <a:ext uri="{FF2B5EF4-FFF2-40B4-BE49-F238E27FC236}">
                <a16:creationId xmlns:a16="http://schemas.microsoft.com/office/drawing/2014/main" id="{69338853-9B3F-4533-A4B0-367999FA230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4C60FC-2D2E-4CA8-96DA-4D8353C83B13}" type="slidenum">
              <a:rPr lang="en-US" altLang="en-US" sz="1300" smtClean="0">
                <a:latin typeface="Arial" panose="020B0604020202020204" pitchFamily="34" charset="0"/>
              </a:rPr>
              <a:pPr>
                <a:spcBef>
                  <a:spcPct val="0"/>
                </a:spcBef>
                <a:buClrTx/>
                <a:buFontTx/>
                <a:buNone/>
              </a:pPr>
              <a:t>356</a:t>
            </a:fld>
            <a:endParaRPr lang="en-US" altLang="en-US" sz="1300">
              <a:latin typeface="Arial" panose="020B0604020202020204" pitchFamily="34" charset="0"/>
            </a:endParaRPr>
          </a:p>
        </p:txBody>
      </p:sp>
    </p:spTree>
    <p:extLst>
      <p:ext uri="{BB962C8B-B14F-4D97-AF65-F5344CB8AC3E}">
        <p14:creationId xmlns:p14="http://schemas.microsoft.com/office/powerpoint/2010/main" val="86078051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3665E50D-656F-41D0-8D84-D3FDE6CFF047}"/>
              </a:ext>
            </a:extLst>
          </p:cNvPr>
          <p:cNvSpPr>
            <a:spLocks noGrp="1" noRot="1" noChangeAspect="1" noChangeArrowheads="1" noTextEdit="1"/>
          </p:cNvSpPr>
          <p:nvPr>
            <p:ph type="sldImg"/>
          </p:nvPr>
        </p:nvSpPr>
        <p:spPr>
          <a:ln/>
        </p:spPr>
      </p:sp>
      <p:sp>
        <p:nvSpPr>
          <p:cNvPr id="401411" name="Notes Placeholder 2">
            <a:extLst>
              <a:ext uri="{FF2B5EF4-FFF2-40B4-BE49-F238E27FC236}">
                <a16:creationId xmlns:a16="http://schemas.microsoft.com/office/drawing/2014/main" id="{2120EF83-6EE2-44B6-BE1A-CC5D91ACFD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1412" name="Slide Number Placeholder 3">
            <a:extLst>
              <a:ext uri="{FF2B5EF4-FFF2-40B4-BE49-F238E27FC236}">
                <a16:creationId xmlns:a16="http://schemas.microsoft.com/office/drawing/2014/main" id="{B236AAAA-0864-4115-96BD-024DBAD62A8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666A0B-702D-493A-BE88-D3DB2BC79AB4}" type="slidenum">
              <a:rPr lang="en-US" altLang="en-US" sz="1300" smtClean="0">
                <a:latin typeface="Arial" panose="020B0604020202020204" pitchFamily="34" charset="0"/>
              </a:rPr>
              <a:pPr>
                <a:spcBef>
                  <a:spcPct val="0"/>
                </a:spcBef>
                <a:buClrTx/>
                <a:buFontTx/>
                <a:buNone/>
              </a:pPr>
              <a:t>357</a:t>
            </a:fld>
            <a:endParaRPr lang="en-US" altLang="en-US" sz="1300">
              <a:latin typeface="Arial" panose="020B0604020202020204" pitchFamily="34" charset="0"/>
            </a:endParaRPr>
          </a:p>
        </p:txBody>
      </p:sp>
    </p:spTree>
    <p:extLst>
      <p:ext uri="{BB962C8B-B14F-4D97-AF65-F5344CB8AC3E}">
        <p14:creationId xmlns:p14="http://schemas.microsoft.com/office/powerpoint/2010/main" val="8168013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a:extLst>
              <a:ext uri="{FF2B5EF4-FFF2-40B4-BE49-F238E27FC236}">
                <a16:creationId xmlns:a16="http://schemas.microsoft.com/office/drawing/2014/main" id="{41AF296E-4D09-43A9-BAB2-B3A46260EA1C}"/>
              </a:ext>
            </a:extLst>
          </p:cNvPr>
          <p:cNvSpPr>
            <a:spLocks noGrp="1" noRot="1" noChangeAspect="1" noChangeArrowheads="1" noTextEdit="1"/>
          </p:cNvSpPr>
          <p:nvPr>
            <p:ph type="sldImg"/>
          </p:nvPr>
        </p:nvSpPr>
        <p:spPr>
          <a:ln/>
        </p:spPr>
      </p:sp>
      <p:sp>
        <p:nvSpPr>
          <p:cNvPr id="403459" name="Notes Placeholder 2">
            <a:extLst>
              <a:ext uri="{FF2B5EF4-FFF2-40B4-BE49-F238E27FC236}">
                <a16:creationId xmlns:a16="http://schemas.microsoft.com/office/drawing/2014/main" id="{AACA9FF1-A648-4B04-9ED8-B377CE3185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a:extLst>
              <a:ext uri="{FF2B5EF4-FFF2-40B4-BE49-F238E27FC236}">
                <a16:creationId xmlns:a16="http://schemas.microsoft.com/office/drawing/2014/main" id="{43750138-696F-479A-AC4C-037712294A6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EADDF0-3B24-4B86-907E-5406D7D7EC33}" type="slidenum">
              <a:rPr lang="en-US" altLang="en-US" sz="1300" smtClean="0">
                <a:latin typeface="Arial" panose="020B0604020202020204" pitchFamily="34" charset="0"/>
              </a:rPr>
              <a:pPr>
                <a:spcBef>
                  <a:spcPct val="0"/>
                </a:spcBef>
                <a:buClrTx/>
                <a:buFontTx/>
                <a:buNone/>
              </a:pPr>
              <a:t>358</a:t>
            </a:fld>
            <a:endParaRPr lang="en-US" altLang="en-US" sz="1300">
              <a:latin typeface="Arial" panose="020B0604020202020204" pitchFamily="34" charset="0"/>
            </a:endParaRPr>
          </a:p>
        </p:txBody>
      </p:sp>
    </p:spTree>
    <p:extLst>
      <p:ext uri="{BB962C8B-B14F-4D97-AF65-F5344CB8AC3E}">
        <p14:creationId xmlns:p14="http://schemas.microsoft.com/office/powerpoint/2010/main" val="408928479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a:extLst>
              <a:ext uri="{FF2B5EF4-FFF2-40B4-BE49-F238E27FC236}">
                <a16:creationId xmlns:a16="http://schemas.microsoft.com/office/drawing/2014/main" id="{EC442D3E-82D7-4297-A17B-ABA7B6EB98C5}"/>
              </a:ext>
            </a:extLst>
          </p:cNvPr>
          <p:cNvSpPr>
            <a:spLocks noGrp="1" noRot="1" noChangeAspect="1" noChangeArrowheads="1" noTextEdit="1"/>
          </p:cNvSpPr>
          <p:nvPr>
            <p:ph type="sldImg"/>
          </p:nvPr>
        </p:nvSpPr>
        <p:spPr>
          <a:ln/>
        </p:spPr>
      </p:sp>
      <p:sp>
        <p:nvSpPr>
          <p:cNvPr id="405507" name="Notes Placeholder 2">
            <a:extLst>
              <a:ext uri="{FF2B5EF4-FFF2-40B4-BE49-F238E27FC236}">
                <a16:creationId xmlns:a16="http://schemas.microsoft.com/office/drawing/2014/main" id="{7C08D2A3-5678-4C62-A0EE-208216072F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a:extLst>
              <a:ext uri="{FF2B5EF4-FFF2-40B4-BE49-F238E27FC236}">
                <a16:creationId xmlns:a16="http://schemas.microsoft.com/office/drawing/2014/main" id="{3A849701-F1F9-4E11-99D9-19E96C4BAD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59E5E9-EE10-434F-BA14-196E105163DD}" type="slidenum">
              <a:rPr lang="en-US" altLang="en-US" sz="1300" smtClean="0">
                <a:latin typeface="Arial" panose="020B0604020202020204" pitchFamily="34" charset="0"/>
              </a:rPr>
              <a:pPr>
                <a:spcBef>
                  <a:spcPct val="0"/>
                </a:spcBef>
                <a:buClrTx/>
                <a:buFontTx/>
                <a:buNone/>
              </a:pPr>
              <a:t>359</a:t>
            </a:fld>
            <a:endParaRPr lang="en-US" altLang="en-US" sz="1300">
              <a:latin typeface="Arial" panose="020B0604020202020204" pitchFamily="34" charset="0"/>
            </a:endParaRPr>
          </a:p>
        </p:txBody>
      </p:sp>
    </p:spTree>
    <p:extLst>
      <p:ext uri="{BB962C8B-B14F-4D97-AF65-F5344CB8AC3E}">
        <p14:creationId xmlns:p14="http://schemas.microsoft.com/office/powerpoint/2010/main" val="423684994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Slide Image Placeholder 1">
            <a:extLst>
              <a:ext uri="{FF2B5EF4-FFF2-40B4-BE49-F238E27FC236}">
                <a16:creationId xmlns:a16="http://schemas.microsoft.com/office/drawing/2014/main" id="{E290C9AD-F49D-46F1-81A9-C92F824DB4F0}"/>
              </a:ext>
            </a:extLst>
          </p:cNvPr>
          <p:cNvSpPr>
            <a:spLocks noGrp="1" noRot="1" noChangeAspect="1" noChangeArrowheads="1" noTextEdit="1"/>
          </p:cNvSpPr>
          <p:nvPr>
            <p:ph type="sldImg"/>
          </p:nvPr>
        </p:nvSpPr>
        <p:spPr>
          <a:ln/>
        </p:spPr>
      </p:sp>
      <p:sp>
        <p:nvSpPr>
          <p:cNvPr id="407555" name="Notes Placeholder 2">
            <a:extLst>
              <a:ext uri="{FF2B5EF4-FFF2-40B4-BE49-F238E27FC236}">
                <a16:creationId xmlns:a16="http://schemas.microsoft.com/office/drawing/2014/main" id="{A71AE0A7-09ED-4AC1-B844-77E052D6C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7556" name="Slide Number Placeholder 3">
            <a:extLst>
              <a:ext uri="{FF2B5EF4-FFF2-40B4-BE49-F238E27FC236}">
                <a16:creationId xmlns:a16="http://schemas.microsoft.com/office/drawing/2014/main" id="{9049947B-61C9-4063-B2BE-34F7D515C3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2EFE00-8AC7-432C-85C8-EC0BF7AF6011}" type="slidenum">
              <a:rPr lang="en-US" altLang="en-US" sz="1300" smtClean="0">
                <a:latin typeface="Arial" panose="020B0604020202020204" pitchFamily="34" charset="0"/>
              </a:rPr>
              <a:pPr>
                <a:spcBef>
                  <a:spcPct val="0"/>
                </a:spcBef>
                <a:buClrTx/>
                <a:buFontTx/>
                <a:buNone/>
              </a:pPr>
              <a:t>360</a:t>
            </a:fld>
            <a:endParaRPr lang="en-US" altLang="en-US" sz="1300">
              <a:latin typeface="Arial" panose="020B0604020202020204" pitchFamily="34" charset="0"/>
            </a:endParaRPr>
          </a:p>
        </p:txBody>
      </p:sp>
    </p:spTree>
    <p:extLst>
      <p:ext uri="{BB962C8B-B14F-4D97-AF65-F5344CB8AC3E}">
        <p14:creationId xmlns:p14="http://schemas.microsoft.com/office/powerpoint/2010/main" val="409629076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1957B6DC-0547-4835-A07A-A223D66F8F4B}"/>
              </a:ext>
            </a:extLst>
          </p:cNvPr>
          <p:cNvSpPr>
            <a:spLocks noGrp="1" noRot="1" noChangeAspect="1" noChangeArrowheads="1" noTextEdit="1"/>
          </p:cNvSpPr>
          <p:nvPr>
            <p:ph type="sldImg"/>
          </p:nvPr>
        </p:nvSpPr>
        <p:spPr>
          <a:ln/>
        </p:spPr>
      </p:sp>
      <p:sp>
        <p:nvSpPr>
          <p:cNvPr id="362499" name="Notes Placeholder 2">
            <a:extLst>
              <a:ext uri="{FF2B5EF4-FFF2-40B4-BE49-F238E27FC236}">
                <a16:creationId xmlns:a16="http://schemas.microsoft.com/office/drawing/2014/main" id="{5869FE72-EA32-4355-B6AC-4C7F7CE943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2500" name="Slide Number Placeholder 3">
            <a:extLst>
              <a:ext uri="{FF2B5EF4-FFF2-40B4-BE49-F238E27FC236}">
                <a16:creationId xmlns:a16="http://schemas.microsoft.com/office/drawing/2014/main" id="{26901476-C757-40D8-8E97-E343BD5D62A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18CAF4F-0FBC-4704-BE98-F32D23F34C6A}" type="slidenum">
              <a:rPr lang="en-US" altLang="en-US" sz="1300" smtClean="0">
                <a:latin typeface="Arial" panose="020B0604020202020204" pitchFamily="34" charset="0"/>
              </a:rPr>
              <a:pPr>
                <a:spcBef>
                  <a:spcPct val="0"/>
                </a:spcBef>
                <a:buClrTx/>
                <a:buFontTx/>
                <a:buNone/>
              </a:pPr>
              <a:t>361</a:t>
            </a:fld>
            <a:endParaRPr lang="en-US" altLang="en-US" sz="1300">
              <a:latin typeface="Arial" panose="020B0604020202020204" pitchFamily="34" charset="0"/>
            </a:endParaRPr>
          </a:p>
        </p:txBody>
      </p:sp>
    </p:spTree>
    <p:extLst>
      <p:ext uri="{BB962C8B-B14F-4D97-AF65-F5344CB8AC3E}">
        <p14:creationId xmlns:p14="http://schemas.microsoft.com/office/powerpoint/2010/main" val="44800226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a:extLst>
              <a:ext uri="{FF2B5EF4-FFF2-40B4-BE49-F238E27FC236}">
                <a16:creationId xmlns:a16="http://schemas.microsoft.com/office/drawing/2014/main" id="{B3B3B589-5618-4B64-84AE-FB1B3C57FAAC}"/>
              </a:ext>
            </a:extLst>
          </p:cNvPr>
          <p:cNvSpPr>
            <a:spLocks noGrp="1" noRot="1" noChangeAspect="1" noChangeArrowheads="1" noTextEdit="1"/>
          </p:cNvSpPr>
          <p:nvPr>
            <p:ph type="sldImg"/>
          </p:nvPr>
        </p:nvSpPr>
        <p:spPr>
          <a:ln/>
        </p:spPr>
      </p:sp>
      <p:sp>
        <p:nvSpPr>
          <p:cNvPr id="364547" name="Notes Placeholder 2">
            <a:extLst>
              <a:ext uri="{FF2B5EF4-FFF2-40B4-BE49-F238E27FC236}">
                <a16:creationId xmlns:a16="http://schemas.microsoft.com/office/drawing/2014/main" id="{99E8B103-05BA-4B12-B3FE-02BF6339A2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4548" name="Slide Number Placeholder 3">
            <a:extLst>
              <a:ext uri="{FF2B5EF4-FFF2-40B4-BE49-F238E27FC236}">
                <a16:creationId xmlns:a16="http://schemas.microsoft.com/office/drawing/2014/main" id="{5B4FDC86-B58C-4332-A507-9C7929D191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60000E-EF58-432B-8782-7B5E133F895E}" type="slidenum">
              <a:rPr lang="en-US" altLang="en-US" sz="1300" smtClean="0">
                <a:latin typeface="Arial" panose="020B0604020202020204" pitchFamily="34" charset="0"/>
              </a:rPr>
              <a:pPr>
                <a:spcBef>
                  <a:spcPct val="0"/>
                </a:spcBef>
                <a:buClrTx/>
                <a:buFontTx/>
                <a:buNone/>
              </a:pPr>
              <a:t>362</a:t>
            </a:fld>
            <a:endParaRPr lang="en-US" altLang="en-US" sz="1300">
              <a:latin typeface="Arial" panose="020B0604020202020204" pitchFamily="34" charset="0"/>
            </a:endParaRPr>
          </a:p>
        </p:txBody>
      </p:sp>
    </p:spTree>
    <p:extLst>
      <p:ext uri="{BB962C8B-B14F-4D97-AF65-F5344CB8AC3E}">
        <p14:creationId xmlns:p14="http://schemas.microsoft.com/office/powerpoint/2010/main" val="1749423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96DC4C3F-6543-4731-975D-FDCF80287DC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9875" name="Rectangle 2">
            <a:extLst>
              <a:ext uri="{FF2B5EF4-FFF2-40B4-BE49-F238E27FC236}">
                <a16:creationId xmlns:a16="http://schemas.microsoft.com/office/drawing/2014/main" id="{B0D93FA6-C1B4-4247-87D6-7759056E7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Slide Image Placeholder 1">
            <a:extLst>
              <a:ext uri="{FF2B5EF4-FFF2-40B4-BE49-F238E27FC236}">
                <a16:creationId xmlns:a16="http://schemas.microsoft.com/office/drawing/2014/main" id="{7CEFF521-5DB0-45D8-9EB8-5B702004457C}"/>
              </a:ext>
            </a:extLst>
          </p:cNvPr>
          <p:cNvSpPr>
            <a:spLocks noGrp="1" noRot="1" noChangeAspect="1" noChangeArrowheads="1" noTextEdit="1"/>
          </p:cNvSpPr>
          <p:nvPr>
            <p:ph type="sldImg"/>
          </p:nvPr>
        </p:nvSpPr>
        <p:spPr>
          <a:ln/>
        </p:spPr>
      </p:sp>
      <p:sp>
        <p:nvSpPr>
          <p:cNvPr id="724995" name="Notes Placeholder 2">
            <a:extLst>
              <a:ext uri="{FF2B5EF4-FFF2-40B4-BE49-F238E27FC236}">
                <a16:creationId xmlns:a16="http://schemas.microsoft.com/office/drawing/2014/main" id="{C3AD06E1-1CBB-4E13-952A-70E076D4DC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4996" name="Slide Number Placeholder 3">
            <a:extLst>
              <a:ext uri="{FF2B5EF4-FFF2-40B4-BE49-F238E27FC236}">
                <a16:creationId xmlns:a16="http://schemas.microsoft.com/office/drawing/2014/main" id="{CFFD369D-36EE-47BA-B305-F236BC7EE9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B6259CE-64C0-42BE-B328-B8F23591CF7A}" type="slidenum">
              <a:rPr lang="en-US" altLang="en-US" sz="1300" smtClean="0">
                <a:latin typeface="Arial" panose="020B0604020202020204" pitchFamily="34" charset="0"/>
              </a:rPr>
              <a:pPr>
                <a:spcBef>
                  <a:spcPct val="0"/>
                </a:spcBef>
                <a:buClrTx/>
                <a:buFontTx/>
                <a:buNone/>
              </a:pPr>
              <a:t>363</a:t>
            </a:fld>
            <a:endParaRPr lang="en-US" altLang="en-US" sz="1300">
              <a:latin typeface="Arial" panose="020B0604020202020204" pitchFamily="34" charset="0"/>
            </a:endParaRPr>
          </a:p>
        </p:txBody>
      </p:sp>
    </p:spTree>
    <p:extLst>
      <p:ext uri="{BB962C8B-B14F-4D97-AF65-F5344CB8AC3E}">
        <p14:creationId xmlns:p14="http://schemas.microsoft.com/office/powerpoint/2010/main" val="181106247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BE98A8DD-496C-471F-A3B0-A1A5EAE2B260}"/>
              </a:ext>
            </a:extLst>
          </p:cNvPr>
          <p:cNvSpPr>
            <a:spLocks noGrp="1" noRot="1" noChangeAspect="1" noChangeArrowheads="1" noTextEdit="1"/>
          </p:cNvSpPr>
          <p:nvPr>
            <p:ph type="sldImg"/>
          </p:nvPr>
        </p:nvSpPr>
        <p:spPr>
          <a:ln/>
        </p:spPr>
      </p:sp>
      <p:sp>
        <p:nvSpPr>
          <p:cNvPr id="729091" name="Notes Placeholder 2">
            <a:extLst>
              <a:ext uri="{FF2B5EF4-FFF2-40B4-BE49-F238E27FC236}">
                <a16:creationId xmlns:a16="http://schemas.microsoft.com/office/drawing/2014/main" id="{5E519BD3-BB97-4CFB-85E2-EA9BB0F288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9092" name="Slide Number Placeholder 3">
            <a:extLst>
              <a:ext uri="{FF2B5EF4-FFF2-40B4-BE49-F238E27FC236}">
                <a16:creationId xmlns:a16="http://schemas.microsoft.com/office/drawing/2014/main" id="{4DA9392D-C0E4-4C68-8006-5FF8DE90BC5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9D6C43-A8BD-4B33-ADE2-5F6475CB3636}" type="slidenum">
              <a:rPr lang="en-US" altLang="en-US" sz="1300" smtClean="0">
                <a:latin typeface="Arial" panose="020B0604020202020204" pitchFamily="34" charset="0"/>
              </a:rPr>
              <a:pPr>
                <a:spcBef>
                  <a:spcPct val="0"/>
                </a:spcBef>
                <a:buClrTx/>
                <a:buFontTx/>
                <a:buNone/>
              </a:pPr>
              <a:t>366</a:t>
            </a:fld>
            <a:endParaRPr lang="en-US" altLang="en-US" sz="1300">
              <a:latin typeface="Arial" panose="020B0604020202020204" pitchFamily="34" charset="0"/>
            </a:endParaRPr>
          </a:p>
        </p:txBody>
      </p:sp>
    </p:spTree>
    <p:extLst>
      <p:ext uri="{BB962C8B-B14F-4D97-AF65-F5344CB8AC3E}">
        <p14:creationId xmlns:p14="http://schemas.microsoft.com/office/powerpoint/2010/main" val="264583089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1378" name="Rectangle 8">
            <a:extLst>
              <a:ext uri="{FF2B5EF4-FFF2-40B4-BE49-F238E27FC236}">
                <a16:creationId xmlns:a16="http://schemas.microsoft.com/office/drawing/2014/main" id="{FF2DC982-2734-429A-88F6-5A9B75E20A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82ADF4-3E1C-4B30-A1BC-FDB4391B0917}" type="slidenum">
              <a:rPr lang="en-US" altLang="en-US" sz="1300" smtClean="0">
                <a:latin typeface="Arial" panose="020B0604020202020204" pitchFamily="34" charset="0"/>
              </a:rPr>
              <a:pPr>
                <a:spcBef>
                  <a:spcPct val="0"/>
                </a:spcBef>
                <a:buClrTx/>
                <a:buFontTx/>
                <a:buNone/>
              </a:pPr>
              <a:t>370</a:t>
            </a:fld>
            <a:endParaRPr lang="en-US" altLang="en-US" sz="1300">
              <a:latin typeface="Arial" panose="020B0604020202020204" pitchFamily="34" charset="0"/>
            </a:endParaRPr>
          </a:p>
        </p:txBody>
      </p:sp>
      <p:sp>
        <p:nvSpPr>
          <p:cNvPr id="741379" name="Rectangle 1">
            <a:extLst>
              <a:ext uri="{FF2B5EF4-FFF2-40B4-BE49-F238E27FC236}">
                <a16:creationId xmlns:a16="http://schemas.microsoft.com/office/drawing/2014/main" id="{69067E61-E427-43C5-8D24-58A386E16B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41380" name="Rectangle 2">
            <a:extLst>
              <a:ext uri="{FF2B5EF4-FFF2-40B4-BE49-F238E27FC236}">
                <a16:creationId xmlns:a16="http://schemas.microsoft.com/office/drawing/2014/main" id="{7EC4232E-C2A6-4737-9487-D5C3C0B1AB6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41381" name="Text Box 3">
            <a:extLst>
              <a:ext uri="{FF2B5EF4-FFF2-40B4-BE49-F238E27FC236}">
                <a16:creationId xmlns:a16="http://schemas.microsoft.com/office/drawing/2014/main" id="{7A474230-791E-4A51-917F-00DB12ECF01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190C8E-21DD-4BF0-95B6-8E9B826E64F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2954116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Slide Image Placeholder 1">
            <a:extLst>
              <a:ext uri="{FF2B5EF4-FFF2-40B4-BE49-F238E27FC236}">
                <a16:creationId xmlns:a16="http://schemas.microsoft.com/office/drawing/2014/main" id="{7C866F8D-0C91-4A83-9A70-697EBC6DFC5E}"/>
              </a:ext>
            </a:extLst>
          </p:cNvPr>
          <p:cNvSpPr>
            <a:spLocks noGrp="1" noRot="1" noChangeAspect="1" noChangeArrowheads="1" noTextEdit="1"/>
          </p:cNvSpPr>
          <p:nvPr>
            <p:ph type="sldImg"/>
          </p:nvPr>
        </p:nvSpPr>
        <p:spPr>
          <a:ln/>
        </p:spPr>
      </p:sp>
      <p:sp>
        <p:nvSpPr>
          <p:cNvPr id="743427" name="Notes Placeholder 2">
            <a:extLst>
              <a:ext uri="{FF2B5EF4-FFF2-40B4-BE49-F238E27FC236}">
                <a16:creationId xmlns:a16="http://schemas.microsoft.com/office/drawing/2014/main" id="{0DB409EB-4864-4EE2-9270-31015B46B4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3428" name="Slide Number Placeholder 3">
            <a:extLst>
              <a:ext uri="{FF2B5EF4-FFF2-40B4-BE49-F238E27FC236}">
                <a16:creationId xmlns:a16="http://schemas.microsoft.com/office/drawing/2014/main" id="{C2A27160-D692-4A2F-8BF5-E03FF7FBCC5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964D66-CDE3-4628-8C85-1E59EB4A2ABF}" type="slidenum">
              <a:rPr lang="en-US" altLang="en-US" sz="1300" smtClean="0">
                <a:latin typeface="Arial" panose="020B0604020202020204" pitchFamily="34" charset="0"/>
              </a:rPr>
              <a:pPr>
                <a:spcBef>
                  <a:spcPct val="0"/>
                </a:spcBef>
                <a:buClrTx/>
                <a:buFontTx/>
                <a:buNone/>
              </a:pPr>
              <a:t>371</a:t>
            </a:fld>
            <a:endParaRPr lang="en-US" altLang="en-US" sz="1300">
              <a:latin typeface="Arial" panose="020B0604020202020204" pitchFamily="34" charset="0"/>
            </a:endParaRPr>
          </a:p>
        </p:txBody>
      </p:sp>
    </p:spTree>
    <p:extLst>
      <p:ext uri="{BB962C8B-B14F-4D97-AF65-F5344CB8AC3E}">
        <p14:creationId xmlns:p14="http://schemas.microsoft.com/office/powerpoint/2010/main" val="160217827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22" name="Rectangle 8">
            <a:extLst>
              <a:ext uri="{FF2B5EF4-FFF2-40B4-BE49-F238E27FC236}">
                <a16:creationId xmlns:a16="http://schemas.microsoft.com/office/drawing/2014/main" id="{9611D21B-4B56-4FF3-A908-F9C2336FE7A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B9B3F1-84CE-484D-9911-21F328CD5B63}" type="slidenum">
              <a:rPr lang="en-US" altLang="en-US" sz="1300" smtClean="0">
                <a:latin typeface="Arial" panose="020B0604020202020204" pitchFamily="34" charset="0"/>
              </a:rPr>
              <a:pPr>
                <a:spcBef>
                  <a:spcPct val="0"/>
                </a:spcBef>
                <a:buClrTx/>
                <a:buFontTx/>
                <a:buNone/>
              </a:pPr>
              <a:t>373</a:t>
            </a:fld>
            <a:endParaRPr lang="en-US" altLang="en-US" sz="1300">
              <a:latin typeface="Arial" panose="020B0604020202020204" pitchFamily="34" charset="0"/>
            </a:endParaRPr>
          </a:p>
        </p:txBody>
      </p:sp>
      <p:sp>
        <p:nvSpPr>
          <p:cNvPr id="747523" name="Rectangle 1">
            <a:extLst>
              <a:ext uri="{FF2B5EF4-FFF2-40B4-BE49-F238E27FC236}">
                <a16:creationId xmlns:a16="http://schemas.microsoft.com/office/drawing/2014/main" id="{E5D7FF5D-DF92-459E-B4F4-64F6AA948C59}"/>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47524" name="Rectangle 2">
            <a:extLst>
              <a:ext uri="{FF2B5EF4-FFF2-40B4-BE49-F238E27FC236}">
                <a16:creationId xmlns:a16="http://schemas.microsoft.com/office/drawing/2014/main" id="{CDC433CF-0841-4C5B-9E21-5442BE9CF08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7525" name="Text Box 3">
            <a:extLst>
              <a:ext uri="{FF2B5EF4-FFF2-40B4-BE49-F238E27FC236}">
                <a16:creationId xmlns:a16="http://schemas.microsoft.com/office/drawing/2014/main" id="{DE1D9A7E-FCAE-4B01-80E6-E58D8A874D3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3359CA9-C334-42BD-8AFA-B84AF9C2504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47840777"/>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Slide Image Placeholder 1">
            <a:extLst>
              <a:ext uri="{FF2B5EF4-FFF2-40B4-BE49-F238E27FC236}">
                <a16:creationId xmlns:a16="http://schemas.microsoft.com/office/drawing/2014/main" id="{C5A11879-D2D5-4DBB-B58A-9CA4D0AF6449}"/>
              </a:ext>
            </a:extLst>
          </p:cNvPr>
          <p:cNvSpPr>
            <a:spLocks noGrp="1" noRot="1" noChangeAspect="1" noChangeArrowheads="1" noTextEdit="1"/>
          </p:cNvSpPr>
          <p:nvPr>
            <p:ph type="sldImg"/>
          </p:nvPr>
        </p:nvSpPr>
        <p:spPr>
          <a:ln/>
        </p:spPr>
      </p:sp>
      <p:sp>
        <p:nvSpPr>
          <p:cNvPr id="749571" name="Notes Placeholder 2">
            <a:extLst>
              <a:ext uri="{FF2B5EF4-FFF2-40B4-BE49-F238E27FC236}">
                <a16:creationId xmlns:a16="http://schemas.microsoft.com/office/drawing/2014/main" id="{BE068490-DEED-404D-999A-1D18D86CA7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9572" name="Slide Number Placeholder 3">
            <a:extLst>
              <a:ext uri="{FF2B5EF4-FFF2-40B4-BE49-F238E27FC236}">
                <a16:creationId xmlns:a16="http://schemas.microsoft.com/office/drawing/2014/main" id="{B720517E-7C5B-4A30-9D20-180175EC956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CCE69F-A8A1-4742-A014-B8ADE3D60525}" type="slidenum">
              <a:rPr lang="en-US" altLang="en-US" sz="1300" smtClean="0">
                <a:latin typeface="Arial" panose="020B0604020202020204" pitchFamily="34" charset="0"/>
              </a:rPr>
              <a:pPr>
                <a:spcBef>
                  <a:spcPct val="0"/>
                </a:spcBef>
                <a:buClrTx/>
                <a:buFontTx/>
                <a:buNone/>
              </a:pPr>
              <a:t>374</a:t>
            </a:fld>
            <a:endParaRPr lang="en-US" altLang="en-US" sz="1300">
              <a:latin typeface="Arial" panose="020B0604020202020204" pitchFamily="34" charset="0"/>
            </a:endParaRPr>
          </a:p>
        </p:txBody>
      </p:sp>
    </p:spTree>
    <p:extLst>
      <p:ext uri="{BB962C8B-B14F-4D97-AF65-F5344CB8AC3E}">
        <p14:creationId xmlns:p14="http://schemas.microsoft.com/office/powerpoint/2010/main" val="3025487649"/>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1618" name="Rectangle 8">
            <a:extLst>
              <a:ext uri="{FF2B5EF4-FFF2-40B4-BE49-F238E27FC236}">
                <a16:creationId xmlns:a16="http://schemas.microsoft.com/office/drawing/2014/main" id="{A9E9C338-A075-4BF4-B85D-26A7F34A460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B47A44C-3514-4219-9879-EF9E923455E1}" type="slidenum">
              <a:rPr lang="en-US" altLang="en-US" sz="1300" smtClean="0">
                <a:latin typeface="Arial" panose="020B0604020202020204" pitchFamily="34" charset="0"/>
              </a:rPr>
              <a:pPr>
                <a:spcBef>
                  <a:spcPct val="0"/>
                </a:spcBef>
                <a:buClrTx/>
                <a:buFontTx/>
                <a:buNone/>
              </a:pPr>
              <a:t>375</a:t>
            </a:fld>
            <a:endParaRPr lang="en-US" altLang="en-US" sz="1300">
              <a:latin typeface="Arial" panose="020B0604020202020204" pitchFamily="34" charset="0"/>
            </a:endParaRPr>
          </a:p>
        </p:txBody>
      </p:sp>
      <p:sp>
        <p:nvSpPr>
          <p:cNvPr id="751619" name="Rectangle 1">
            <a:extLst>
              <a:ext uri="{FF2B5EF4-FFF2-40B4-BE49-F238E27FC236}">
                <a16:creationId xmlns:a16="http://schemas.microsoft.com/office/drawing/2014/main" id="{6A752008-A32E-4F15-81FF-F3825E8071F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51620" name="Rectangle 2">
            <a:extLst>
              <a:ext uri="{FF2B5EF4-FFF2-40B4-BE49-F238E27FC236}">
                <a16:creationId xmlns:a16="http://schemas.microsoft.com/office/drawing/2014/main" id="{CFB827CA-CFCD-4EF3-8FFD-DC11B7DB9F8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51621" name="Text Box 3">
            <a:extLst>
              <a:ext uri="{FF2B5EF4-FFF2-40B4-BE49-F238E27FC236}">
                <a16:creationId xmlns:a16="http://schemas.microsoft.com/office/drawing/2014/main" id="{B14DF255-9921-4587-B114-E2406B975B9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502421A-8BF2-4F55-8966-46900D9A8B9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4418212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a:extLst>
              <a:ext uri="{FF2B5EF4-FFF2-40B4-BE49-F238E27FC236}">
                <a16:creationId xmlns:a16="http://schemas.microsoft.com/office/drawing/2014/main" id="{1306DD99-2F6B-4034-A261-E1F4C1A2A4E3}"/>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3667" name="Rectangle 6">
            <a:extLst>
              <a:ext uri="{FF2B5EF4-FFF2-40B4-BE49-F238E27FC236}">
                <a16:creationId xmlns:a16="http://schemas.microsoft.com/office/drawing/2014/main" id="{2C071643-9124-4CD1-B7C8-647F45B53C8C}"/>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3668" name="Rectangle 7">
            <a:extLst>
              <a:ext uri="{FF2B5EF4-FFF2-40B4-BE49-F238E27FC236}">
                <a16:creationId xmlns:a16="http://schemas.microsoft.com/office/drawing/2014/main" id="{317489B6-1046-4B1A-91CF-4A2CAC2512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D114354-DB32-43E1-ADDA-665A66ED4FC3}" type="slidenum">
              <a:rPr lang="en-US" altLang="en-US" sz="1300" smtClean="0">
                <a:latin typeface="Arial" panose="020B0604020202020204" pitchFamily="34" charset="0"/>
              </a:rPr>
              <a:pPr>
                <a:spcBef>
                  <a:spcPct val="0"/>
                </a:spcBef>
                <a:buClrTx/>
                <a:buFontTx/>
                <a:buNone/>
              </a:pPr>
              <a:t>376</a:t>
            </a:fld>
            <a:endParaRPr lang="en-US" altLang="en-US" sz="1300">
              <a:latin typeface="Arial" panose="020B0604020202020204" pitchFamily="34" charset="0"/>
            </a:endParaRPr>
          </a:p>
        </p:txBody>
      </p:sp>
      <p:sp>
        <p:nvSpPr>
          <p:cNvPr id="753669" name="Rectangle 2">
            <a:extLst>
              <a:ext uri="{FF2B5EF4-FFF2-40B4-BE49-F238E27FC236}">
                <a16:creationId xmlns:a16="http://schemas.microsoft.com/office/drawing/2014/main" id="{8AFC6160-136D-4939-BBF7-AF9B7A18E4C0}"/>
              </a:ext>
            </a:extLst>
          </p:cNvPr>
          <p:cNvSpPr>
            <a:spLocks noGrp="1" noRot="1" noChangeAspect="1" noChangeArrowheads="1" noTextEdit="1"/>
          </p:cNvSpPr>
          <p:nvPr>
            <p:ph type="sldImg"/>
          </p:nvPr>
        </p:nvSpPr>
        <p:spPr>
          <a:solidFill>
            <a:srgbClr val="FFFFFF"/>
          </a:solidFill>
          <a:ln/>
        </p:spPr>
      </p:sp>
      <p:sp>
        <p:nvSpPr>
          <p:cNvPr id="753670" name="Rectangle 3">
            <a:extLst>
              <a:ext uri="{FF2B5EF4-FFF2-40B4-BE49-F238E27FC236}">
                <a16:creationId xmlns:a16="http://schemas.microsoft.com/office/drawing/2014/main" id="{C6EE7399-F9AE-446A-956A-A4D65A48278B}"/>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5953517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a:extLst>
              <a:ext uri="{FF2B5EF4-FFF2-40B4-BE49-F238E27FC236}">
                <a16:creationId xmlns:a16="http://schemas.microsoft.com/office/drawing/2014/main" id="{B8785CF5-3C93-4335-A685-84AE56046E6D}"/>
              </a:ext>
            </a:extLst>
          </p:cNvPr>
          <p:cNvSpPr>
            <a:spLocks noGrp="1" noRot="1" noChangeAspect="1" noChangeArrowheads="1" noTextEdit="1"/>
          </p:cNvSpPr>
          <p:nvPr>
            <p:ph type="sldImg"/>
          </p:nvPr>
        </p:nvSpPr>
        <p:spPr>
          <a:ln/>
        </p:spPr>
      </p:sp>
      <p:sp>
        <p:nvSpPr>
          <p:cNvPr id="755715" name="Notes Placeholder 2">
            <a:extLst>
              <a:ext uri="{FF2B5EF4-FFF2-40B4-BE49-F238E27FC236}">
                <a16:creationId xmlns:a16="http://schemas.microsoft.com/office/drawing/2014/main" id="{DD2F48C1-7E31-4E81-8285-0D6C97DD1A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a:extLst>
              <a:ext uri="{FF2B5EF4-FFF2-40B4-BE49-F238E27FC236}">
                <a16:creationId xmlns:a16="http://schemas.microsoft.com/office/drawing/2014/main" id="{8283E833-1305-43B7-AF8C-7AC72289D9C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E60611-9920-47D0-B7B6-5C991B3A3388}" type="slidenum">
              <a:rPr lang="en-US" altLang="en-US" sz="1300" smtClean="0">
                <a:latin typeface="Arial" panose="020B0604020202020204" pitchFamily="34" charset="0"/>
              </a:rPr>
              <a:pPr>
                <a:spcBef>
                  <a:spcPct val="0"/>
                </a:spcBef>
                <a:buClrTx/>
                <a:buFontTx/>
                <a:buNone/>
              </a:pPr>
              <a:t>377</a:t>
            </a:fld>
            <a:endParaRPr lang="en-US" altLang="en-US" sz="1300">
              <a:latin typeface="Arial" panose="020B0604020202020204" pitchFamily="34" charset="0"/>
            </a:endParaRPr>
          </a:p>
        </p:txBody>
      </p:sp>
    </p:spTree>
    <p:extLst>
      <p:ext uri="{BB962C8B-B14F-4D97-AF65-F5344CB8AC3E}">
        <p14:creationId xmlns:p14="http://schemas.microsoft.com/office/powerpoint/2010/main" val="384876694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a:extLst>
              <a:ext uri="{FF2B5EF4-FFF2-40B4-BE49-F238E27FC236}">
                <a16:creationId xmlns:a16="http://schemas.microsoft.com/office/drawing/2014/main" id="{D39B9D6B-F7FA-4C2A-9439-6F51079AB306}"/>
              </a:ext>
            </a:extLst>
          </p:cNvPr>
          <p:cNvSpPr>
            <a:spLocks noGrp="1" noRot="1" noChangeAspect="1" noChangeArrowheads="1" noTextEdit="1"/>
          </p:cNvSpPr>
          <p:nvPr>
            <p:ph type="sldImg"/>
          </p:nvPr>
        </p:nvSpPr>
        <p:spPr>
          <a:ln/>
        </p:spPr>
      </p:sp>
      <p:sp>
        <p:nvSpPr>
          <p:cNvPr id="757763" name="Notes Placeholder 2">
            <a:extLst>
              <a:ext uri="{FF2B5EF4-FFF2-40B4-BE49-F238E27FC236}">
                <a16:creationId xmlns:a16="http://schemas.microsoft.com/office/drawing/2014/main" id="{E42268AE-9F6A-447B-9FA0-4EB0C73AF3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a:extLst>
              <a:ext uri="{FF2B5EF4-FFF2-40B4-BE49-F238E27FC236}">
                <a16:creationId xmlns:a16="http://schemas.microsoft.com/office/drawing/2014/main" id="{4440751B-A63E-4BEC-8ECA-456A11E045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76E998-B0E8-46D1-A10A-EDB8B775115E}" type="slidenum">
              <a:rPr lang="en-US" altLang="en-US" sz="1300" smtClean="0">
                <a:latin typeface="Arial" panose="020B0604020202020204" pitchFamily="34" charset="0"/>
              </a:rPr>
              <a:pPr>
                <a:spcBef>
                  <a:spcPct val="0"/>
                </a:spcBef>
                <a:buClrTx/>
                <a:buFontTx/>
                <a:buNone/>
              </a:pPr>
              <a:t>378</a:t>
            </a:fld>
            <a:endParaRPr lang="en-US" altLang="en-US" sz="1300">
              <a:latin typeface="Arial" panose="020B0604020202020204" pitchFamily="34" charset="0"/>
            </a:endParaRPr>
          </a:p>
        </p:txBody>
      </p:sp>
    </p:spTree>
    <p:extLst>
      <p:ext uri="{BB962C8B-B14F-4D97-AF65-F5344CB8AC3E}">
        <p14:creationId xmlns:p14="http://schemas.microsoft.com/office/powerpoint/2010/main" val="1812625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EB56E97D-4646-4130-B929-DB554AABB75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1923" name="Rectangle 2">
            <a:extLst>
              <a:ext uri="{FF2B5EF4-FFF2-40B4-BE49-F238E27FC236}">
                <a16:creationId xmlns:a16="http://schemas.microsoft.com/office/drawing/2014/main" id="{00807470-3123-4BB6-A323-C53776E53E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a:extLst>
              <a:ext uri="{FF2B5EF4-FFF2-40B4-BE49-F238E27FC236}">
                <a16:creationId xmlns:a16="http://schemas.microsoft.com/office/drawing/2014/main" id="{A9A440E2-BF92-4CF1-96F1-501ED2C2B76F}"/>
              </a:ext>
            </a:extLst>
          </p:cNvPr>
          <p:cNvSpPr>
            <a:spLocks noGrp="1" noRot="1" noChangeAspect="1" noChangeArrowheads="1" noTextEdit="1"/>
          </p:cNvSpPr>
          <p:nvPr>
            <p:ph type="sldImg"/>
          </p:nvPr>
        </p:nvSpPr>
        <p:spPr>
          <a:ln/>
        </p:spPr>
      </p:sp>
      <p:sp>
        <p:nvSpPr>
          <p:cNvPr id="759811" name="Notes Placeholder 2">
            <a:extLst>
              <a:ext uri="{FF2B5EF4-FFF2-40B4-BE49-F238E27FC236}">
                <a16:creationId xmlns:a16="http://schemas.microsoft.com/office/drawing/2014/main" id="{5D0F530C-0C72-4BEF-B0C4-A3E94BF0C5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a:extLst>
              <a:ext uri="{FF2B5EF4-FFF2-40B4-BE49-F238E27FC236}">
                <a16:creationId xmlns:a16="http://schemas.microsoft.com/office/drawing/2014/main" id="{59346DD0-EFE0-4220-90B5-4F6611663C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D296E2-8C1E-472C-B94D-CCA80E5C62DD}" type="slidenum">
              <a:rPr lang="en-US" altLang="en-US" sz="1300" smtClean="0">
                <a:latin typeface="Arial" panose="020B0604020202020204" pitchFamily="34" charset="0"/>
              </a:rPr>
              <a:pPr>
                <a:spcBef>
                  <a:spcPct val="0"/>
                </a:spcBef>
                <a:buClrTx/>
                <a:buFontTx/>
                <a:buNone/>
              </a:pPr>
              <a:t>379</a:t>
            </a:fld>
            <a:endParaRPr lang="en-US" altLang="en-US" sz="1300">
              <a:latin typeface="Arial" panose="020B0604020202020204" pitchFamily="34" charset="0"/>
            </a:endParaRPr>
          </a:p>
        </p:txBody>
      </p:sp>
    </p:spTree>
    <p:extLst>
      <p:ext uri="{BB962C8B-B14F-4D97-AF65-F5344CB8AC3E}">
        <p14:creationId xmlns:p14="http://schemas.microsoft.com/office/powerpoint/2010/main" val="285811075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a:extLst>
              <a:ext uri="{FF2B5EF4-FFF2-40B4-BE49-F238E27FC236}">
                <a16:creationId xmlns:a16="http://schemas.microsoft.com/office/drawing/2014/main" id="{C8958BC3-851E-4F63-9A1E-EF9E661B34D7}"/>
              </a:ext>
            </a:extLst>
          </p:cNvPr>
          <p:cNvSpPr>
            <a:spLocks noGrp="1" noRot="1" noChangeAspect="1" noChangeArrowheads="1" noTextEdit="1"/>
          </p:cNvSpPr>
          <p:nvPr>
            <p:ph type="sldImg"/>
          </p:nvPr>
        </p:nvSpPr>
        <p:spPr>
          <a:ln/>
        </p:spPr>
      </p:sp>
      <p:sp>
        <p:nvSpPr>
          <p:cNvPr id="761859" name="Notes Placeholder 2">
            <a:extLst>
              <a:ext uri="{FF2B5EF4-FFF2-40B4-BE49-F238E27FC236}">
                <a16:creationId xmlns:a16="http://schemas.microsoft.com/office/drawing/2014/main" id="{4A378396-EFD4-4406-AA91-07D22AD9A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a:extLst>
              <a:ext uri="{FF2B5EF4-FFF2-40B4-BE49-F238E27FC236}">
                <a16:creationId xmlns:a16="http://schemas.microsoft.com/office/drawing/2014/main" id="{CC301E09-9DDB-411F-8739-8759A58547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011739-9D7A-446E-96E5-8B2512D46ED6}" type="slidenum">
              <a:rPr lang="en-US" altLang="en-US" sz="1300" smtClean="0">
                <a:latin typeface="Arial" panose="020B0604020202020204" pitchFamily="34" charset="0"/>
              </a:rPr>
              <a:pPr>
                <a:spcBef>
                  <a:spcPct val="0"/>
                </a:spcBef>
                <a:buClrTx/>
                <a:buFontTx/>
                <a:buNone/>
              </a:pPr>
              <a:t>380</a:t>
            </a:fld>
            <a:endParaRPr lang="en-US" altLang="en-US" sz="1300">
              <a:latin typeface="Arial" panose="020B0604020202020204" pitchFamily="34" charset="0"/>
            </a:endParaRPr>
          </a:p>
        </p:txBody>
      </p:sp>
    </p:spTree>
    <p:extLst>
      <p:ext uri="{BB962C8B-B14F-4D97-AF65-F5344CB8AC3E}">
        <p14:creationId xmlns:p14="http://schemas.microsoft.com/office/powerpoint/2010/main" val="347675636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Slide Image Placeholder 1">
            <a:extLst>
              <a:ext uri="{FF2B5EF4-FFF2-40B4-BE49-F238E27FC236}">
                <a16:creationId xmlns:a16="http://schemas.microsoft.com/office/drawing/2014/main" id="{FCE72CDF-DF75-4A6D-8AA2-5EA94F838321}"/>
              </a:ext>
            </a:extLst>
          </p:cNvPr>
          <p:cNvSpPr>
            <a:spLocks noGrp="1" noRot="1" noChangeAspect="1" noChangeArrowheads="1" noTextEdit="1"/>
          </p:cNvSpPr>
          <p:nvPr>
            <p:ph type="sldImg"/>
          </p:nvPr>
        </p:nvSpPr>
        <p:spPr>
          <a:ln/>
        </p:spPr>
      </p:sp>
      <p:sp>
        <p:nvSpPr>
          <p:cNvPr id="763907" name="Notes Placeholder 2">
            <a:extLst>
              <a:ext uri="{FF2B5EF4-FFF2-40B4-BE49-F238E27FC236}">
                <a16:creationId xmlns:a16="http://schemas.microsoft.com/office/drawing/2014/main" id="{B9ADCEBB-B4D1-4D26-A640-91F828DFCC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3908" name="Slide Number Placeholder 3">
            <a:extLst>
              <a:ext uri="{FF2B5EF4-FFF2-40B4-BE49-F238E27FC236}">
                <a16:creationId xmlns:a16="http://schemas.microsoft.com/office/drawing/2014/main" id="{45F77FC6-3C33-418A-88FC-68EE9CF4960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CEC06-E988-41DE-A591-C2601D84EFB5}" type="slidenum">
              <a:rPr lang="en-US" altLang="en-US" sz="1300" smtClean="0">
                <a:latin typeface="Arial" panose="020B0604020202020204" pitchFamily="34" charset="0"/>
              </a:rPr>
              <a:pPr>
                <a:spcBef>
                  <a:spcPct val="0"/>
                </a:spcBef>
                <a:buClrTx/>
                <a:buFontTx/>
                <a:buNone/>
              </a:pPr>
              <a:t>381</a:t>
            </a:fld>
            <a:endParaRPr lang="en-US" altLang="en-US" sz="1300">
              <a:latin typeface="Arial" panose="020B0604020202020204" pitchFamily="34" charset="0"/>
            </a:endParaRPr>
          </a:p>
        </p:txBody>
      </p:sp>
    </p:spTree>
    <p:extLst>
      <p:ext uri="{BB962C8B-B14F-4D97-AF65-F5344CB8AC3E}">
        <p14:creationId xmlns:p14="http://schemas.microsoft.com/office/powerpoint/2010/main" val="2585074643"/>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E5825EDC-25A4-4C95-A879-E9DDA257FADC}"/>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a:extLst>
              <a:ext uri="{FF2B5EF4-FFF2-40B4-BE49-F238E27FC236}">
                <a16:creationId xmlns:a16="http://schemas.microsoft.com/office/drawing/2014/main" id="{E3626797-35D2-4094-BFB8-554F2A5DCC4B}"/>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a:extLst>
              <a:ext uri="{FF2B5EF4-FFF2-40B4-BE49-F238E27FC236}">
                <a16:creationId xmlns:a16="http://schemas.microsoft.com/office/drawing/2014/main" id="{CB1D1378-6848-4AEC-95E2-D1F2ABAD14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E021177-FABE-47C1-89D0-D579F6A8253C}" type="slidenum">
              <a:rPr lang="en-US" altLang="en-US" sz="1300" smtClean="0">
                <a:latin typeface="Arial" panose="020B0604020202020204" pitchFamily="34" charset="0"/>
              </a:rPr>
              <a:pPr>
                <a:spcBef>
                  <a:spcPct val="0"/>
                </a:spcBef>
                <a:buClrTx/>
                <a:buFontTx/>
                <a:buNone/>
              </a:pPr>
              <a:t>382</a:t>
            </a:fld>
            <a:endParaRPr lang="en-US" altLang="en-US" sz="1300">
              <a:latin typeface="Arial" panose="020B0604020202020204" pitchFamily="34" charset="0"/>
            </a:endParaRPr>
          </a:p>
        </p:txBody>
      </p:sp>
      <p:sp>
        <p:nvSpPr>
          <p:cNvPr id="765957" name="Rectangle 2">
            <a:extLst>
              <a:ext uri="{FF2B5EF4-FFF2-40B4-BE49-F238E27FC236}">
                <a16:creationId xmlns:a16="http://schemas.microsoft.com/office/drawing/2014/main" id="{99189350-8E31-45A3-A87C-C3411A97D449}"/>
              </a:ext>
            </a:extLst>
          </p:cNvPr>
          <p:cNvSpPr>
            <a:spLocks noGrp="1" noRot="1" noChangeAspect="1" noChangeArrowheads="1" noTextEdit="1"/>
          </p:cNvSpPr>
          <p:nvPr>
            <p:ph type="sldImg"/>
          </p:nvPr>
        </p:nvSpPr>
        <p:spPr>
          <a:solidFill>
            <a:srgbClr val="FFFFFF"/>
          </a:solidFill>
          <a:ln/>
        </p:spPr>
      </p:sp>
      <p:sp>
        <p:nvSpPr>
          <p:cNvPr id="765958" name="Rectangle 3">
            <a:extLst>
              <a:ext uri="{FF2B5EF4-FFF2-40B4-BE49-F238E27FC236}">
                <a16:creationId xmlns:a16="http://schemas.microsoft.com/office/drawing/2014/main" id="{4F1900B0-794B-4337-A1F7-AEEA8C466F8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8283807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F48F4EBA-78C2-4B0F-816B-CF875CD12A21}"/>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a:extLst>
              <a:ext uri="{FF2B5EF4-FFF2-40B4-BE49-F238E27FC236}">
                <a16:creationId xmlns:a16="http://schemas.microsoft.com/office/drawing/2014/main" id="{4181E7EB-E505-4C54-9F59-83BFEC3BDEE6}"/>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a:extLst>
              <a:ext uri="{FF2B5EF4-FFF2-40B4-BE49-F238E27FC236}">
                <a16:creationId xmlns:a16="http://schemas.microsoft.com/office/drawing/2014/main" id="{9A550E52-8D0E-4032-B9CA-9E7213C5987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0EA4A4-5167-463F-B015-34A12951C314}" type="slidenum">
              <a:rPr lang="en-US" altLang="en-US" sz="1300" smtClean="0">
                <a:latin typeface="Arial" panose="020B0604020202020204" pitchFamily="34" charset="0"/>
              </a:rPr>
              <a:pPr>
                <a:spcBef>
                  <a:spcPct val="0"/>
                </a:spcBef>
                <a:buClrTx/>
                <a:buFontTx/>
                <a:buNone/>
              </a:pPr>
              <a:t>383</a:t>
            </a:fld>
            <a:endParaRPr lang="en-US" altLang="en-US" sz="1300">
              <a:latin typeface="Arial" panose="020B0604020202020204" pitchFamily="34" charset="0"/>
            </a:endParaRPr>
          </a:p>
        </p:txBody>
      </p:sp>
      <p:sp>
        <p:nvSpPr>
          <p:cNvPr id="768005" name="Rectangle 2">
            <a:extLst>
              <a:ext uri="{FF2B5EF4-FFF2-40B4-BE49-F238E27FC236}">
                <a16:creationId xmlns:a16="http://schemas.microsoft.com/office/drawing/2014/main" id="{426C7B1B-2EFC-46A5-B5DB-02463B2AD129}"/>
              </a:ext>
            </a:extLst>
          </p:cNvPr>
          <p:cNvSpPr>
            <a:spLocks noGrp="1" noRot="1" noChangeAspect="1" noChangeArrowheads="1" noTextEdit="1"/>
          </p:cNvSpPr>
          <p:nvPr>
            <p:ph type="sldImg"/>
          </p:nvPr>
        </p:nvSpPr>
        <p:spPr>
          <a:solidFill>
            <a:srgbClr val="FFFFFF"/>
          </a:solidFill>
          <a:ln/>
        </p:spPr>
      </p:sp>
      <p:sp>
        <p:nvSpPr>
          <p:cNvPr id="768006" name="Rectangle 3">
            <a:extLst>
              <a:ext uri="{FF2B5EF4-FFF2-40B4-BE49-F238E27FC236}">
                <a16:creationId xmlns:a16="http://schemas.microsoft.com/office/drawing/2014/main" id="{A365D4AE-B93F-4902-B97E-3837A418C0A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09796799"/>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a:extLst>
              <a:ext uri="{FF2B5EF4-FFF2-40B4-BE49-F238E27FC236}">
                <a16:creationId xmlns:a16="http://schemas.microsoft.com/office/drawing/2014/main" id="{30826BBB-213E-4E1B-A646-3313FA7A4B2B}"/>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a:extLst>
              <a:ext uri="{FF2B5EF4-FFF2-40B4-BE49-F238E27FC236}">
                <a16:creationId xmlns:a16="http://schemas.microsoft.com/office/drawing/2014/main" id="{69FCC621-4014-41ED-867E-861FB5D2B0FF}"/>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a:extLst>
              <a:ext uri="{FF2B5EF4-FFF2-40B4-BE49-F238E27FC236}">
                <a16:creationId xmlns:a16="http://schemas.microsoft.com/office/drawing/2014/main" id="{D697D1DE-F121-4542-9741-AF568DC29A9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75DFBC-FEB5-42C2-B3DA-EB716A2CE4C0}" type="slidenum">
              <a:rPr lang="en-US" altLang="en-US" sz="1300" smtClean="0">
                <a:latin typeface="Arial" panose="020B0604020202020204" pitchFamily="34" charset="0"/>
              </a:rPr>
              <a:pPr>
                <a:spcBef>
                  <a:spcPct val="0"/>
                </a:spcBef>
                <a:buClrTx/>
                <a:buFontTx/>
                <a:buNone/>
              </a:pPr>
              <a:t>384</a:t>
            </a:fld>
            <a:endParaRPr lang="en-US" altLang="en-US" sz="1300">
              <a:latin typeface="Arial" panose="020B0604020202020204" pitchFamily="34" charset="0"/>
            </a:endParaRPr>
          </a:p>
        </p:txBody>
      </p:sp>
      <p:sp>
        <p:nvSpPr>
          <p:cNvPr id="770053" name="Rectangle 2">
            <a:extLst>
              <a:ext uri="{FF2B5EF4-FFF2-40B4-BE49-F238E27FC236}">
                <a16:creationId xmlns:a16="http://schemas.microsoft.com/office/drawing/2014/main" id="{50E4E8C8-556A-4487-A281-3C688814D844}"/>
              </a:ext>
            </a:extLst>
          </p:cNvPr>
          <p:cNvSpPr>
            <a:spLocks noGrp="1" noRot="1" noChangeAspect="1" noChangeArrowheads="1" noTextEdit="1"/>
          </p:cNvSpPr>
          <p:nvPr>
            <p:ph type="sldImg"/>
          </p:nvPr>
        </p:nvSpPr>
        <p:spPr>
          <a:solidFill>
            <a:srgbClr val="FFFFFF"/>
          </a:solidFill>
          <a:ln/>
        </p:spPr>
      </p:sp>
      <p:sp>
        <p:nvSpPr>
          <p:cNvPr id="770054" name="Rectangle 3">
            <a:extLst>
              <a:ext uri="{FF2B5EF4-FFF2-40B4-BE49-F238E27FC236}">
                <a16:creationId xmlns:a16="http://schemas.microsoft.com/office/drawing/2014/main" id="{0144D7F1-8342-4C7F-9870-CE1D56D5E1DA}"/>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9124288"/>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280FF849-A908-42FC-B38B-502DC5535702}"/>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a:extLst>
              <a:ext uri="{FF2B5EF4-FFF2-40B4-BE49-F238E27FC236}">
                <a16:creationId xmlns:a16="http://schemas.microsoft.com/office/drawing/2014/main" id="{4D644D20-DD2B-4112-8D74-B7340B6088D1}"/>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a:extLst>
              <a:ext uri="{FF2B5EF4-FFF2-40B4-BE49-F238E27FC236}">
                <a16:creationId xmlns:a16="http://schemas.microsoft.com/office/drawing/2014/main" id="{5293DCAE-08AC-4ED7-96C1-F60D9CA6533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BFEBA1-AA5A-4F97-A016-551CDB5463A4}" type="slidenum">
              <a:rPr lang="en-US" altLang="en-US" sz="1300" smtClean="0">
                <a:latin typeface="Arial" panose="020B0604020202020204" pitchFamily="34" charset="0"/>
              </a:rPr>
              <a:pPr>
                <a:spcBef>
                  <a:spcPct val="0"/>
                </a:spcBef>
                <a:buClrTx/>
                <a:buFontTx/>
                <a:buNone/>
              </a:pPr>
              <a:t>385</a:t>
            </a:fld>
            <a:endParaRPr lang="en-US" altLang="en-US" sz="1300">
              <a:latin typeface="Arial" panose="020B0604020202020204" pitchFamily="34" charset="0"/>
            </a:endParaRPr>
          </a:p>
        </p:txBody>
      </p:sp>
      <p:sp>
        <p:nvSpPr>
          <p:cNvPr id="772101" name="Rectangle 2">
            <a:extLst>
              <a:ext uri="{FF2B5EF4-FFF2-40B4-BE49-F238E27FC236}">
                <a16:creationId xmlns:a16="http://schemas.microsoft.com/office/drawing/2014/main" id="{9C4D6E6B-0F6F-4B72-800E-A27C5F1832C0}"/>
              </a:ext>
            </a:extLst>
          </p:cNvPr>
          <p:cNvSpPr>
            <a:spLocks noGrp="1" noRot="1" noChangeAspect="1" noChangeArrowheads="1" noTextEdit="1"/>
          </p:cNvSpPr>
          <p:nvPr>
            <p:ph type="sldImg"/>
          </p:nvPr>
        </p:nvSpPr>
        <p:spPr>
          <a:solidFill>
            <a:srgbClr val="FFFFFF"/>
          </a:solidFill>
          <a:ln/>
        </p:spPr>
      </p:sp>
      <p:sp>
        <p:nvSpPr>
          <p:cNvPr id="772102" name="Rectangle 3">
            <a:extLst>
              <a:ext uri="{FF2B5EF4-FFF2-40B4-BE49-F238E27FC236}">
                <a16:creationId xmlns:a16="http://schemas.microsoft.com/office/drawing/2014/main" id="{F5313C5B-F3BC-4BFE-9F50-95B79D41ABD8}"/>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7676958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C58184D3-93DC-4C56-B87E-1F803D977AD0}"/>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4147" name="Rectangle 6">
            <a:extLst>
              <a:ext uri="{FF2B5EF4-FFF2-40B4-BE49-F238E27FC236}">
                <a16:creationId xmlns:a16="http://schemas.microsoft.com/office/drawing/2014/main" id="{9176A358-1FFA-4AD6-8915-4CA683E60170}"/>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4148" name="Rectangle 7">
            <a:extLst>
              <a:ext uri="{FF2B5EF4-FFF2-40B4-BE49-F238E27FC236}">
                <a16:creationId xmlns:a16="http://schemas.microsoft.com/office/drawing/2014/main" id="{6917316F-1E4B-4131-A6A6-3CEE7D6EC02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356935-DE18-4CAC-916C-9F62912CE5EA}" type="slidenum">
              <a:rPr lang="en-US" altLang="en-US" sz="1300" smtClean="0">
                <a:latin typeface="Arial" panose="020B0604020202020204" pitchFamily="34" charset="0"/>
              </a:rPr>
              <a:pPr>
                <a:spcBef>
                  <a:spcPct val="0"/>
                </a:spcBef>
                <a:buClrTx/>
                <a:buFontTx/>
                <a:buNone/>
              </a:pPr>
              <a:t>386</a:t>
            </a:fld>
            <a:endParaRPr lang="en-US" altLang="en-US" sz="1300">
              <a:latin typeface="Arial" panose="020B0604020202020204" pitchFamily="34" charset="0"/>
            </a:endParaRPr>
          </a:p>
        </p:txBody>
      </p:sp>
      <p:sp>
        <p:nvSpPr>
          <p:cNvPr id="774149" name="Rectangle 2">
            <a:extLst>
              <a:ext uri="{FF2B5EF4-FFF2-40B4-BE49-F238E27FC236}">
                <a16:creationId xmlns:a16="http://schemas.microsoft.com/office/drawing/2014/main" id="{03924504-CE56-4D5C-8660-7D6630315940}"/>
              </a:ext>
            </a:extLst>
          </p:cNvPr>
          <p:cNvSpPr>
            <a:spLocks noGrp="1" noRot="1" noChangeAspect="1" noChangeArrowheads="1" noTextEdit="1"/>
          </p:cNvSpPr>
          <p:nvPr>
            <p:ph type="sldImg"/>
          </p:nvPr>
        </p:nvSpPr>
        <p:spPr>
          <a:solidFill>
            <a:srgbClr val="FFFFFF"/>
          </a:solidFill>
          <a:ln/>
        </p:spPr>
      </p:sp>
      <p:sp>
        <p:nvSpPr>
          <p:cNvPr id="774150" name="Rectangle 3">
            <a:extLst>
              <a:ext uri="{FF2B5EF4-FFF2-40B4-BE49-F238E27FC236}">
                <a16:creationId xmlns:a16="http://schemas.microsoft.com/office/drawing/2014/main" id="{0FA6A30D-471A-4739-908A-5069DDE0346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908326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a:extLst>
              <a:ext uri="{FF2B5EF4-FFF2-40B4-BE49-F238E27FC236}">
                <a16:creationId xmlns:a16="http://schemas.microsoft.com/office/drawing/2014/main" id="{AB9B4CD4-A9B0-44A1-8E5B-5C6D933A1841}"/>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6195" name="Rectangle 6">
            <a:extLst>
              <a:ext uri="{FF2B5EF4-FFF2-40B4-BE49-F238E27FC236}">
                <a16:creationId xmlns:a16="http://schemas.microsoft.com/office/drawing/2014/main" id="{75EE0A07-5FDE-428B-B657-2CBF56004DBA}"/>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6196" name="Rectangle 7">
            <a:extLst>
              <a:ext uri="{FF2B5EF4-FFF2-40B4-BE49-F238E27FC236}">
                <a16:creationId xmlns:a16="http://schemas.microsoft.com/office/drawing/2014/main" id="{DF765B32-06D7-4063-91F6-104E1A59784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649507-D7E0-4ADA-9A16-83B024C11380}" type="slidenum">
              <a:rPr lang="en-US" altLang="en-US" sz="1300" smtClean="0">
                <a:latin typeface="Arial" panose="020B0604020202020204" pitchFamily="34" charset="0"/>
              </a:rPr>
              <a:pPr>
                <a:spcBef>
                  <a:spcPct val="0"/>
                </a:spcBef>
                <a:buClrTx/>
                <a:buFontTx/>
                <a:buNone/>
              </a:pPr>
              <a:t>387</a:t>
            </a:fld>
            <a:endParaRPr lang="en-US" altLang="en-US" sz="1300">
              <a:latin typeface="Arial" panose="020B0604020202020204" pitchFamily="34" charset="0"/>
            </a:endParaRPr>
          </a:p>
        </p:txBody>
      </p:sp>
      <p:sp>
        <p:nvSpPr>
          <p:cNvPr id="776197" name="Rectangle 2">
            <a:extLst>
              <a:ext uri="{FF2B5EF4-FFF2-40B4-BE49-F238E27FC236}">
                <a16:creationId xmlns:a16="http://schemas.microsoft.com/office/drawing/2014/main" id="{89027FF8-6A70-4D29-9835-895A9C1141A2}"/>
              </a:ext>
            </a:extLst>
          </p:cNvPr>
          <p:cNvSpPr>
            <a:spLocks noGrp="1" noRot="1" noChangeAspect="1" noChangeArrowheads="1" noTextEdit="1"/>
          </p:cNvSpPr>
          <p:nvPr>
            <p:ph type="sldImg"/>
          </p:nvPr>
        </p:nvSpPr>
        <p:spPr>
          <a:solidFill>
            <a:srgbClr val="FFFFFF"/>
          </a:solidFill>
          <a:ln/>
        </p:spPr>
      </p:sp>
      <p:sp>
        <p:nvSpPr>
          <p:cNvPr id="776198" name="Rectangle 3">
            <a:extLst>
              <a:ext uri="{FF2B5EF4-FFF2-40B4-BE49-F238E27FC236}">
                <a16:creationId xmlns:a16="http://schemas.microsoft.com/office/drawing/2014/main" id="{7E03B2AF-FDDC-4B56-A8B6-2FC4E9E7F560}"/>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6256560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a:extLst>
              <a:ext uri="{FF2B5EF4-FFF2-40B4-BE49-F238E27FC236}">
                <a16:creationId xmlns:a16="http://schemas.microsoft.com/office/drawing/2014/main" id="{68EA36B1-EE79-46E1-90AA-0143B2288277}"/>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8243" name="Rectangle 6">
            <a:extLst>
              <a:ext uri="{FF2B5EF4-FFF2-40B4-BE49-F238E27FC236}">
                <a16:creationId xmlns:a16="http://schemas.microsoft.com/office/drawing/2014/main" id="{F38515F2-5DD0-465D-80C6-FC38FF36D307}"/>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8244" name="Rectangle 7">
            <a:extLst>
              <a:ext uri="{FF2B5EF4-FFF2-40B4-BE49-F238E27FC236}">
                <a16:creationId xmlns:a16="http://schemas.microsoft.com/office/drawing/2014/main" id="{BED49D1F-9C54-4748-B00E-712A83CE358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9424D7-357E-45E2-A674-0B4E2B243D89}" type="slidenum">
              <a:rPr lang="en-US" altLang="en-US" sz="1300" smtClean="0">
                <a:latin typeface="Arial" panose="020B0604020202020204" pitchFamily="34" charset="0"/>
              </a:rPr>
              <a:pPr>
                <a:spcBef>
                  <a:spcPct val="0"/>
                </a:spcBef>
                <a:buClrTx/>
                <a:buFontTx/>
                <a:buNone/>
              </a:pPr>
              <a:t>388</a:t>
            </a:fld>
            <a:endParaRPr lang="en-US" altLang="en-US" sz="1300">
              <a:latin typeface="Arial" panose="020B0604020202020204" pitchFamily="34" charset="0"/>
            </a:endParaRPr>
          </a:p>
        </p:txBody>
      </p:sp>
      <p:sp>
        <p:nvSpPr>
          <p:cNvPr id="778245" name="Rectangle 2">
            <a:extLst>
              <a:ext uri="{FF2B5EF4-FFF2-40B4-BE49-F238E27FC236}">
                <a16:creationId xmlns:a16="http://schemas.microsoft.com/office/drawing/2014/main" id="{A720199C-11BC-4237-AAE4-A1A0687EA1E5}"/>
              </a:ext>
            </a:extLst>
          </p:cNvPr>
          <p:cNvSpPr>
            <a:spLocks noGrp="1" noRot="1" noChangeAspect="1" noChangeArrowheads="1" noTextEdit="1"/>
          </p:cNvSpPr>
          <p:nvPr>
            <p:ph type="sldImg"/>
          </p:nvPr>
        </p:nvSpPr>
        <p:spPr>
          <a:solidFill>
            <a:srgbClr val="FFFFFF"/>
          </a:solidFill>
          <a:ln/>
        </p:spPr>
      </p:sp>
      <p:sp>
        <p:nvSpPr>
          <p:cNvPr id="778246" name="Rectangle 3">
            <a:extLst>
              <a:ext uri="{FF2B5EF4-FFF2-40B4-BE49-F238E27FC236}">
                <a16:creationId xmlns:a16="http://schemas.microsoft.com/office/drawing/2014/main" id="{8F8B82E0-9B77-4139-B017-E0EF9A7AB49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41259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79A22955-D650-495E-ADB8-6830FA453C7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3971" name="Rectangle 2">
            <a:extLst>
              <a:ext uri="{FF2B5EF4-FFF2-40B4-BE49-F238E27FC236}">
                <a16:creationId xmlns:a16="http://schemas.microsoft.com/office/drawing/2014/main" id="{A3D36CAD-9577-4920-9A6A-1E36521B31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a:extLst>
              <a:ext uri="{FF2B5EF4-FFF2-40B4-BE49-F238E27FC236}">
                <a16:creationId xmlns:a16="http://schemas.microsoft.com/office/drawing/2014/main" id="{040FF985-5FC7-4404-99ED-EF74002E3CD0}"/>
              </a:ext>
            </a:extLst>
          </p:cNvPr>
          <p:cNvSpPr>
            <a:spLocks noGrp="1" noRot="1" noChangeAspect="1" noChangeArrowheads="1" noTextEdit="1"/>
          </p:cNvSpPr>
          <p:nvPr>
            <p:ph type="sldImg"/>
          </p:nvPr>
        </p:nvSpPr>
        <p:spPr>
          <a:ln/>
        </p:spPr>
      </p:sp>
      <p:sp>
        <p:nvSpPr>
          <p:cNvPr id="780291" name="Notes Placeholder 2">
            <a:extLst>
              <a:ext uri="{FF2B5EF4-FFF2-40B4-BE49-F238E27FC236}">
                <a16:creationId xmlns:a16="http://schemas.microsoft.com/office/drawing/2014/main" id="{6FF4FA08-B6E3-412C-A07D-B616D2DF8C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a:extLst>
              <a:ext uri="{FF2B5EF4-FFF2-40B4-BE49-F238E27FC236}">
                <a16:creationId xmlns:a16="http://schemas.microsoft.com/office/drawing/2014/main" id="{7C2E6A14-5E1B-46A6-A560-4FCF3BAAC0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E14D4C-0DAF-471A-ABDE-C67BB20E7125}" type="slidenum">
              <a:rPr lang="en-US" altLang="en-US" sz="1300" smtClean="0">
                <a:latin typeface="Arial" panose="020B0604020202020204" pitchFamily="34" charset="0"/>
              </a:rPr>
              <a:pPr>
                <a:spcBef>
                  <a:spcPct val="0"/>
                </a:spcBef>
                <a:buClrTx/>
                <a:buFontTx/>
                <a:buNone/>
              </a:pPr>
              <a:t>389</a:t>
            </a:fld>
            <a:endParaRPr lang="en-US" altLang="en-US" sz="1300">
              <a:latin typeface="Arial" panose="020B0604020202020204" pitchFamily="34" charset="0"/>
            </a:endParaRPr>
          </a:p>
        </p:txBody>
      </p:sp>
    </p:spTree>
    <p:extLst>
      <p:ext uri="{BB962C8B-B14F-4D97-AF65-F5344CB8AC3E}">
        <p14:creationId xmlns:p14="http://schemas.microsoft.com/office/powerpoint/2010/main" val="2897680350"/>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Slide Image Placeholder 1">
            <a:extLst>
              <a:ext uri="{FF2B5EF4-FFF2-40B4-BE49-F238E27FC236}">
                <a16:creationId xmlns:a16="http://schemas.microsoft.com/office/drawing/2014/main" id="{5C86BAB6-CA39-4A9C-99FE-29C98E93C8A7}"/>
              </a:ext>
            </a:extLst>
          </p:cNvPr>
          <p:cNvSpPr>
            <a:spLocks noGrp="1" noRot="1" noChangeAspect="1" noChangeArrowheads="1" noTextEdit="1"/>
          </p:cNvSpPr>
          <p:nvPr>
            <p:ph type="sldImg"/>
          </p:nvPr>
        </p:nvSpPr>
        <p:spPr>
          <a:ln/>
        </p:spPr>
      </p:sp>
      <p:sp>
        <p:nvSpPr>
          <p:cNvPr id="782339" name="Notes Placeholder 2">
            <a:extLst>
              <a:ext uri="{FF2B5EF4-FFF2-40B4-BE49-F238E27FC236}">
                <a16:creationId xmlns:a16="http://schemas.microsoft.com/office/drawing/2014/main" id="{DB32C43D-02A9-475A-8584-C7C20EF9C0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2340" name="Slide Number Placeholder 3">
            <a:extLst>
              <a:ext uri="{FF2B5EF4-FFF2-40B4-BE49-F238E27FC236}">
                <a16:creationId xmlns:a16="http://schemas.microsoft.com/office/drawing/2014/main" id="{18F5311B-BD9A-4D96-9B4A-2AE5D637483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49A905-191E-4AF0-BC3B-98DDA0637F7A}" type="slidenum">
              <a:rPr lang="en-US" altLang="en-US" sz="1300" smtClean="0">
                <a:latin typeface="Arial" panose="020B0604020202020204" pitchFamily="34" charset="0"/>
              </a:rPr>
              <a:pPr>
                <a:spcBef>
                  <a:spcPct val="0"/>
                </a:spcBef>
                <a:buClrTx/>
                <a:buFontTx/>
                <a:buNone/>
              </a:pPr>
              <a:t>390</a:t>
            </a:fld>
            <a:endParaRPr lang="en-US" altLang="en-US" sz="1300">
              <a:latin typeface="Arial" panose="020B0604020202020204" pitchFamily="34" charset="0"/>
            </a:endParaRPr>
          </a:p>
        </p:txBody>
      </p:sp>
    </p:spTree>
    <p:extLst>
      <p:ext uri="{BB962C8B-B14F-4D97-AF65-F5344CB8AC3E}">
        <p14:creationId xmlns:p14="http://schemas.microsoft.com/office/powerpoint/2010/main" val="342380753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a:extLst>
              <a:ext uri="{FF2B5EF4-FFF2-40B4-BE49-F238E27FC236}">
                <a16:creationId xmlns:a16="http://schemas.microsoft.com/office/drawing/2014/main" id="{951F12AE-8F2F-4B50-B1A6-0E15F5D8EB70}"/>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4387" name="Rectangle 6">
            <a:extLst>
              <a:ext uri="{FF2B5EF4-FFF2-40B4-BE49-F238E27FC236}">
                <a16:creationId xmlns:a16="http://schemas.microsoft.com/office/drawing/2014/main" id="{3F90C89F-3341-4247-B69E-A9F503AEBE9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4388" name="Rectangle 7">
            <a:extLst>
              <a:ext uri="{FF2B5EF4-FFF2-40B4-BE49-F238E27FC236}">
                <a16:creationId xmlns:a16="http://schemas.microsoft.com/office/drawing/2014/main" id="{D123304D-520B-465B-81B8-70C3C307B1E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BC80F8F-926D-421E-9599-DE4B34F81B1E}" type="slidenum">
              <a:rPr lang="en-US" altLang="en-US" sz="1300" smtClean="0">
                <a:latin typeface="Arial" panose="020B0604020202020204" pitchFamily="34" charset="0"/>
              </a:rPr>
              <a:pPr>
                <a:spcBef>
                  <a:spcPct val="0"/>
                </a:spcBef>
                <a:buClrTx/>
                <a:buFontTx/>
                <a:buNone/>
              </a:pPr>
              <a:t>391</a:t>
            </a:fld>
            <a:endParaRPr lang="en-US" altLang="en-US" sz="1300">
              <a:latin typeface="Arial" panose="020B0604020202020204" pitchFamily="34" charset="0"/>
            </a:endParaRPr>
          </a:p>
        </p:txBody>
      </p:sp>
      <p:sp>
        <p:nvSpPr>
          <p:cNvPr id="784389" name="Rectangle 2">
            <a:extLst>
              <a:ext uri="{FF2B5EF4-FFF2-40B4-BE49-F238E27FC236}">
                <a16:creationId xmlns:a16="http://schemas.microsoft.com/office/drawing/2014/main" id="{7479E5D8-A449-46BD-92CF-667B0F5A7F5C}"/>
              </a:ext>
            </a:extLst>
          </p:cNvPr>
          <p:cNvSpPr>
            <a:spLocks noGrp="1" noRot="1" noChangeAspect="1" noChangeArrowheads="1" noTextEdit="1"/>
          </p:cNvSpPr>
          <p:nvPr>
            <p:ph type="sldImg"/>
          </p:nvPr>
        </p:nvSpPr>
        <p:spPr>
          <a:solidFill>
            <a:srgbClr val="FFFFFF"/>
          </a:solidFill>
          <a:ln/>
        </p:spPr>
      </p:sp>
      <p:sp>
        <p:nvSpPr>
          <p:cNvPr id="784390" name="Rectangle 3">
            <a:extLst>
              <a:ext uri="{FF2B5EF4-FFF2-40B4-BE49-F238E27FC236}">
                <a16:creationId xmlns:a16="http://schemas.microsoft.com/office/drawing/2014/main" id="{C51AFD9A-6902-4D2F-B149-CFE6A59FA726}"/>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0678205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Slide Image Placeholder 1">
            <a:extLst>
              <a:ext uri="{FF2B5EF4-FFF2-40B4-BE49-F238E27FC236}">
                <a16:creationId xmlns:a16="http://schemas.microsoft.com/office/drawing/2014/main" id="{0B4A6245-B163-4614-A6AD-71A53A7D9EEA}"/>
              </a:ext>
            </a:extLst>
          </p:cNvPr>
          <p:cNvSpPr>
            <a:spLocks noGrp="1" noRot="1" noChangeAspect="1" noChangeArrowheads="1" noTextEdit="1"/>
          </p:cNvSpPr>
          <p:nvPr>
            <p:ph type="sldImg"/>
          </p:nvPr>
        </p:nvSpPr>
        <p:spPr>
          <a:ln/>
        </p:spPr>
      </p:sp>
      <p:sp>
        <p:nvSpPr>
          <p:cNvPr id="786435" name="Notes Placeholder 2">
            <a:extLst>
              <a:ext uri="{FF2B5EF4-FFF2-40B4-BE49-F238E27FC236}">
                <a16:creationId xmlns:a16="http://schemas.microsoft.com/office/drawing/2014/main" id="{8AABF74D-58C9-4AF5-9111-FA2740F1CA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6436" name="Slide Number Placeholder 3">
            <a:extLst>
              <a:ext uri="{FF2B5EF4-FFF2-40B4-BE49-F238E27FC236}">
                <a16:creationId xmlns:a16="http://schemas.microsoft.com/office/drawing/2014/main" id="{7586EA8B-DE89-4143-835D-68F01E3D3CB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466163D-F007-4C31-9AC0-450AA4D153D8}" type="slidenum">
              <a:rPr lang="en-US" altLang="en-US" sz="1300" smtClean="0">
                <a:latin typeface="Arial" panose="020B0604020202020204" pitchFamily="34" charset="0"/>
              </a:rPr>
              <a:pPr>
                <a:spcBef>
                  <a:spcPct val="0"/>
                </a:spcBef>
                <a:buClrTx/>
                <a:buFontTx/>
                <a:buNone/>
              </a:pPr>
              <a:t>392</a:t>
            </a:fld>
            <a:endParaRPr lang="en-US" altLang="en-US" sz="1300">
              <a:latin typeface="Arial" panose="020B0604020202020204" pitchFamily="34" charset="0"/>
            </a:endParaRPr>
          </a:p>
        </p:txBody>
      </p:sp>
    </p:spTree>
    <p:extLst>
      <p:ext uri="{BB962C8B-B14F-4D97-AF65-F5344CB8AC3E}">
        <p14:creationId xmlns:p14="http://schemas.microsoft.com/office/powerpoint/2010/main" val="153331845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a:extLst>
              <a:ext uri="{FF2B5EF4-FFF2-40B4-BE49-F238E27FC236}">
                <a16:creationId xmlns:a16="http://schemas.microsoft.com/office/drawing/2014/main" id="{9B7005E3-B68B-4BD7-ACA9-AD72B1C0B4C3}"/>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8483" name="Rectangle 6">
            <a:extLst>
              <a:ext uri="{FF2B5EF4-FFF2-40B4-BE49-F238E27FC236}">
                <a16:creationId xmlns:a16="http://schemas.microsoft.com/office/drawing/2014/main" id="{A87CF412-94BC-42C7-9723-B07C6D08495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8484" name="Rectangle 7">
            <a:extLst>
              <a:ext uri="{FF2B5EF4-FFF2-40B4-BE49-F238E27FC236}">
                <a16:creationId xmlns:a16="http://schemas.microsoft.com/office/drawing/2014/main" id="{0E86AC15-A571-4780-9FB3-968FB7AE81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D2BB13-D6A1-4327-A3DD-7A564E660CC0}" type="slidenum">
              <a:rPr lang="en-US" altLang="en-US" sz="1300" smtClean="0">
                <a:latin typeface="Arial" panose="020B0604020202020204" pitchFamily="34" charset="0"/>
              </a:rPr>
              <a:pPr>
                <a:spcBef>
                  <a:spcPct val="0"/>
                </a:spcBef>
                <a:buClrTx/>
                <a:buFontTx/>
                <a:buNone/>
              </a:pPr>
              <a:t>393</a:t>
            </a:fld>
            <a:endParaRPr lang="en-US" altLang="en-US" sz="1300">
              <a:latin typeface="Arial" panose="020B0604020202020204" pitchFamily="34" charset="0"/>
            </a:endParaRPr>
          </a:p>
        </p:txBody>
      </p:sp>
      <p:sp>
        <p:nvSpPr>
          <p:cNvPr id="788485" name="Rectangle 2">
            <a:extLst>
              <a:ext uri="{FF2B5EF4-FFF2-40B4-BE49-F238E27FC236}">
                <a16:creationId xmlns:a16="http://schemas.microsoft.com/office/drawing/2014/main" id="{767320CB-C991-4FEA-8C29-5A977B917352}"/>
              </a:ext>
            </a:extLst>
          </p:cNvPr>
          <p:cNvSpPr>
            <a:spLocks noGrp="1" noRot="1" noChangeAspect="1" noChangeArrowheads="1" noTextEdit="1"/>
          </p:cNvSpPr>
          <p:nvPr>
            <p:ph type="sldImg"/>
          </p:nvPr>
        </p:nvSpPr>
        <p:spPr>
          <a:solidFill>
            <a:srgbClr val="FFFFFF"/>
          </a:solidFill>
          <a:ln/>
        </p:spPr>
      </p:sp>
      <p:sp>
        <p:nvSpPr>
          <p:cNvPr id="788486" name="Rectangle 3">
            <a:extLst>
              <a:ext uri="{FF2B5EF4-FFF2-40B4-BE49-F238E27FC236}">
                <a16:creationId xmlns:a16="http://schemas.microsoft.com/office/drawing/2014/main" id="{6986446F-32E0-47BD-8450-DF4949CC0C0E}"/>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1624563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a:extLst>
              <a:ext uri="{FF2B5EF4-FFF2-40B4-BE49-F238E27FC236}">
                <a16:creationId xmlns:a16="http://schemas.microsoft.com/office/drawing/2014/main" id="{6685A197-DD38-4147-8FD9-A0E401F14D9E}"/>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0531" name="Rectangle 6">
            <a:extLst>
              <a:ext uri="{FF2B5EF4-FFF2-40B4-BE49-F238E27FC236}">
                <a16:creationId xmlns:a16="http://schemas.microsoft.com/office/drawing/2014/main" id="{CFCFAE49-CFDC-420E-82F6-142CFB0A1E05}"/>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0532" name="Rectangle 7">
            <a:extLst>
              <a:ext uri="{FF2B5EF4-FFF2-40B4-BE49-F238E27FC236}">
                <a16:creationId xmlns:a16="http://schemas.microsoft.com/office/drawing/2014/main" id="{AA54C7A8-F80B-4FCA-B0C7-0257869923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58792D-E238-476D-A9A2-9C2B11A246A7}" type="slidenum">
              <a:rPr lang="en-US" altLang="en-US" sz="1300" smtClean="0">
                <a:latin typeface="Arial" panose="020B0604020202020204" pitchFamily="34" charset="0"/>
              </a:rPr>
              <a:pPr>
                <a:spcBef>
                  <a:spcPct val="0"/>
                </a:spcBef>
                <a:buClrTx/>
                <a:buFontTx/>
                <a:buNone/>
              </a:pPr>
              <a:t>394</a:t>
            </a:fld>
            <a:endParaRPr lang="en-US" altLang="en-US" sz="1300">
              <a:latin typeface="Arial" panose="020B0604020202020204" pitchFamily="34" charset="0"/>
            </a:endParaRPr>
          </a:p>
        </p:txBody>
      </p:sp>
      <p:sp>
        <p:nvSpPr>
          <p:cNvPr id="790533" name="Rectangle 2">
            <a:extLst>
              <a:ext uri="{FF2B5EF4-FFF2-40B4-BE49-F238E27FC236}">
                <a16:creationId xmlns:a16="http://schemas.microsoft.com/office/drawing/2014/main" id="{B6F8CFB4-BE0C-48C1-9023-CE6463B2DC3F}"/>
              </a:ext>
            </a:extLst>
          </p:cNvPr>
          <p:cNvSpPr>
            <a:spLocks noGrp="1" noRot="1" noChangeAspect="1" noChangeArrowheads="1" noTextEdit="1"/>
          </p:cNvSpPr>
          <p:nvPr>
            <p:ph type="sldImg"/>
          </p:nvPr>
        </p:nvSpPr>
        <p:spPr>
          <a:solidFill>
            <a:srgbClr val="FFFFFF"/>
          </a:solidFill>
          <a:ln/>
        </p:spPr>
      </p:sp>
      <p:sp>
        <p:nvSpPr>
          <p:cNvPr id="790534" name="Rectangle 3">
            <a:extLst>
              <a:ext uri="{FF2B5EF4-FFF2-40B4-BE49-F238E27FC236}">
                <a16:creationId xmlns:a16="http://schemas.microsoft.com/office/drawing/2014/main" id="{8B77E6FB-12BE-4240-AF73-CA5B7B5B01F9}"/>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12652073"/>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a:extLst>
              <a:ext uri="{FF2B5EF4-FFF2-40B4-BE49-F238E27FC236}">
                <a16:creationId xmlns:a16="http://schemas.microsoft.com/office/drawing/2014/main" id="{F29E9FAA-B1B2-417A-A92E-251FD69DA4F7}"/>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2579" name="Rectangle 6">
            <a:extLst>
              <a:ext uri="{FF2B5EF4-FFF2-40B4-BE49-F238E27FC236}">
                <a16:creationId xmlns:a16="http://schemas.microsoft.com/office/drawing/2014/main" id="{FCC3C15A-56DC-4A33-9866-6E487ABC4204}"/>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2580" name="Rectangle 7">
            <a:extLst>
              <a:ext uri="{FF2B5EF4-FFF2-40B4-BE49-F238E27FC236}">
                <a16:creationId xmlns:a16="http://schemas.microsoft.com/office/drawing/2014/main" id="{E027F45D-6F97-4E68-8E51-B3DFFF0D212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D4E67F-A179-4A61-9C1C-28FF41792815}" type="slidenum">
              <a:rPr lang="en-US" altLang="en-US" sz="1300" smtClean="0">
                <a:latin typeface="Arial" panose="020B0604020202020204" pitchFamily="34" charset="0"/>
              </a:rPr>
              <a:pPr>
                <a:spcBef>
                  <a:spcPct val="0"/>
                </a:spcBef>
                <a:buClrTx/>
                <a:buFontTx/>
                <a:buNone/>
              </a:pPr>
              <a:t>395</a:t>
            </a:fld>
            <a:endParaRPr lang="en-US" altLang="en-US" sz="1300">
              <a:latin typeface="Arial" panose="020B0604020202020204" pitchFamily="34" charset="0"/>
            </a:endParaRPr>
          </a:p>
        </p:txBody>
      </p:sp>
      <p:sp>
        <p:nvSpPr>
          <p:cNvPr id="792581" name="Rectangle 2">
            <a:extLst>
              <a:ext uri="{FF2B5EF4-FFF2-40B4-BE49-F238E27FC236}">
                <a16:creationId xmlns:a16="http://schemas.microsoft.com/office/drawing/2014/main" id="{C88D0ABC-18E6-4BEB-86A8-BCD03F9E4320}"/>
              </a:ext>
            </a:extLst>
          </p:cNvPr>
          <p:cNvSpPr>
            <a:spLocks noGrp="1" noRot="1" noChangeAspect="1" noChangeArrowheads="1" noTextEdit="1"/>
          </p:cNvSpPr>
          <p:nvPr>
            <p:ph type="sldImg"/>
          </p:nvPr>
        </p:nvSpPr>
        <p:spPr>
          <a:solidFill>
            <a:srgbClr val="FFFFFF"/>
          </a:solidFill>
          <a:ln/>
        </p:spPr>
      </p:sp>
      <p:sp>
        <p:nvSpPr>
          <p:cNvPr id="792582" name="Rectangle 3">
            <a:extLst>
              <a:ext uri="{FF2B5EF4-FFF2-40B4-BE49-F238E27FC236}">
                <a16:creationId xmlns:a16="http://schemas.microsoft.com/office/drawing/2014/main" id="{121B5A62-B42E-4356-8EF7-E0A882DA64F5}"/>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8596831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3E05D083-8B55-42CE-8F56-927B8CA1F778}"/>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4627" name="Rectangle 6">
            <a:extLst>
              <a:ext uri="{FF2B5EF4-FFF2-40B4-BE49-F238E27FC236}">
                <a16:creationId xmlns:a16="http://schemas.microsoft.com/office/drawing/2014/main" id="{AA1BE0BA-A237-4D6B-BCCE-7824CBF8642F}"/>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4628" name="Rectangle 7">
            <a:extLst>
              <a:ext uri="{FF2B5EF4-FFF2-40B4-BE49-F238E27FC236}">
                <a16:creationId xmlns:a16="http://schemas.microsoft.com/office/drawing/2014/main" id="{574EA215-030A-4F01-9226-D579326BD62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CACEF88-A500-4D31-8408-8F237A820B69}" type="slidenum">
              <a:rPr lang="en-US" altLang="en-US" sz="1300" smtClean="0">
                <a:latin typeface="Arial" panose="020B0604020202020204" pitchFamily="34" charset="0"/>
              </a:rPr>
              <a:pPr>
                <a:spcBef>
                  <a:spcPct val="0"/>
                </a:spcBef>
                <a:buClrTx/>
                <a:buFontTx/>
                <a:buNone/>
              </a:pPr>
              <a:t>396</a:t>
            </a:fld>
            <a:endParaRPr lang="en-US" altLang="en-US" sz="1300">
              <a:latin typeface="Arial" panose="020B0604020202020204" pitchFamily="34" charset="0"/>
            </a:endParaRPr>
          </a:p>
        </p:txBody>
      </p:sp>
      <p:sp>
        <p:nvSpPr>
          <p:cNvPr id="794629" name="Rectangle 2">
            <a:extLst>
              <a:ext uri="{FF2B5EF4-FFF2-40B4-BE49-F238E27FC236}">
                <a16:creationId xmlns:a16="http://schemas.microsoft.com/office/drawing/2014/main" id="{ADFC0A2B-D336-4868-AE79-8B3DE9D2BAAE}"/>
              </a:ext>
            </a:extLst>
          </p:cNvPr>
          <p:cNvSpPr>
            <a:spLocks noGrp="1" noRot="1" noChangeAspect="1" noChangeArrowheads="1" noTextEdit="1"/>
          </p:cNvSpPr>
          <p:nvPr>
            <p:ph type="sldImg"/>
          </p:nvPr>
        </p:nvSpPr>
        <p:spPr>
          <a:solidFill>
            <a:srgbClr val="FFFFFF"/>
          </a:solidFill>
          <a:ln/>
        </p:spPr>
      </p:sp>
      <p:sp>
        <p:nvSpPr>
          <p:cNvPr id="794630" name="Rectangle 3">
            <a:extLst>
              <a:ext uri="{FF2B5EF4-FFF2-40B4-BE49-F238E27FC236}">
                <a16:creationId xmlns:a16="http://schemas.microsoft.com/office/drawing/2014/main" id="{ACB8199B-0D1D-4300-B99D-4CF88BEAECE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635834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a:extLst>
              <a:ext uri="{FF2B5EF4-FFF2-40B4-BE49-F238E27FC236}">
                <a16:creationId xmlns:a16="http://schemas.microsoft.com/office/drawing/2014/main" id="{A74084C0-ADC8-4E30-A2B0-6F7191B5674A}"/>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a:extLst>
              <a:ext uri="{FF2B5EF4-FFF2-40B4-BE49-F238E27FC236}">
                <a16:creationId xmlns:a16="http://schemas.microsoft.com/office/drawing/2014/main" id="{E0058753-A63E-4C85-B5D0-9F986971E6CD}"/>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a:extLst>
              <a:ext uri="{FF2B5EF4-FFF2-40B4-BE49-F238E27FC236}">
                <a16:creationId xmlns:a16="http://schemas.microsoft.com/office/drawing/2014/main" id="{7B346CDD-0F59-4F57-808E-0BC4A03DBF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F8FF40-B23A-43D0-BC23-C8B882DECD37}" type="slidenum">
              <a:rPr lang="en-US" altLang="en-US" sz="1300" smtClean="0">
                <a:latin typeface="Arial" panose="020B0604020202020204" pitchFamily="34" charset="0"/>
              </a:rPr>
              <a:pPr>
                <a:spcBef>
                  <a:spcPct val="0"/>
                </a:spcBef>
                <a:buClrTx/>
                <a:buFontTx/>
                <a:buNone/>
              </a:pPr>
              <a:t>397</a:t>
            </a:fld>
            <a:endParaRPr lang="en-US" altLang="en-US" sz="1300">
              <a:latin typeface="Arial" panose="020B0604020202020204" pitchFamily="34" charset="0"/>
            </a:endParaRPr>
          </a:p>
        </p:txBody>
      </p:sp>
      <p:sp>
        <p:nvSpPr>
          <p:cNvPr id="796677" name="Rectangle 2">
            <a:extLst>
              <a:ext uri="{FF2B5EF4-FFF2-40B4-BE49-F238E27FC236}">
                <a16:creationId xmlns:a16="http://schemas.microsoft.com/office/drawing/2014/main" id="{549A002C-DCC0-4D62-9005-8F511D17D0DA}"/>
              </a:ext>
            </a:extLst>
          </p:cNvPr>
          <p:cNvSpPr>
            <a:spLocks noGrp="1" noRot="1" noChangeAspect="1" noChangeArrowheads="1" noTextEdit="1"/>
          </p:cNvSpPr>
          <p:nvPr>
            <p:ph type="sldImg"/>
          </p:nvPr>
        </p:nvSpPr>
        <p:spPr>
          <a:solidFill>
            <a:srgbClr val="FFFFFF"/>
          </a:solidFill>
          <a:ln/>
        </p:spPr>
      </p:sp>
      <p:sp>
        <p:nvSpPr>
          <p:cNvPr id="796678" name="Rectangle 3">
            <a:extLst>
              <a:ext uri="{FF2B5EF4-FFF2-40B4-BE49-F238E27FC236}">
                <a16:creationId xmlns:a16="http://schemas.microsoft.com/office/drawing/2014/main" id="{8FBA106A-25DF-4FE5-8C51-1771CBE89A53}"/>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2186148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a:extLst>
              <a:ext uri="{FF2B5EF4-FFF2-40B4-BE49-F238E27FC236}">
                <a16:creationId xmlns:a16="http://schemas.microsoft.com/office/drawing/2014/main" id="{E1F59628-A61B-4337-B24E-426F62958C1C}"/>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a:extLst>
              <a:ext uri="{FF2B5EF4-FFF2-40B4-BE49-F238E27FC236}">
                <a16:creationId xmlns:a16="http://schemas.microsoft.com/office/drawing/2014/main" id="{4D695553-CF5B-4F8D-B5ED-1A833BA549F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a:extLst>
              <a:ext uri="{FF2B5EF4-FFF2-40B4-BE49-F238E27FC236}">
                <a16:creationId xmlns:a16="http://schemas.microsoft.com/office/drawing/2014/main" id="{8A12E02B-2CC7-4F45-80A0-698BF45E024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39D640-0B20-4B4D-B7FE-5A0E0D24549D}" type="slidenum">
              <a:rPr lang="en-US" altLang="en-US" sz="1300" smtClean="0">
                <a:latin typeface="Arial" panose="020B0604020202020204" pitchFamily="34" charset="0"/>
              </a:rPr>
              <a:pPr>
                <a:spcBef>
                  <a:spcPct val="0"/>
                </a:spcBef>
                <a:buClrTx/>
                <a:buFontTx/>
                <a:buNone/>
              </a:pPr>
              <a:t>398</a:t>
            </a:fld>
            <a:endParaRPr lang="en-US" altLang="en-US" sz="1300">
              <a:latin typeface="Arial" panose="020B0604020202020204" pitchFamily="34" charset="0"/>
            </a:endParaRPr>
          </a:p>
        </p:txBody>
      </p:sp>
      <p:sp>
        <p:nvSpPr>
          <p:cNvPr id="798725" name="Rectangle 2">
            <a:extLst>
              <a:ext uri="{FF2B5EF4-FFF2-40B4-BE49-F238E27FC236}">
                <a16:creationId xmlns:a16="http://schemas.microsoft.com/office/drawing/2014/main" id="{DD31A595-0F40-45D3-9931-32070EF12621}"/>
              </a:ext>
            </a:extLst>
          </p:cNvPr>
          <p:cNvSpPr>
            <a:spLocks noGrp="1" noRot="1" noChangeAspect="1" noChangeArrowheads="1" noTextEdit="1"/>
          </p:cNvSpPr>
          <p:nvPr>
            <p:ph type="sldImg"/>
          </p:nvPr>
        </p:nvSpPr>
        <p:spPr>
          <a:solidFill>
            <a:srgbClr val="FFFFFF"/>
          </a:solidFill>
          <a:ln/>
        </p:spPr>
      </p:sp>
      <p:sp>
        <p:nvSpPr>
          <p:cNvPr id="798726" name="Rectangle 3">
            <a:extLst>
              <a:ext uri="{FF2B5EF4-FFF2-40B4-BE49-F238E27FC236}">
                <a16:creationId xmlns:a16="http://schemas.microsoft.com/office/drawing/2014/main" id="{3E8F14F1-1D71-4562-A72F-4359A413035C}"/>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0835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2C51A337-7850-4862-98B8-4D8CE991EB73}"/>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6019" name="Rectangle 2">
            <a:extLst>
              <a:ext uri="{FF2B5EF4-FFF2-40B4-BE49-F238E27FC236}">
                <a16:creationId xmlns:a16="http://schemas.microsoft.com/office/drawing/2014/main" id="{FB0F56FA-A9D5-4C33-9C38-B3867D8592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a:extLst>
              <a:ext uri="{FF2B5EF4-FFF2-40B4-BE49-F238E27FC236}">
                <a16:creationId xmlns:a16="http://schemas.microsoft.com/office/drawing/2014/main" id="{BB0B3A92-F3E0-4B23-BA40-9682F1B9282D}"/>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800771" name="Rectangle 6">
            <a:extLst>
              <a:ext uri="{FF2B5EF4-FFF2-40B4-BE49-F238E27FC236}">
                <a16:creationId xmlns:a16="http://schemas.microsoft.com/office/drawing/2014/main" id="{044ACEDC-FB7D-486C-A26E-4141D988C2A7}"/>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800772" name="Rectangle 7">
            <a:extLst>
              <a:ext uri="{FF2B5EF4-FFF2-40B4-BE49-F238E27FC236}">
                <a16:creationId xmlns:a16="http://schemas.microsoft.com/office/drawing/2014/main" id="{1C911A89-4407-41B1-B74D-1A7C623A24C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246A506-46E3-496B-8B8D-927FE834700F}" type="slidenum">
              <a:rPr lang="en-US" altLang="en-US" sz="1300" smtClean="0">
                <a:latin typeface="Arial" panose="020B0604020202020204" pitchFamily="34" charset="0"/>
              </a:rPr>
              <a:pPr>
                <a:spcBef>
                  <a:spcPct val="0"/>
                </a:spcBef>
                <a:buClrTx/>
                <a:buFontTx/>
                <a:buNone/>
              </a:pPr>
              <a:t>399</a:t>
            </a:fld>
            <a:endParaRPr lang="en-US" altLang="en-US" sz="1300">
              <a:latin typeface="Arial" panose="020B0604020202020204" pitchFamily="34" charset="0"/>
            </a:endParaRPr>
          </a:p>
        </p:txBody>
      </p:sp>
      <p:sp>
        <p:nvSpPr>
          <p:cNvPr id="800773" name="Rectangle 2">
            <a:extLst>
              <a:ext uri="{FF2B5EF4-FFF2-40B4-BE49-F238E27FC236}">
                <a16:creationId xmlns:a16="http://schemas.microsoft.com/office/drawing/2014/main" id="{4ADB0DD0-BF5D-4950-A67D-2E300C05DF41}"/>
              </a:ext>
            </a:extLst>
          </p:cNvPr>
          <p:cNvSpPr>
            <a:spLocks noGrp="1" noRot="1" noChangeAspect="1" noChangeArrowheads="1" noTextEdit="1"/>
          </p:cNvSpPr>
          <p:nvPr>
            <p:ph type="sldImg"/>
          </p:nvPr>
        </p:nvSpPr>
        <p:spPr>
          <a:solidFill>
            <a:srgbClr val="FFFFFF"/>
          </a:solidFill>
          <a:ln/>
        </p:spPr>
      </p:sp>
      <p:sp>
        <p:nvSpPr>
          <p:cNvPr id="800774" name="Rectangle 3">
            <a:extLst>
              <a:ext uri="{FF2B5EF4-FFF2-40B4-BE49-F238E27FC236}">
                <a16:creationId xmlns:a16="http://schemas.microsoft.com/office/drawing/2014/main" id="{F2F02472-78F5-460A-9907-5C90308137B0}"/>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93937374"/>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2818" name="Rectangle 8">
            <a:extLst>
              <a:ext uri="{FF2B5EF4-FFF2-40B4-BE49-F238E27FC236}">
                <a16:creationId xmlns:a16="http://schemas.microsoft.com/office/drawing/2014/main" id="{3258D478-7AD1-4063-A55C-8308CC22453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F02943-20EE-475B-A00F-791463263B4D}" type="slidenum">
              <a:rPr lang="en-US" altLang="en-US" sz="1300" smtClean="0">
                <a:latin typeface="Arial" panose="020B0604020202020204" pitchFamily="34" charset="0"/>
              </a:rPr>
              <a:pPr>
                <a:spcBef>
                  <a:spcPct val="0"/>
                </a:spcBef>
                <a:buClrTx/>
                <a:buFontTx/>
                <a:buNone/>
              </a:pPr>
              <a:t>400</a:t>
            </a:fld>
            <a:endParaRPr lang="en-US" altLang="en-US" sz="1300">
              <a:latin typeface="Arial" panose="020B0604020202020204" pitchFamily="34" charset="0"/>
            </a:endParaRPr>
          </a:p>
        </p:txBody>
      </p:sp>
      <p:sp>
        <p:nvSpPr>
          <p:cNvPr id="802819" name="Rectangle 1">
            <a:extLst>
              <a:ext uri="{FF2B5EF4-FFF2-40B4-BE49-F238E27FC236}">
                <a16:creationId xmlns:a16="http://schemas.microsoft.com/office/drawing/2014/main" id="{1D0B3EEE-9F6E-4351-A29F-5F70B10D710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802820" name="Rectangle 2">
            <a:extLst>
              <a:ext uri="{FF2B5EF4-FFF2-40B4-BE49-F238E27FC236}">
                <a16:creationId xmlns:a16="http://schemas.microsoft.com/office/drawing/2014/main" id="{D4E2CBCE-30ED-4B2C-9C90-28A106BC423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02821" name="Text Box 3">
            <a:extLst>
              <a:ext uri="{FF2B5EF4-FFF2-40B4-BE49-F238E27FC236}">
                <a16:creationId xmlns:a16="http://schemas.microsoft.com/office/drawing/2014/main" id="{B0AB1894-F46B-46B7-8B7D-ECEC291E52F5}"/>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2F43D23-B58C-4CE2-BE1C-0F60D352883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185516351"/>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Slide Image Placeholder 1">
            <a:extLst>
              <a:ext uri="{FF2B5EF4-FFF2-40B4-BE49-F238E27FC236}">
                <a16:creationId xmlns:a16="http://schemas.microsoft.com/office/drawing/2014/main" id="{4DDAB4D6-F5C5-4ED3-B170-9CFA50FE4D6F}"/>
              </a:ext>
            </a:extLst>
          </p:cNvPr>
          <p:cNvSpPr>
            <a:spLocks noGrp="1" noRot="1" noChangeAspect="1" noChangeArrowheads="1" noTextEdit="1"/>
          </p:cNvSpPr>
          <p:nvPr>
            <p:ph type="sldImg"/>
          </p:nvPr>
        </p:nvSpPr>
        <p:spPr>
          <a:ln/>
        </p:spPr>
      </p:sp>
      <p:sp>
        <p:nvSpPr>
          <p:cNvPr id="804867" name="Notes Placeholder 2">
            <a:extLst>
              <a:ext uri="{FF2B5EF4-FFF2-40B4-BE49-F238E27FC236}">
                <a16:creationId xmlns:a16="http://schemas.microsoft.com/office/drawing/2014/main" id="{82EDF2FB-505D-4061-B20B-0D6A3D0C85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04868" name="Slide Number Placeholder 3">
            <a:extLst>
              <a:ext uri="{FF2B5EF4-FFF2-40B4-BE49-F238E27FC236}">
                <a16:creationId xmlns:a16="http://schemas.microsoft.com/office/drawing/2014/main" id="{1BFFCD84-CB15-4CAA-9297-C77CA915A1E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B31D65-E13B-4DC8-B86C-B4289CA4B69C}" type="slidenum">
              <a:rPr lang="en-US" altLang="en-US" sz="1300" smtClean="0">
                <a:latin typeface="Arial" panose="020B0604020202020204" pitchFamily="34" charset="0"/>
              </a:rPr>
              <a:pPr>
                <a:spcBef>
                  <a:spcPct val="0"/>
                </a:spcBef>
                <a:buClrTx/>
                <a:buFontTx/>
                <a:buNone/>
              </a:pPr>
              <a:t>401</a:t>
            </a:fld>
            <a:endParaRPr lang="en-US" altLang="en-US" sz="1300">
              <a:latin typeface="Arial" panose="020B0604020202020204" pitchFamily="34" charset="0"/>
            </a:endParaRPr>
          </a:p>
        </p:txBody>
      </p:sp>
    </p:spTree>
    <p:extLst>
      <p:ext uri="{BB962C8B-B14F-4D97-AF65-F5344CB8AC3E}">
        <p14:creationId xmlns:p14="http://schemas.microsoft.com/office/powerpoint/2010/main" val="1745825412"/>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1250" name="Rectangle 7">
            <a:extLst>
              <a:ext uri="{FF2B5EF4-FFF2-40B4-BE49-F238E27FC236}">
                <a16:creationId xmlns:a16="http://schemas.microsoft.com/office/drawing/2014/main" id="{5B144DB6-6300-468C-9468-2BA1EEE2F1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81CA4C-C46D-4757-B261-0A178E9698DB}" type="slidenum">
              <a:rPr lang="en-US" altLang="en-US" sz="1300" smtClean="0">
                <a:latin typeface="Arial" panose="020B0604020202020204" pitchFamily="34" charset="0"/>
              </a:rPr>
              <a:pPr>
                <a:spcBef>
                  <a:spcPct val="0"/>
                </a:spcBef>
                <a:buClrTx/>
                <a:buFontTx/>
                <a:buNone/>
              </a:pPr>
              <a:t>402</a:t>
            </a:fld>
            <a:endParaRPr lang="en-US" altLang="en-US" sz="1300">
              <a:latin typeface="Arial" panose="020B0604020202020204" pitchFamily="34" charset="0"/>
            </a:endParaRPr>
          </a:p>
        </p:txBody>
      </p:sp>
      <p:sp>
        <p:nvSpPr>
          <p:cNvPr id="821251" name="Text Box 1">
            <a:extLst>
              <a:ext uri="{FF2B5EF4-FFF2-40B4-BE49-F238E27FC236}">
                <a16:creationId xmlns:a16="http://schemas.microsoft.com/office/drawing/2014/main" id="{FD30F1AF-AB1E-40D7-967B-185C5FC1E5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2" name="Text Box 2">
            <a:extLst>
              <a:ext uri="{FF2B5EF4-FFF2-40B4-BE49-F238E27FC236}">
                <a16:creationId xmlns:a16="http://schemas.microsoft.com/office/drawing/2014/main" id="{DED42E75-A572-4DD2-8BD9-286D72F4927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3" name="Text Box 3">
            <a:extLst>
              <a:ext uri="{FF2B5EF4-FFF2-40B4-BE49-F238E27FC236}">
                <a16:creationId xmlns:a16="http://schemas.microsoft.com/office/drawing/2014/main" id="{2101AFF6-379F-4CB5-A941-2631944F8E1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F303023-66A9-4266-96CA-3D938EECF49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402</a:t>
            </a:fld>
            <a:endParaRPr lang="en-US" altLang="en-US">
              <a:latin typeface="Arial" panose="020B0604020202020204" pitchFamily="34" charset="0"/>
              <a:ea typeface="Microsoft YaHei" panose="020B0503020204020204" pitchFamily="34" charset="-122"/>
            </a:endParaRPr>
          </a:p>
        </p:txBody>
      </p:sp>
      <p:sp>
        <p:nvSpPr>
          <p:cNvPr id="821254" name="Rectangle 4">
            <a:extLst>
              <a:ext uri="{FF2B5EF4-FFF2-40B4-BE49-F238E27FC236}">
                <a16:creationId xmlns:a16="http://schemas.microsoft.com/office/drawing/2014/main" id="{43D0E882-5EA5-4C53-8DB1-EA557476E02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1255" name="Rectangle 5">
            <a:extLst>
              <a:ext uri="{FF2B5EF4-FFF2-40B4-BE49-F238E27FC236}">
                <a16:creationId xmlns:a16="http://schemas.microsoft.com/office/drawing/2014/main" id="{76416C19-ACFF-47CA-860D-3587675B2F0E}"/>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
        <p:nvSpPr>
          <p:cNvPr id="821256" name="Text Box 6">
            <a:extLst>
              <a:ext uri="{FF2B5EF4-FFF2-40B4-BE49-F238E27FC236}">
                <a16:creationId xmlns:a16="http://schemas.microsoft.com/office/drawing/2014/main" id="{9337821F-64D7-4874-9FF1-6616C821D922}"/>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7" name="Text Box 7">
            <a:extLst>
              <a:ext uri="{FF2B5EF4-FFF2-40B4-BE49-F238E27FC236}">
                <a16:creationId xmlns:a16="http://schemas.microsoft.com/office/drawing/2014/main" id="{6FAA40EB-6F64-47EB-824E-4521E944DBA7}"/>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8" name="Text Box 8">
            <a:extLst>
              <a:ext uri="{FF2B5EF4-FFF2-40B4-BE49-F238E27FC236}">
                <a16:creationId xmlns:a16="http://schemas.microsoft.com/office/drawing/2014/main" id="{8760D9A9-F14E-46F7-A011-7B2D742FC083}"/>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04D607E-2017-408F-B899-A82E14182B0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3298" name="Rectangle 7">
            <a:extLst>
              <a:ext uri="{FF2B5EF4-FFF2-40B4-BE49-F238E27FC236}">
                <a16:creationId xmlns:a16="http://schemas.microsoft.com/office/drawing/2014/main" id="{7564F866-4B17-4AC7-8D4C-1E1DB4AAC31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58E704-8082-4BCC-B353-0C8D44CCA9CC}" type="slidenum">
              <a:rPr lang="en-US" altLang="en-US" sz="1300" smtClean="0">
                <a:latin typeface="Arial" panose="020B0604020202020204" pitchFamily="34" charset="0"/>
              </a:rPr>
              <a:pPr>
                <a:spcBef>
                  <a:spcPct val="0"/>
                </a:spcBef>
                <a:buClrTx/>
                <a:buFontTx/>
                <a:buNone/>
              </a:pPr>
              <a:t>403</a:t>
            </a:fld>
            <a:endParaRPr lang="en-US" altLang="en-US" sz="1300">
              <a:latin typeface="Arial" panose="020B0604020202020204" pitchFamily="34" charset="0"/>
            </a:endParaRPr>
          </a:p>
        </p:txBody>
      </p:sp>
      <p:sp>
        <p:nvSpPr>
          <p:cNvPr id="823299" name="Rectangle 1">
            <a:extLst>
              <a:ext uri="{FF2B5EF4-FFF2-40B4-BE49-F238E27FC236}">
                <a16:creationId xmlns:a16="http://schemas.microsoft.com/office/drawing/2014/main" id="{FF144573-F920-4363-9A73-AF1C92286FD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3300" name="Rectangle 2">
            <a:extLst>
              <a:ext uri="{FF2B5EF4-FFF2-40B4-BE49-F238E27FC236}">
                <a16:creationId xmlns:a16="http://schemas.microsoft.com/office/drawing/2014/main" id="{ED0D195F-F1C4-4A28-B7ED-9396C0B160D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23301" name="Text Box 3">
            <a:extLst>
              <a:ext uri="{FF2B5EF4-FFF2-40B4-BE49-F238E27FC236}">
                <a16:creationId xmlns:a16="http://schemas.microsoft.com/office/drawing/2014/main" id="{CDF65B14-0899-4BE1-A4FA-21D715337BF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1A6F7DD-9034-421E-89FC-E1BA7485EC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5346" name="Rectangle 7">
            <a:extLst>
              <a:ext uri="{FF2B5EF4-FFF2-40B4-BE49-F238E27FC236}">
                <a16:creationId xmlns:a16="http://schemas.microsoft.com/office/drawing/2014/main" id="{536F4ECD-545D-477B-AD85-8D731719C01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7E377D-5FA5-4E84-9DE8-948B6D3A64C9}" type="slidenum">
              <a:rPr lang="en-US" altLang="en-US" sz="1300" smtClean="0">
                <a:latin typeface="Arial" panose="020B0604020202020204" pitchFamily="34" charset="0"/>
              </a:rPr>
              <a:pPr>
                <a:spcBef>
                  <a:spcPct val="0"/>
                </a:spcBef>
                <a:buClrTx/>
                <a:buFontTx/>
                <a:buNone/>
              </a:pPr>
              <a:t>404</a:t>
            </a:fld>
            <a:endParaRPr lang="en-US" altLang="en-US" sz="1300">
              <a:latin typeface="Arial" panose="020B0604020202020204" pitchFamily="34" charset="0"/>
            </a:endParaRPr>
          </a:p>
        </p:txBody>
      </p:sp>
      <p:sp>
        <p:nvSpPr>
          <p:cNvPr id="825347" name="Text Box 1">
            <a:extLst>
              <a:ext uri="{FF2B5EF4-FFF2-40B4-BE49-F238E27FC236}">
                <a16:creationId xmlns:a16="http://schemas.microsoft.com/office/drawing/2014/main" id="{58D15FE1-A8CA-4165-802F-05784EAAF829}"/>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5348" name="Text Box 2">
            <a:extLst>
              <a:ext uri="{FF2B5EF4-FFF2-40B4-BE49-F238E27FC236}">
                <a16:creationId xmlns:a16="http://schemas.microsoft.com/office/drawing/2014/main" id="{A103103B-351B-44E5-9CDD-C1D1CF265C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5349" name="Text Box 3">
            <a:extLst>
              <a:ext uri="{FF2B5EF4-FFF2-40B4-BE49-F238E27FC236}">
                <a16:creationId xmlns:a16="http://schemas.microsoft.com/office/drawing/2014/main" id="{3A11358C-3F5C-43EF-A42B-99FB645CC11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6B0BCE-50E2-4584-A9FA-93A87F922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404</a:t>
            </a:fld>
            <a:endParaRPr lang="en-US" altLang="en-US">
              <a:latin typeface="Arial" panose="020B0604020202020204" pitchFamily="34" charset="0"/>
              <a:ea typeface="Microsoft YaHei" panose="020B0503020204020204" pitchFamily="34" charset="-122"/>
            </a:endParaRPr>
          </a:p>
        </p:txBody>
      </p:sp>
      <p:sp>
        <p:nvSpPr>
          <p:cNvPr id="825350" name="Rectangle 4">
            <a:extLst>
              <a:ext uri="{FF2B5EF4-FFF2-40B4-BE49-F238E27FC236}">
                <a16:creationId xmlns:a16="http://schemas.microsoft.com/office/drawing/2014/main" id="{869EC403-DD1B-464A-8A11-16E808E155D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5351" name="Rectangle 5">
            <a:extLst>
              <a:ext uri="{FF2B5EF4-FFF2-40B4-BE49-F238E27FC236}">
                <a16:creationId xmlns:a16="http://schemas.microsoft.com/office/drawing/2014/main" id="{5B43C447-0A49-47B7-8CFE-FF2366FEE097}"/>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7394" name="Rectangle 7">
            <a:extLst>
              <a:ext uri="{FF2B5EF4-FFF2-40B4-BE49-F238E27FC236}">
                <a16:creationId xmlns:a16="http://schemas.microsoft.com/office/drawing/2014/main" id="{D9D50A12-E1DD-4D4E-9137-ECDCDCCED95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0CAD37-8334-4351-83B5-E0D41697A61E}" type="slidenum">
              <a:rPr lang="en-US" altLang="en-US" sz="1300" smtClean="0">
                <a:latin typeface="Arial" panose="020B0604020202020204" pitchFamily="34" charset="0"/>
              </a:rPr>
              <a:pPr>
                <a:spcBef>
                  <a:spcPct val="0"/>
                </a:spcBef>
                <a:buClrTx/>
                <a:buFontTx/>
                <a:buNone/>
              </a:pPr>
              <a:t>405</a:t>
            </a:fld>
            <a:endParaRPr lang="en-US" altLang="en-US" sz="1300">
              <a:latin typeface="Arial" panose="020B0604020202020204" pitchFamily="34" charset="0"/>
            </a:endParaRPr>
          </a:p>
        </p:txBody>
      </p:sp>
      <p:sp>
        <p:nvSpPr>
          <p:cNvPr id="827395" name="Text Box 1">
            <a:extLst>
              <a:ext uri="{FF2B5EF4-FFF2-40B4-BE49-F238E27FC236}">
                <a16:creationId xmlns:a16="http://schemas.microsoft.com/office/drawing/2014/main" id="{A32F2B90-B0DB-4368-A339-994781B866AB}"/>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6" name="Text Box 2">
            <a:extLst>
              <a:ext uri="{FF2B5EF4-FFF2-40B4-BE49-F238E27FC236}">
                <a16:creationId xmlns:a16="http://schemas.microsoft.com/office/drawing/2014/main" id="{DBF66B15-1848-4ECF-8F3A-30031CDA1BD0}"/>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397" name="Text Box 3">
            <a:extLst>
              <a:ext uri="{FF2B5EF4-FFF2-40B4-BE49-F238E27FC236}">
                <a16:creationId xmlns:a16="http://schemas.microsoft.com/office/drawing/2014/main" id="{724DC12F-58A8-4D41-983F-EC869BFD944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E346842-5CB7-40C0-BF7D-A315D6B0FD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405</a:t>
            </a:fld>
            <a:endParaRPr lang="en-US" altLang="en-US">
              <a:latin typeface="Arial" panose="020B0604020202020204" pitchFamily="34" charset="0"/>
              <a:ea typeface="Microsoft YaHei" panose="020B0503020204020204" pitchFamily="34" charset="-122"/>
            </a:endParaRPr>
          </a:p>
        </p:txBody>
      </p:sp>
      <p:sp>
        <p:nvSpPr>
          <p:cNvPr id="827398" name="Text Box 4">
            <a:extLst>
              <a:ext uri="{FF2B5EF4-FFF2-40B4-BE49-F238E27FC236}">
                <a16:creationId xmlns:a16="http://schemas.microsoft.com/office/drawing/2014/main" id="{8FBADB2A-A7CE-4FF8-86A4-756E74FDDC51}"/>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9" name="Text Box 5">
            <a:extLst>
              <a:ext uri="{FF2B5EF4-FFF2-40B4-BE49-F238E27FC236}">
                <a16:creationId xmlns:a16="http://schemas.microsoft.com/office/drawing/2014/main" id="{389BF808-255C-4C3C-B9FE-2BE15DC53ED3}"/>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400" name="Text Box 6">
            <a:extLst>
              <a:ext uri="{FF2B5EF4-FFF2-40B4-BE49-F238E27FC236}">
                <a16:creationId xmlns:a16="http://schemas.microsoft.com/office/drawing/2014/main" id="{50F5B02C-ED24-4121-B7BB-5C60CEA3152C}"/>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89A590D-64AE-4D3E-A645-059FC836B8B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405</a:t>
            </a:fld>
            <a:endParaRPr lang="en-US" altLang="en-US">
              <a:latin typeface="Arial" panose="020B0604020202020204" pitchFamily="34" charset="0"/>
              <a:ea typeface="Microsoft YaHei" panose="020B0503020204020204" pitchFamily="34" charset="-122"/>
            </a:endParaRPr>
          </a:p>
        </p:txBody>
      </p:sp>
      <p:sp>
        <p:nvSpPr>
          <p:cNvPr id="827401" name="Rectangle 7">
            <a:extLst>
              <a:ext uri="{FF2B5EF4-FFF2-40B4-BE49-F238E27FC236}">
                <a16:creationId xmlns:a16="http://schemas.microsoft.com/office/drawing/2014/main" id="{38746F06-900E-4441-BFA9-075384C92FB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7402" name="Rectangle 8">
            <a:extLst>
              <a:ext uri="{FF2B5EF4-FFF2-40B4-BE49-F238E27FC236}">
                <a16:creationId xmlns:a16="http://schemas.microsoft.com/office/drawing/2014/main" id="{75E5E0C9-411F-452F-B187-682075713834}"/>
              </a:ext>
            </a:extLst>
          </p:cNvPr>
          <p:cNvSpPr>
            <a:spLocks noGrp="1" noChangeArrowheads="1"/>
          </p:cNvSpPr>
          <p:nvPr>
            <p:ph type="body" idx="1"/>
          </p:nvPr>
        </p:nvSpPr>
        <p:spPr>
          <a:xfrm>
            <a:off x="946592" y="4863472"/>
            <a:ext cx="5212422" cy="4604561"/>
          </a:xfrm>
          <a:solidFill>
            <a:srgbClr val="FFFFFF"/>
          </a:solidFill>
          <a:ln w="9360" cap="sq">
            <a:solidFill>
              <a:srgbClr val="000000"/>
            </a:solidFill>
            <a:miter lim="800000"/>
          </a:ln>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42" name="Rectangle 7">
            <a:extLst>
              <a:ext uri="{FF2B5EF4-FFF2-40B4-BE49-F238E27FC236}">
                <a16:creationId xmlns:a16="http://schemas.microsoft.com/office/drawing/2014/main" id="{D5D85EFA-EE70-4693-9E51-6C23973622E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A5E94A-3CDE-439D-9B44-A1D2D1620F08}" type="slidenum">
              <a:rPr lang="en-US" altLang="en-US" sz="1300" smtClean="0">
                <a:latin typeface="Arial" panose="020B0604020202020204" pitchFamily="34" charset="0"/>
              </a:rPr>
              <a:pPr>
                <a:spcBef>
                  <a:spcPct val="0"/>
                </a:spcBef>
                <a:buClrTx/>
                <a:buFontTx/>
                <a:buNone/>
              </a:pPr>
              <a:t>406</a:t>
            </a:fld>
            <a:endParaRPr lang="en-US" altLang="en-US" sz="1300">
              <a:latin typeface="Arial" panose="020B0604020202020204" pitchFamily="34" charset="0"/>
            </a:endParaRPr>
          </a:p>
        </p:txBody>
      </p:sp>
      <p:sp>
        <p:nvSpPr>
          <p:cNvPr id="829443" name="Text Box 1">
            <a:extLst>
              <a:ext uri="{FF2B5EF4-FFF2-40B4-BE49-F238E27FC236}">
                <a16:creationId xmlns:a16="http://schemas.microsoft.com/office/drawing/2014/main" id="{5D29E217-CBD5-41E7-8F6E-154D43A354D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9444" name="Text Box 2">
            <a:extLst>
              <a:ext uri="{FF2B5EF4-FFF2-40B4-BE49-F238E27FC236}">
                <a16:creationId xmlns:a16="http://schemas.microsoft.com/office/drawing/2014/main" id="{283AF047-CBED-400E-A88F-7A9826BF0C6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9445" name="Text Box 3">
            <a:extLst>
              <a:ext uri="{FF2B5EF4-FFF2-40B4-BE49-F238E27FC236}">
                <a16:creationId xmlns:a16="http://schemas.microsoft.com/office/drawing/2014/main" id="{D18310D6-2B0E-41E4-8D21-849CDFD5776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6427B49-84D8-4578-8E07-CF986257FF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406</a:t>
            </a:fld>
            <a:endParaRPr lang="en-US" altLang="en-US">
              <a:latin typeface="Arial" panose="020B0604020202020204" pitchFamily="34" charset="0"/>
              <a:ea typeface="Microsoft YaHei" panose="020B0503020204020204" pitchFamily="34" charset="-122"/>
            </a:endParaRPr>
          </a:p>
        </p:txBody>
      </p:sp>
      <p:sp>
        <p:nvSpPr>
          <p:cNvPr id="829446" name="Rectangle 4">
            <a:extLst>
              <a:ext uri="{FF2B5EF4-FFF2-40B4-BE49-F238E27FC236}">
                <a16:creationId xmlns:a16="http://schemas.microsoft.com/office/drawing/2014/main" id="{CCDAD389-C29C-4CD5-A10F-B925E47BC02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9447" name="Rectangle 5">
            <a:extLst>
              <a:ext uri="{FF2B5EF4-FFF2-40B4-BE49-F238E27FC236}">
                <a16:creationId xmlns:a16="http://schemas.microsoft.com/office/drawing/2014/main" id="{09DDFEEE-B4F4-4B60-8450-3F0DBFFC56CA}"/>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1490" name="Rectangle 7">
            <a:extLst>
              <a:ext uri="{FF2B5EF4-FFF2-40B4-BE49-F238E27FC236}">
                <a16:creationId xmlns:a16="http://schemas.microsoft.com/office/drawing/2014/main" id="{6E28DFFE-6E1E-4459-8CD1-93B1AFEABCE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172B7E-2419-4FF6-8AF8-1F14AB9F7033}" type="slidenum">
              <a:rPr lang="en-US" altLang="en-US" sz="1300" smtClean="0">
                <a:latin typeface="Arial" panose="020B0604020202020204" pitchFamily="34" charset="0"/>
              </a:rPr>
              <a:pPr>
                <a:spcBef>
                  <a:spcPct val="0"/>
                </a:spcBef>
                <a:buClrTx/>
                <a:buFontTx/>
                <a:buNone/>
              </a:pPr>
              <a:t>407</a:t>
            </a:fld>
            <a:endParaRPr lang="en-US" altLang="en-US" sz="1300">
              <a:latin typeface="Arial" panose="020B0604020202020204" pitchFamily="34" charset="0"/>
            </a:endParaRPr>
          </a:p>
        </p:txBody>
      </p:sp>
      <p:sp>
        <p:nvSpPr>
          <p:cNvPr id="831491" name="Text Box 1">
            <a:extLst>
              <a:ext uri="{FF2B5EF4-FFF2-40B4-BE49-F238E27FC236}">
                <a16:creationId xmlns:a16="http://schemas.microsoft.com/office/drawing/2014/main" id="{A2778BBC-7F2D-4D97-9E6A-87C77496032F}"/>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1492" name="Text Box 2">
            <a:extLst>
              <a:ext uri="{FF2B5EF4-FFF2-40B4-BE49-F238E27FC236}">
                <a16:creationId xmlns:a16="http://schemas.microsoft.com/office/drawing/2014/main" id="{0CF97F53-A946-4601-8FA4-48AFBEF3D23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1493" name="Text Box 3">
            <a:extLst>
              <a:ext uri="{FF2B5EF4-FFF2-40B4-BE49-F238E27FC236}">
                <a16:creationId xmlns:a16="http://schemas.microsoft.com/office/drawing/2014/main" id="{A45EE0E4-F979-4BE5-A0A5-27F6EFB40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AF7C93C-CE8D-4557-A8F1-19F3B68167F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407</a:t>
            </a:fld>
            <a:endParaRPr lang="en-US" altLang="en-US">
              <a:latin typeface="Arial" panose="020B0604020202020204" pitchFamily="34" charset="0"/>
              <a:ea typeface="Microsoft YaHei" panose="020B0503020204020204" pitchFamily="34" charset="-122"/>
            </a:endParaRPr>
          </a:p>
        </p:txBody>
      </p:sp>
      <p:sp>
        <p:nvSpPr>
          <p:cNvPr id="831494" name="Rectangle 4">
            <a:extLst>
              <a:ext uri="{FF2B5EF4-FFF2-40B4-BE49-F238E27FC236}">
                <a16:creationId xmlns:a16="http://schemas.microsoft.com/office/drawing/2014/main" id="{1F1E1EA0-2FF2-438C-8386-DD54431831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1495" name="Rectangle 5">
            <a:extLst>
              <a:ext uri="{FF2B5EF4-FFF2-40B4-BE49-F238E27FC236}">
                <a16:creationId xmlns:a16="http://schemas.microsoft.com/office/drawing/2014/main" id="{F38B7BB6-F681-4F28-A4F2-B46E223B7CD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3538" name="Rectangle 7">
            <a:extLst>
              <a:ext uri="{FF2B5EF4-FFF2-40B4-BE49-F238E27FC236}">
                <a16:creationId xmlns:a16="http://schemas.microsoft.com/office/drawing/2014/main" id="{12E34098-BDB0-453F-806B-32C645D426D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F9F10EC-D916-480F-B522-47A9E7D452AE}" type="slidenum">
              <a:rPr lang="en-US" altLang="en-US" sz="1300" smtClean="0">
                <a:latin typeface="Arial" panose="020B0604020202020204" pitchFamily="34" charset="0"/>
              </a:rPr>
              <a:pPr>
                <a:spcBef>
                  <a:spcPct val="0"/>
                </a:spcBef>
                <a:buClrTx/>
                <a:buFontTx/>
                <a:buNone/>
              </a:pPr>
              <a:t>408</a:t>
            </a:fld>
            <a:endParaRPr lang="en-US" altLang="en-US" sz="1300">
              <a:latin typeface="Arial" panose="020B0604020202020204" pitchFamily="34" charset="0"/>
            </a:endParaRPr>
          </a:p>
        </p:txBody>
      </p:sp>
      <p:sp>
        <p:nvSpPr>
          <p:cNvPr id="833539" name="Text Box 1">
            <a:extLst>
              <a:ext uri="{FF2B5EF4-FFF2-40B4-BE49-F238E27FC236}">
                <a16:creationId xmlns:a16="http://schemas.microsoft.com/office/drawing/2014/main" id="{E0932AEE-3C4A-4BCD-A423-8343C555F52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3540" name="Text Box 2">
            <a:extLst>
              <a:ext uri="{FF2B5EF4-FFF2-40B4-BE49-F238E27FC236}">
                <a16:creationId xmlns:a16="http://schemas.microsoft.com/office/drawing/2014/main" id="{846C5E46-1676-4719-A201-B010DC10AD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3541" name="Text Box 3">
            <a:extLst>
              <a:ext uri="{FF2B5EF4-FFF2-40B4-BE49-F238E27FC236}">
                <a16:creationId xmlns:a16="http://schemas.microsoft.com/office/drawing/2014/main" id="{D17496A4-A947-49C6-877D-2713E692B73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EA416D0-C45B-4F93-9BB0-E35F462076C6}"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408</a:t>
            </a:fld>
            <a:endParaRPr lang="en-US" altLang="en-US">
              <a:latin typeface="Arial" panose="020B0604020202020204" pitchFamily="34" charset="0"/>
              <a:ea typeface="Microsoft YaHei" panose="020B0503020204020204" pitchFamily="34" charset="-122"/>
            </a:endParaRPr>
          </a:p>
        </p:txBody>
      </p:sp>
      <p:sp>
        <p:nvSpPr>
          <p:cNvPr id="833542" name="Rectangle 4">
            <a:extLst>
              <a:ext uri="{FF2B5EF4-FFF2-40B4-BE49-F238E27FC236}">
                <a16:creationId xmlns:a16="http://schemas.microsoft.com/office/drawing/2014/main" id="{0F320F60-D9F8-47C5-A1D7-3A236DAA5AB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3543" name="Rectangle 5">
            <a:extLst>
              <a:ext uri="{FF2B5EF4-FFF2-40B4-BE49-F238E27FC236}">
                <a16:creationId xmlns:a16="http://schemas.microsoft.com/office/drawing/2014/main" id="{D6C35039-2FAE-4ADF-BD0D-36D60B88946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a:extLst>
              <a:ext uri="{FF2B5EF4-FFF2-40B4-BE49-F238E27FC236}">
                <a16:creationId xmlns:a16="http://schemas.microsoft.com/office/drawing/2014/main" id="{DAEC7A9B-F759-4457-B2DD-8C2BF3E6FC1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8067" name="Rectangle 2">
            <a:extLst>
              <a:ext uri="{FF2B5EF4-FFF2-40B4-BE49-F238E27FC236}">
                <a16:creationId xmlns:a16="http://schemas.microsoft.com/office/drawing/2014/main" id="{C623DF15-009F-4B0E-B49B-9EAF4E923B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5586" name="Rectangle 7">
            <a:extLst>
              <a:ext uri="{FF2B5EF4-FFF2-40B4-BE49-F238E27FC236}">
                <a16:creationId xmlns:a16="http://schemas.microsoft.com/office/drawing/2014/main" id="{6B672BA9-5E9E-463D-9188-21598E45FF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CC089C-E8CB-4CD7-BB7C-5456D1FB9EB8}" type="slidenum">
              <a:rPr lang="en-US" altLang="en-US" sz="1300" smtClean="0">
                <a:latin typeface="Arial" panose="020B0604020202020204" pitchFamily="34" charset="0"/>
              </a:rPr>
              <a:pPr>
                <a:spcBef>
                  <a:spcPct val="0"/>
                </a:spcBef>
                <a:buClrTx/>
                <a:buFontTx/>
                <a:buNone/>
              </a:pPr>
              <a:t>409</a:t>
            </a:fld>
            <a:endParaRPr lang="en-US" altLang="en-US" sz="1300">
              <a:latin typeface="Arial" panose="020B0604020202020204" pitchFamily="34" charset="0"/>
            </a:endParaRPr>
          </a:p>
        </p:txBody>
      </p:sp>
      <p:sp>
        <p:nvSpPr>
          <p:cNvPr id="835587" name="Text Box 1">
            <a:extLst>
              <a:ext uri="{FF2B5EF4-FFF2-40B4-BE49-F238E27FC236}">
                <a16:creationId xmlns:a16="http://schemas.microsoft.com/office/drawing/2014/main" id="{9823822D-1A03-4716-ADAC-324E3FBFC87F}"/>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EE1FD0-B57B-4542-8951-665426184E2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409</a:t>
            </a:fld>
            <a:endParaRPr lang="en-US" altLang="en-US">
              <a:latin typeface="Arial" panose="020B0604020202020204" pitchFamily="34" charset="0"/>
              <a:ea typeface="Microsoft YaHei" panose="020B0503020204020204" pitchFamily="34" charset="-122"/>
            </a:endParaRPr>
          </a:p>
        </p:txBody>
      </p:sp>
      <p:sp>
        <p:nvSpPr>
          <p:cNvPr id="835588" name="Rectangle 2">
            <a:extLst>
              <a:ext uri="{FF2B5EF4-FFF2-40B4-BE49-F238E27FC236}">
                <a16:creationId xmlns:a16="http://schemas.microsoft.com/office/drawing/2014/main" id="{158BF0D0-E376-4553-89E0-376649260CF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5589" name="Text Box 3">
            <a:extLst>
              <a:ext uri="{FF2B5EF4-FFF2-40B4-BE49-F238E27FC236}">
                <a16:creationId xmlns:a16="http://schemas.microsoft.com/office/drawing/2014/main" id="{6CDD6115-A3AB-4DEF-BC6E-D3860115525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7634" name="Rectangle 7">
            <a:extLst>
              <a:ext uri="{FF2B5EF4-FFF2-40B4-BE49-F238E27FC236}">
                <a16:creationId xmlns:a16="http://schemas.microsoft.com/office/drawing/2014/main" id="{91DCC839-A332-4F67-9460-543408746CB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26332B-A123-4E3A-9721-BCAD202FCC81}" type="slidenum">
              <a:rPr lang="en-US" altLang="en-US" sz="1300" smtClean="0">
                <a:latin typeface="Arial" panose="020B0604020202020204" pitchFamily="34" charset="0"/>
              </a:rPr>
              <a:pPr>
                <a:spcBef>
                  <a:spcPct val="0"/>
                </a:spcBef>
                <a:buClrTx/>
                <a:buFontTx/>
                <a:buNone/>
              </a:pPr>
              <a:t>410</a:t>
            </a:fld>
            <a:endParaRPr lang="en-US" altLang="en-US" sz="1300">
              <a:latin typeface="Arial" panose="020B0604020202020204" pitchFamily="34" charset="0"/>
            </a:endParaRPr>
          </a:p>
        </p:txBody>
      </p:sp>
      <p:sp>
        <p:nvSpPr>
          <p:cNvPr id="837635" name="Rectangle 1">
            <a:extLst>
              <a:ext uri="{FF2B5EF4-FFF2-40B4-BE49-F238E27FC236}">
                <a16:creationId xmlns:a16="http://schemas.microsoft.com/office/drawing/2014/main" id="{28BEC4CE-1B6C-4E2B-82F9-85BA89D263C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7636" name="Rectangle 2">
            <a:extLst>
              <a:ext uri="{FF2B5EF4-FFF2-40B4-BE49-F238E27FC236}">
                <a16:creationId xmlns:a16="http://schemas.microsoft.com/office/drawing/2014/main" id="{A5146175-09D6-42A6-B779-4D34B35FAB6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37637" name="Text Box 3">
            <a:extLst>
              <a:ext uri="{FF2B5EF4-FFF2-40B4-BE49-F238E27FC236}">
                <a16:creationId xmlns:a16="http://schemas.microsoft.com/office/drawing/2014/main" id="{4F1909B8-A5BC-4660-AFC7-5BC47D754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3C4B9F9-48E0-4C3C-BC4D-D090067E084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82" name="Rectangle 7">
            <a:extLst>
              <a:ext uri="{FF2B5EF4-FFF2-40B4-BE49-F238E27FC236}">
                <a16:creationId xmlns:a16="http://schemas.microsoft.com/office/drawing/2014/main" id="{97D98E9A-0C54-47A8-958B-AE4DD2D7C0A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A48D9B-FCC6-4878-BB6B-EE96FC2CD82C}" type="slidenum">
              <a:rPr lang="en-US" altLang="en-US" sz="1300" smtClean="0">
                <a:latin typeface="Arial" panose="020B0604020202020204" pitchFamily="34" charset="0"/>
              </a:rPr>
              <a:pPr>
                <a:spcBef>
                  <a:spcPct val="0"/>
                </a:spcBef>
                <a:buClrTx/>
                <a:buFontTx/>
                <a:buNone/>
              </a:pPr>
              <a:t>411</a:t>
            </a:fld>
            <a:endParaRPr lang="en-US" altLang="en-US" sz="1300">
              <a:latin typeface="Arial" panose="020B0604020202020204" pitchFamily="34" charset="0"/>
            </a:endParaRPr>
          </a:p>
        </p:txBody>
      </p:sp>
      <p:sp>
        <p:nvSpPr>
          <p:cNvPr id="839683" name="Text Box 1">
            <a:extLst>
              <a:ext uri="{FF2B5EF4-FFF2-40B4-BE49-F238E27FC236}">
                <a16:creationId xmlns:a16="http://schemas.microsoft.com/office/drawing/2014/main" id="{0886D750-DAFF-4A92-AE8C-945885E0BB0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43E006E-C82E-4F99-87E7-313E3E1EA4E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411</a:t>
            </a:fld>
            <a:endParaRPr lang="en-US" altLang="en-US">
              <a:latin typeface="Arial" panose="020B0604020202020204" pitchFamily="34" charset="0"/>
              <a:ea typeface="Microsoft YaHei" panose="020B0503020204020204" pitchFamily="34" charset="-122"/>
            </a:endParaRPr>
          </a:p>
        </p:txBody>
      </p:sp>
      <p:sp>
        <p:nvSpPr>
          <p:cNvPr id="839684" name="Rectangle 2">
            <a:extLst>
              <a:ext uri="{FF2B5EF4-FFF2-40B4-BE49-F238E27FC236}">
                <a16:creationId xmlns:a16="http://schemas.microsoft.com/office/drawing/2014/main" id="{E67C4587-9DA6-4F2F-8006-D95B1464223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9685" name="Text Box 3">
            <a:extLst>
              <a:ext uri="{FF2B5EF4-FFF2-40B4-BE49-F238E27FC236}">
                <a16:creationId xmlns:a16="http://schemas.microsoft.com/office/drawing/2014/main" id="{7D690356-3AA5-456D-9D76-D2DABE7C64F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1730" name="Rectangle 7">
            <a:extLst>
              <a:ext uri="{FF2B5EF4-FFF2-40B4-BE49-F238E27FC236}">
                <a16:creationId xmlns:a16="http://schemas.microsoft.com/office/drawing/2014/main" id="{BB20F493-409B-4E58-B967-C2A5E17DAE0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2FD2D5-4FAA-4A56-B53C-9B418758CD1C}" type="slidenum">
              <a:rPr lang="en-US" altLang="en-US" sz="1300" smtClean="0">
                <a:latin typeface="Arial" panose="020B0604020202020204" pitchFamily="34" charset="0"/>
              </a:rPr>
              <a:pPr>
                <a:spcBef>
                  <a:spcPct val="0"/>
                </a:spcBef>
                <a:buClrTx/>
                <a:buFontTx/>
                <a:buNone/>
              </a:pPr>
              <a:t>412</a:t>
            </a:fld>
            <a:endParaRPr lang="en-US" altLang="en-US" sz="1300">
              <a:latin typeface="Arial" panose="020B0604020202020204" pitchFamily="34" charset="0"/>
            </a:endParaRPr>
          </a:p>
        </p:txBody>
      </p:sp>
      <p:sp>
        <p:nvSpPr>
          <p:cNvPr id="841731" name="Text Box 1">
            <a:extLst>
              <a:ext uri="{FF2B5EF4-FFF2-40B4-BE49-F238E27FC236}">
                <a16:creationId xmlns:a16="http://schemas.microsoft.com/office/drawing/2014/main" id="{993BACE4-794C-48A3-ADB0-2307E5713B2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36A1C17-9CC9-4936-B86E-A57E2723ED5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412</a:t>
            </a:fld>
            <a:endParaRPr lang="en-US" altLang="en-US">
              <a:latin typeface="Arial" panose="020B0604020202020204" pitchFamily="34" charset="0"/>
              <a:ea typeface="Microsoft YaHei" panose="020B0503020204020204" pitchFamily="34" charset="-122"/>
            </a:endParaRPr>
          </a:p>
        </p:txBody>
      </p:sp>
      <p:sp>
        <p:nvSpPr>
          <p:cNvPr id="841732" name="Rectangle 2">
            <a:extLst>
              <a:ext uri="{FF2B5EF4-FFF2-40B4-BE49-F238E27FC236}">
                <a16:creationId xmlns:a16="http://schemas.microsoft.com/office/drawing/2014/main" id="{9D487DBB-D58D-4B8E-85BB-F0A58B8CCD7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1733" name="Text Box 3">
            <a:extLst>
              <a:ext uri="{FF2B5EF4-FFF2-40B4-BE49-F238E27FC236}">
                <a16:creationId xmlns:a16="http://schemas.microsoft.com/office/drawing/2014/main" id="{343CC40A-6FD1-4E9B-AD5E-9A795F669D4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3778" name="Rectangle 7">
            <a:extLst>
              <a:ext uri="{FF2B5EF4-FFF2-40B4-BE49-F238E27FC236}">
                <a16:creationId xmlns:a16="http://schemas.microsoft.com/office/drawing/2014/main" id="{E9A0828A-00B5-44ED-8479-12C08FAF2B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8F85BB-133B-464A-A05F-CF863F6767CE}" type="slidenum">
              <a:rPr lang="en-US" altLang="en-US" sz="1300" smtClean="0">
                <a:latin typeface="Arial" panose="020B0604020202020204" pitchFamily="34" charset="0"/>
              </a:rPr>
              <a:pPr>
                <a:spcBef>
                  <a:spcPct val="0"/>
                </a:spcBef>
                <a:buClrTx/>
                <a:buFontTx/>
                <a:buNone/>
              </a:pPr>
              <a:t>413</a:t>
            </a:fld>
            <a:endParaRPr lang="en-US" altLang="en-US" sz="1300">
              <a:latin typeface="Arial" panose="020B0604020202020204" pitchFamily="34" charset="0"/>
            </a:endParaRPr>
          </a:p>
        </p:txBody>
      </p:sp>
      <p:sp>
        <p:nvSpPr>
          <p:cNvPr id="843779" name="Text Box 1">
            <a:extLst>
              <a:ext uri="{FF2B5EF4-FFF2-40B4-BE49-F238E27FC236}">
                <a16:creationId xmlns:a16="http://schemas.microsoft.com/office/drawing/2014/main" id="{1445D21A-B971-4CDF-8050-E7F7B9C1DEA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DBEF704-DBD4-41FC-B8CC-73F3CA2AEF6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413</a:t>
            </a:fld>
            <a:endParaRPr lang="en-US" altLang="en-US">
              <a:latin typeface="Arial" panose="020B0604020202020204" pitchFamily="34" charset="0"/>
              <a:ea typeface="Microsoft YaHei" panose="020B0503020204020204" pitchFamily="34" charset="-122"/>
            </a:endParaRPr>
          </a:p>
        </p:txBody>
      </p:sp>
      <p:sp>
        <p:nvSpPr>
          <p:cNvPr id="843780" name="Rectangle 2">
            <a:extLst>
              <a:ext uri="{FF2B5EF4-FFF2-40B4-BE49-F238E27FC236}">
                <a16:creationId xmlns:a16="http://schemas.microsoft.com/office/drawing/2014/main" id="{30C68AE5-026B-43AF-B7F0-79995C3098A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3781" name="Text Box 3">
            <a:extLst>
              <a:ext uri="{FF2B5EF4-FFF2-40B4-BE49-F238E27FC236}">
                <a16:creationId xmlns:a16="http://schemas.microsoft.com/office/drawing/2014/main" id="{95343280-8C1C-406A-BC47-3BDAA03E7B7E}"/>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5826" name="Rectangle 7">
            <a:extLst>
              <a:ext uri="{FF2B5EF4-FFF2-40B4-BE49-F238E27FC236}">
                <a16:creationId xmlns:a16="http://schemas.microsoft.com/office/drawing/2014/main" id="{88E43BAB-D630-4915-84D6-1D16125B57E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A5D7F1-0FEF-445E-BF96-1C5E19C01663}" type="slidenum">
              <a:rPr lang="en-US" altLang="en-US" sz="1300" smtClean="0">
                <a:latin typeface="Arial" panose="020B0604020202020204" pitchFamily="34" charset="0"/>
              </a:rPr>
              <a:pPr>
                <a:spcBef>
                  <a:spcPct val="0"/>
                </a:spcBef>
                <a:buClrTx/>
                <a:buFontTx/>
                <a:buNone/>
              </a:pPr>
              <a:t>414</a:t>
            </a:fld>
            <a:endParaRPr lang="en-US" altLang="en-US" sz="1300">
              <a:latin typeface="Arial" panose="020B0604020202020204" pitchFamily="34" charset="0"/>
            </a:endParaRPr>
          </a:p>
        </p:txBody>
      </p:sp>
      <p:sp>
        <p:nvSpPr>
          <p:cNvPr id="845827" name="Rectangle 1">
            <a:extLst>
              <a:ext uri="{FF2B5EF4-FFF2-40B4-BE49-F238E27FC236}">
                <a16:creationId xmlns:a16="http://schemas.microsoft.com/office/drawing/2014/main" id="{7FFEEBD4-BAD2-4597-B741-8F54E31F96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5828" name="Rectangle 2">
            <a:extLst>
              <a:ext uri="{FF2B5EF4-FFF2-40B4-BE49-F238E27FC236}">
                <a16:creationId xmlns:a16="http://schemas.microsoft.com/office/drawing/2014/main" id="{0D930CB3-978F-4FF4-B749-7B33F236993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45829" name="Text Box 3">
            <a:extLst>
              <a:ext uri="{FF2B5EF4-FFF2-40B4-BE49-F238E27FC236}">
                <a16:creationId xmlns:a16="http://schemas.microsoft.com/office/drawing/2014/main" id="{7BD348AC-CAE9-4D2D-B0D2-0D7608907C2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7C78513-C2E5-4A60-B42A-B9293FEE6F9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4866" name="Rectangle 8">
            <a:extLst>
              <a:ext uri="{FF2B5EF4-FFF2-40B4-BE49-F238E27FC236}">
                <a16:creationId xmlns:a16="http://schemas.microsoft.com/office/drawing/2014/main" id="{FB719181-5A87-4B2C-912C-FA606514C7D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520DC1-F6DA-4D45-8501-D9463AA1936C}" type="slidenum">
              <a:rPr lang="en-US" altLang="en-US" sz="1300" smtClean="0">
                <a:latin typeface="Arial" panose="020B0604020202020204" pitchFamily="34" charset="0"/>
              </a:rPr>
              <a:pPr>
                <a:spcBef>
                  <a:spcPct val="0"/>
                </a:spcBef>
                <a:buClrTx/>
                <a:buFontTx/>
                <a:buNone/>
              </a:pPr>
              <a:t>415</a:t>
            </a:fld>
            <a:endParaRPr lang="en-US" altLang="en-US" sz="1300">
              <a:latin typeface="Arial" panose="020B0604020202020204" pitchFamily="34" charset="0"/>
            </a:endParaRPr>
          </a:p>
        </p:txBody>
      </p:sp>
      <p:sp>
        <p:nvSpPr>
          <p:cNvPr id="804867" name="Rectangle 1">
            <a:extLst>
              <a:ext uri="{FF2B5EF4-FFF2-40B4-BE49-F238E27FC236}">
                <a16:creationId xmlns:a16="http://schemas.microsoft.com/office/drawing/2014/main" id="{E59FA129-B647-4E7B-B9AA-793BC7B8D9F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04868" name="Rectangle 2">
            <a:extLst>
              <a:ext uri="{FF2B5EF4-FFF2-40B4-BE49-F238E27FC236}">
                <a16:creationId xmlns:a16="http://schemas.microsoft.com/office/drawing/2014/main" id="{32C883DA-6BD1-463C-8200-C45E2965470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804869" name="Text Box 3">
            <a:extLst>
              <a:ext uri="{FF2B5EF4-FFF2-40B4-BE49-F238E27FC236}">
                <a16:creationId xmlns:a16="http://schemas.microsoft.com/office/drawing/2014/main" id="{E7B1BA44-A7D1-47ED-ABE7-C040659EBE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89A214-F28A-4007-A93B-3E2D5E6757E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415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Slide Image Placeholder 1">
            <a:extLst>
              <a:ext uri="{FF2B5EF4-FFF2-40B4-BE49-F238E27FC236}">
                <a16:creationId xmlns:a16="http://schemas.microsoft.com/office/drawing/2014/main" id="{A1241E63-FFB7-473F-B095-640456B23D04}"/>
              </a:ext>
            </a:extLst>
          </p:cNvPr>
          <p:cNvSpPr>
            <a:spLocks noGrp="1" noRot="1" noChangeAspect="1" noTextEdit="1"/>
          </p:cNvSpPr>
          <p:nvPr>
            <p:ph type="sldImg"/>
          </p:nvPr>
        </p:nvSpPr>
        <p:spPr>
          <a:ln/>
        </p:spPr>
      </p:sp>
      <p:sp>
        <p:nvSpPr>
          <p:cNvPr id="849923" name="Notes Placeholder 2">
            <a:extLst>
              <a:ext uri="{FF2B5EF4-FFF2-40B4-BE49-F238E27FC236}">
                <a16:creationId xmlns:a16="http://schemas.microsoft.com/office/drawing/2014/main" id="{5FC01CD4-A8D6-4DB5-8B7D-F31F968AF4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49924" name="Slide Number Placeholder 3">
            <a:extLst>
              <a:ext uri="{FF2B5EF4-FFF2-40B4-BE49-F238E27FC236}">
                <a16:creationId xmlns:a16="http://schemas.microsoft.com/office/drawing/2014/main" id="{A33C0237-4D6B-469D-B6B6-1723F84FFE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4A3D38-C9DB-4749-B65D-51B1784AE07A}" type="slidenum">
              <a:rPr lang="en-US" altLang="en-US" sz="1300" smtClean="0">
                <a:latin typeface="Arial" panose="020B0604020202020204" pitchFamily="34" charset="0"/>
              </a:rPr>
              <a:pPr>
                <a:spcBef>
                  <a:spcPct val="0"/>
                </a:spcBef>
                <a:buClrTx/>
                <a:buFontTx/>
                <a:buNone/>
              </a:pPr>
              <a:t>416</a:t>
            </a:fld>
            <a:endParaRPr lang="en-US" altLang="en-US" sz="1300">
              <a:latin typeface="Arial" panose="020B0604020202020204" pitchFamily="34" charset="0"/>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Slide Image Placeholder 1">
            <a:extLst>
              <a:ext uri="{FF2B5EF4-FFF2-40B4-BE49-F238E27FC236}">
                <a16:creationId xmlns:a16="http://schemas.microsoft.com/office/drawing/2014/main" id="{4B1C125C-07FD-49CD-88D8-ED0F395F29F3}"/>
              </a:ext>
            </a:extLst>
          </p:cNvPr>
          <p:cNvSpPr>
            <a:spLocks noGrp="1" noRot="1" noChangeAspect="1" noTextEdit="1"/>
          </p:cNvSpPr>
          <p:nvPr>
            <p:ph type="sldImg"/>
          </p:nvPr>
        </p:nvSpPr>
        <p:spPr>
          <a:ln/>
        </p:spPr>
      </p:sp>
      <p:sp>
        <p:nvSpPr>
          <p:cNvPr id="854019" name="Notes Placeholder 2">
            <a:extLst>
              <a:ext uri="{FF2B5EF4-FFF2-40B4-BE49-F238E27FC236}">
                <a16:creationId xmlns:a16="http://schemas.microsoft.com/office/drawing/2014/main" id="{E3AC8DA7-8F43-48B0-BC7A-D29F466E1B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4020" name="Slide Number Placeholder 3">
            <a:extLst>
              <a:ext uri="{FF2B5EF4-FFF2-40B4-BE49-F238E27FC236}">
                <a16:creationId xmlns:a16="http://schemas.microsoft.com/office/drawing/2014/main" id="{2ADC16D9-0B96-4A71-A918-5C95A5496C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FD62C6-2602-4F41-ABB4-070E14205B6F}" type="slidenum">
              <a:rPr lang="en-US" altLang="en-US" sz="1300" smtClean="0">
                <a:latin typeface="Arial" panose="020B0604020202020204" pitchFamily="34" charset="0"/>
              </a:rPr>
              <a:pPr>
                <a:spcBef>
                  <a:spcPct val="0"/>
                </a:spcBef>
                <a:buClrTx/>
                <a:buFontTx/>
                <a:buNone/>
              </a:pPr>
              <a:t>419</a:t>
            </a:fld>
            <a:endParaRPr lang="en-US" altLang="en-US" sz="1300">
              <a:latin typeface="Arial" panose="020B0604020202020204" pitchFamily="34" charset="0"/>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8A110EA0-0446-4264-A47F-EA86B47044B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EFFBE9-D2B5-4F26-9417-C21A1079188E}" type="slidenum">
              <a:rPr lang="en-US" altLang="en-US" sz="1300" smtClean="0"/>
              <a:pPr>
                <a:spcBef>
                  <a:spcPct val="0"/>
                </a:spcBef>
                <a:buClrTx/>
                <a:buFontTx/>
                <a:buNone/>
              </a:pPr>
              <a:t>420</a:t>
            </a:fld>
            <a:endParaRPr lang="en-US" altLang="en-US" sz="1300"/>
          </a:p>
        </p:txBody>
      </p:sp>
      <p:sp>
        <p:nvSpPr>
          <p:cNvPr id="36867" name="Text Box 1">
            <a:extLst>
              <a:ext uri="{FF2B5EF4-FFF2-40B4-BE49-F238E27FC236}">
                <a16:creationId xmlns:a16="http://schemas.microsoft.com/office/drawing/2014/main" id="{62D13A64-2E77-4FEA-8B98-871D39135E5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36868" name="Text Box 2">
            <a:extLst>
              <a:ext uri="{FF2B5EF4-FFF2-40B4-BE49-F238E27FC236}">
                <a16:creationId xmlns:a16="http://schemas.microsoft.com/office/drawing/2014/main" id="{D2AAD155-B6C3-45C3-BC98-EB35FE83C821}"/>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36869" name="Text Box 3">
            <a:extLst>
              <a:ext uri="{FF2B5EF4-FFF2-40B4-BE49-F238E27FC236}">
                <a16:creationId xmlns:a16="http://schemas.microsoft.com/office/drawing/2014/main" id="{999E8FAB-84B2-4C9E-9A14-2E549A28D16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36870" name="Text Box 4">
            <a:extLst>
              <a:ext uri="{FF2B5EF4-FFF2-40B4-BE49-F238E27FC236}">
                <a16:creationId xmlns:a16="http://schemas.microsoft.com/office/drawing/2014/main" id="{09FE6EFB-47E6-4587-9451-531FA601EE8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6441FA7-8798-4EC5-98B6-61962B33BBA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420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36871" name="Rectangle 5">
            <a:extLst>
              <a:ext uri="{FF2B5EF4-FFF2-40B4-BE49-F238E27FC236}">
                <a16:creationId xmlns:a16="http://schemas.microsoft.com/office/drawing/2014/main" id="{17A57E7C-CFDA-4B2B-9F59-ACDD7E2202A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6872" name="Rectangle 6">
            <a:extLst>
              <a:ext uri="{FF2B5EF4-FFF2-40B4-BE49-F238E27FC236}">
                <a16:creationId xmlns:a16="http://schemas.microsoft.com/office/drawing/2014/main" id="{B9C3034E-D2B2-40FF-BD5E-82234C296DDE}"/>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944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4</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F2E4208B-E819-445C-88AB-E4539D9E1402}"/>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0115" name="Rectangle 2">
            <a:extLst>
              <a:ext uri="{FF2B5EF4-FFF2-40B4-BE49-F238E27FC236}">
                <a16:creationId xmlns:a16="http://schemas.microsoft.com/office/drawing/2014/main" id="{95E8C10D-B493-4D5C-BCBD-2733741D4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Slide Image Placeholder 1">
            <a:extLst>
              <a:ext uri="{FF2B5EF4-FFF2-40B4-BE49-F238E27FC236}">
                <a16:creationId xmlns:a16="http://schemas.microsoft.com/office/drawing/2014/main" id="{24FA7E15-A0ED-4DEA-B8FF-D5FC386EB043}"/>
              </a:ext>
            </a:extLst>
          </p:cNvPr>
          <p:cNvSpPr>
            <a:spLocks noGrp="1" noRot="1" noChangeAspect="1" noTextEdit="1"/>
          </p:cNvSpPr>
          <p:nvPr>
            <p:ph type="sldImg"/>
          </p:nvPr>
        </p:nvSpPr>
        <p:spPr>
          <a:ln/>
        </p:spPr>
      </p:sp>
      <p:sp>
        <p:nvSpPr>
          <p:cNvPr id="856067" name="Notes Placeholder 2">
            <a:extLst>
              <a:ext uri="{FF2B5EF4-FFF2-40B4-BE49-F238E27FC236}">
                <a16:creationId xmlns:a16="http://schemas.microsoft.com/office/drawing/2014/main" id="{05CAE6FA-D83A-4234-908B-0D228F54A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6068" name="Slide Number Placeholder 3">
            <a:extLst>
              <a:ext uri="{FF2B5EF4-FFF2-40B4-BE49-F238E27FC236}">
                <a16:creationId xmlns:a16="http://schemas.microsoft.com/office/drawing/2014/main" id="{EA1453AC-DFB0-4256-98A4-6EB15ECCC1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B038D3-6513-49AF-97CA-648BB51FFF37}" type="slidenum">
              <a:rPr lang="en-US" altLang="en-US" sz="1300" smtClean="0">
                <a:latin typeface="Arial" panose="020B0604020202020204" pitchFamily="34" charset="0"/>
              </a:rPr>
              <a:pPr>
                <a:spcBef>
                  <a:spcPct val="0"/>
                </a:spcBef>
                <a:buClrTx/>
                <a:buFontTx/>
                <a:buNone/>
              </a:pPr>
              <a:t>422</a:t>
            </a:fld>
            <a:endParaRPr lang="en-US" altLang="en-US" sz="1300">
              <a:latin typeface="Arial" panose="020B0604020202020204" pitchFamily="34" charset="0"/>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Slide Image Placeholder 1">
            <a:extLst>
              <a:ext uri="{FF2B5EF4-FFF2-40B4-BE49-F238E27FC236}">
                <a16:creationId xmlns:a16="http://schemas.microsoft.com/office/drawing/2014/main" id="{F067617E-6FF7-4E68-86D6-C7B79F21DFBE}"/>
              </a:ext>
            </a:extLst>
          </p:cNvPr>
          <p:cNvSpPr>
            <a:spLocks noGrp="1" noRot="1" noChangeAspect="1" noTextEdit="1"/>
          </p:cNvSpPr>
          <p:nvPr>
            <p:ph type="sldImg"/>
          </p:nvPr>
        </p:nvSpPr>
        <p:spPr>
          <a:ln/>
        </p:spPr>
      </p:sp>
      <p:sp>
        <p:nvSpPr>
          <p:cNvPr id="858115" name="Notes Placeholder 2">
            <a:extLst>
              <a:ext uri="{FF2B5EF4-FFF2-40B4-BE49-F238E27FC236}">
                <a16:creationId xmlns:a16="http://schemas.microsoft.com/office/drawing/2014/main" id="{6A4C1D90-3054-4556-9C97-BC34AE7D6D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8116" name="Slide Number Placeholder 3">
            <a:extLst>
              <a:ext uri="{FF2B5EF4-FFF2-40B4-BE49-F238E27FC236}">
                <a16:creationId xmlns:a16="http://schemas.microsoft.com/office/drawing/2014/main" id="{15989E68-F649-45C3-84F7-04AE97D92DA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816357-5845-45B0-91AA-6A2AA319FFA4}" type="slidenum">
              <a:rPr lang="en-US" altLang="en-US" sz="1300" smtClean="0">
                <a:latin typeface="Arial" panose="020B0604020202020204" pitchFamily="34" charset="0"/>
              </a:rPr>
              <a:pPr>
                <a:spcBef>
                  <a:spcPct val="0"/>
                </a:spcBef>
                <a:buClrTx/>
                <a:buFontTx/>
                <a:buNone/>
              </a:pPr>
              <a:t>423</a:t>
            </a:fld>
            <a:endParaRPr lang="en-US" altLang="en-US" sz="1300">
              <a:latin typeface="Arial" panose="020B0604020202020204" pitchFamily="34" charset="0"/>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lide Image Placeholder 1">
            <a:extLst>
              <a:ext uri="{FF2B5EF4-FFF2-40B4-BE49-F238E27FC236}">
                <a16:creationId xmlns:a16="http://schemas.microsoft.com/office/drawing/2014/main" id="{BE36D584-FE61-4049-9114-F5D41BF2989B}"/>
              </a:ext>
            </a:extLst>
          </p:cNvPr>
          <p:cNvSpPr>
            <a:spLocks noGrp="1" noRot="1" noChangeAspect="1" noTextEdit="1"/>
          </p:cNvSpPr>
          <p:nvPr>
            <p:ph type="sldImg"/>
          </p:nvPr>
        </p:nvSpPr>
        <p:spPr>
          <a:ln/>
        </p:spPr>
      </p:sp>
      <p:sp>
        <p:nvSpPr>
          <p:cNvPr id="862211" name="Notes Placeholder 2">
            <a:extLst>
              <a:ext uri="{FF2B5EF4-FFF2-40B4-BE49-F238E27FC236}">
                <a16:creationId xmlns:a16="http://schemas.microsoft.com/office/drawing/2014/main" id="{96785AFC-278B-4512-9A72-8FBEA00BE5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2212" name="Slide Number Placeholder 3">
            <a:extLst>
              <a:ext uri="{FF2B5EF4-FFF2-40B4-BE49-F238E27FC236}">
                <a16:creationId xmlns:a16="http://schemas.microsoft.com/office/drawing/2014/main" id="{6F76DB3B-0717-46A8-B5CF-338E36E0BAA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8CD3093-AA10-4D98-9C53-B35A8FF6A912}" type="slidenum">
              <a:rPr lang="en-US" altLang="en-US" sz="1300" smtClean="0">
                <a:latin typeface="Arial" panose="020B0604020202020204" pitchFamily="34" charset="0"/>
              </a:rPr>
              <a:pPr>
                <a:spcBef>
                  <a:spcPct val="0"/>
                </a:spcBef>
                <a:buClrTx/>
                <a:buFontTx/>
                <a:buNone/>
              </a:pPr>
              <a:t>424</a:t>
            </a:fld>
            <a:endParaRPr lang="en-US" altLang="en-US" sz="1300">
              <a:latin typeface="Arial" panose="020B0604020202020204" pitchFamily="34" charset="0"/>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Slide Image Placeholder 1">
            <a:extLst>
              <a:ext uri="{FF2B5EF4-FFF2-40B4-BE49-F238E27FC236}">
                <a16:creationId xmlns:a16="http://schemas.microsoft.com/office/drawing/2014/main" id="{269F656A-07CB-4013-A214-6E5D8A45620B}"/>
              </a:ext>
            </a:extLst>
          </p:cNvPr>
          <p:cNvSpPr>
            <a:spLocks noGrp="1" noRot="1" noChangeAspect="1" noTextEdit="1"/>
          </p:cNvSpPr>
          <p:nvPr>
            <p:ph type="sldImg"/>
          </p:nvPr>
        </p:nvSpPr>
        <p:spPr>
          <a:ln/>
        </p:spPr>
      </p:sp>
      <p:sp>
        <p:nvSpPr>
          <p:cNvPr id="864259" name="Notes Placeholder 2">
            <a:extLst>
              <a:ext uri="{FF2B5EF4-FFF2-40B4-BE49-F238E27FC236}">
                <a16:creationId xmlns:a16="http://schemas.microsoft.com/office/drawing/2014/main" id="{11BB321B-4F74-4B4E-9D5B-951C462227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4260" name="Slide Number Placeholder 3">
            <a:extLst>
              <a:ext uri="{FF2B5EF4-FFF2-40B4-BE49-F238E27FC236}">
                <a16:creationId xmlns:a16="http://schemas.microsoft.com/office/drawing/2014/main" id="{6CEA64BF-851B-487B-BE05-CD3FE17834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03BD35-6E12-43F2-B2E1-ED52B8D078A9}" type="slidenum">
              <a:rPr lang="en-US" altLang="en-US" sz="1300" smtClean="0">
                <a:latin typeface="Arial" panose="020B0604020202020204" pitchFamily="34" charset="0"/>
              </a:rPr>
              <a:pPr>
                <a:spcBef>
                  <a:spcPct val="0"/>
                </a:spcBef>
                <a:buClrTx/>
                <a:buFontTx/>
                <a:buNone/>
              </a:pPr>
              <a:t>425</a:t>
            </a:fld>
            <a:endParaRPr lang="en-US" altLang="en-US" sz="1300">
              <a:latin typeface="Arial" panose="020B0604020202020204" pitchFamily="34" charset="0"/>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Slide Image Placeholder 1">
            <a:extLst>
              <a:ext uri="{FF2B5EF4-FFF2-40B4-BE49-F238E27FC236}">
                <a16:creationId xmlns:a16="http://schemas.microsoft.com/office/drawing/2014/main" id="{9044ED02-5844-4372-8886-C21CD29E75F2}"/>
              </a:ext>
            </a:extLst>
          </p:cNvPr>
          <p:cNvSpPr>
            <a:spLocks noGrp="1" noRot="1" noChangeAspect="1" noTextEdit="1"/>
          </p:cNvSpPr>
          <p:nvPr>
            <p:ph type="sldImg"/>
          </p:nvPr>
        </p:nvSpPr>
        <p:spPr>
          <a:ln/>
        </p:spPr>
      </p:sp>
      <p:sp>
        <p:nvSpPr>
          <p:cNvPr id="866307" name="Notes Placeholder 2">
            <a:extLst>
              <a:ext uri="{FF2B5EF4-FFF2-40B4-BE49-F238E27FC236}">
                <a16:creationId xmlns:a16="http://schemas.microsoft.com/office/drawing/2014/main" id="{5231038A-31F0-4238-8DE2-3BEF945564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6308" name="Slide Number Placeholder 3">
            <a:extLst>
              <a:ext uri="{FF2B5EF4-FFF2-40B4-BE49-F238E27FC236}">
                <a16:creationId xmlns:a16="http://schemas.microsoft.com/office/drawing/2014/main" id="{E7BAD686-FA14-429E-B14B-06C4DCC226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6337195-E168-4A99-A9C3-CC92D2B24DEC}" type="slidenum">
              <a:rPr lang="en-US" altLang="en-US" sz="1300" smtClean="0">
                <a:latin typeface="Arial" panose="020B0604020202020204" pitchFamily="34" charset="0"/>
              </a:rPr>
              <a:pPr>
                <a:spcBef>
                  <a:spcPct val="0"/>
                </a:spcBef>
                <a:buClrTx/>
                <a:buFontTx/>
                <a:buNone/>
              </a:pPr>
              <a:t>426</a:t>
            </a:fld>
            <a:endParaRPr lang="en-US" altLang="en-US" sz="1300">
              <a:latin typeface="Arial" panose="020B0604020202020204" pitchFamily="34" charset="0"/>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Slide Image Placeholder 1">
            <a:extLst>
              <a:ext uri="{FF2B5EF4-FFF2-40B4-BE49-F238E27FC236}">
                <a16:creationId xmlns:a16="http://schemas.microsoft.com/office/drawing/2014/main" id="{CD57760F-A1DA-4333-BECB-2BE74D00ECF4}"/>
              </a:ext>
            </a:extLst>
          </p:cNvPr>
          <p:cNvSpPr>
            <a:spLocks noGrp="1" noRot="1" noChangeAspect="1" noTextEdit="1"/>
          </p:cNvSpPr>
          <p:nvPr>
            <p:ph type="sldImg"/>
          </p:nvPr>
        </p:nvSpPr>
        <p:spPr>
          <a:ln/>
        </p:spPr>
      </p:sp>
      <p:sp>
        <p:nvSpPr>
          <p:cNvPr id="870403" name="Notes Placeholder 2">
            <a:extLst>
              <a:ext uri="{FF2B5EF4-FFF2-40B4-BE49-F238E27FC236}">
                <a16:creationId xmlns:a16="http://schemas.microsoft.com/office/drawing/2014/main" id="{FE9312F6-C4E2-4323-A94F-19958F9A59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0404" name="Slide Number Placeholder 3">
            <a:extLst>
              <a:ext uri="{FF2B5EF4-FFF2-40B4-BE49-F238E27FC236}">
                <a16:creationId xmlns:a16="http://schemas.microsoft.com/office/drawing/2014/main" id="{F7C29C2B-3B23-4ABF-9B01-1FFB083421F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BFE294-6991-43EB-8527-C4167EA2F02C}" type="slidenum">
              <a:rPr lang="en-US" altLang="en-US" sz="1300" smtClean="0">
                <a:latin typeface="Arial" panose="020B0604020202020204" pitchFamily="34" charset="0"/>
              </a:rPr>
              <a:pPr>
                <a:spcBef>
                  <a:spcPct val="0"/>
                </a:spcBef>
                <a:buClrTx/>
                <a:buFontTx/>
                <a:buNone/>
              </a:pPr>
              <a:t>427</a:t>
            </a:fld>
            <a:endParaRPr lang="en-US" altLang="en-US" sz="1300">
              <a:latin typeface="Arial" panose="020B0604020202020204" pitchFamily="34" charset="0"/>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Slide Image Placeholder 1">
            <a:extLst>
              <a:ext uri="{FF2B5EF4-FFF2-40B4-BE49-F238E27FC236}">
                <a16:creationId xmlns:a16="http://schemas.microsoft.com/office/drawing/2014/main" id="{73B95244-F616-413F-9692-31F4512838BC}"/>
              </a:ext>
            </a:extLst>
          </p:cNvPr>
          <p:cNvSpPr>
            <a:spLocks noGrp="1" noRot="1" noChangeAspect="1" noTextEdit="1"/>
          </p:cNvSpPr>
          <p:nvPr>
            <p:ph type="sldImg"/>
          </p:nvPr>
        </p:nvSpPr>
        <p:spPr>
          <a:ln/>
        </p:spPr>
      </p:sp>
      <p:sp>
        <p:nvSpPr>
          <p:cNvPr id="872451" name="Notes Placeholder 2">
            <a:extLst>
              <a:ext uri="{FF2B5EF4-FFF2-40B4-BE49-F238E27FC236}">
                <a16:creationId xmlns:a16="http://schemas.microsoft.com/office/drawing/2014/main" id="{7B73E62D-5EED-4789-9E41-B23B897FCB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2452" name="Slide Number Placeholder 3">
            <a:extLst>
              <a:ext uri="{FF2B5EF4-FFF2-40B4-BE49-F238E27FC236}">
                <a16:creationId xmlns:a16="http://schemas.microsoft.com/office/drawing/2014/main" id="{54FF167D-D96A-460E-8B4E-0998166F17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0F6956-B733-42B4-9CF3-0248FA0B4EB6}" type="slidenum">
              <a:rPr lang="en-US" altLang="en-US" sz="1300" smtClean="0">
                <a:latin typeface="Arial" panose="020B0604020202020204" pitchFamily="34" charset="0"/>
              </a:rPr>
              <a:pPr>
                <a:spcBef>
                  <a:spcPct val="0"/>
                </a:spcBef>
                <a:buClrTx/>
                <a:buFontTx/>
                <a:buNone/>
              </a:pPr>
              <a:t>428</a:t>
            </a:fld>
            <a:endParaRPr lang="en-US" altLang="en-US" sz="1300">
              <a:latin typeface="Arial" panose="020B0604020202020204" pitchFamily="34" charset="0"/>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Slide Image Placeholder 1">
            <a:extLst>
              <a:ext uri="{FF2B5EF4-FFF2-40B4-BE49-F238E27FC236}">
                <a16:creationId xmlns:a16="http://schemas.microsoft.com/office/drawing/2014/main" id="{C648DC8E-8D95-48D3-926F-C44AA0895560}"/>
              </a:ext>
            </a:extLst>
          </p:cNvPr>
          <p:cNvSpPr>
            <a:spLocks noGrp="1" noRot="1" noChangeAspect="1" noTextEdit="1"/>
          </p:cNvSpPr>
          <p:nvPr>
            <p:ph type="sldImg"/>
          </p:nvPr>
        </p:nvSpPr>
        <p:spPr>
          <a:ln/>
        </p:spPr>
      </p:sp>
      <p:sp>
        <p:nvSpPr>
          <p:cNvPr id="874499" name="Notes Placeholder 2">
            <a:extLst>
              <a:ext uri="{FF2B5EF4-FFF2-40B4-BE49-F238E27FC236}">
                <a16:creationId xmlns:a16="http://schemas.microsoft.com/office/drawing/2014/main" id="{588E847C-5A6A-4DBA-8361-DD496C8BFD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4500" name="Slide Number Placeholder 3">
            <a:extLst>
              <a:ext uri="{FF2B5EF4-FFF2-40B4-BE49-F238E27FC236}">
                <a16:creationId xmlns:a16="http://schemas.microsoft.com/office/drawing/2014/main" id="{16C74924-CF37-4607-9215-1BF7A260B13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E96FEB2-9184-4DD0-B96A-65E20FEDB14E}" type="slidenum">
              <a:rPr lang="en-US" altLang="en-US" sz="1300" smtClean="0">
                <a:latin typeface="Arial" panose="020B0604020202020204" pitchFamily="34" charset="0"/>
              </a:rPr>
              <a:pPr>
                <a:spcBef>
                  <a:spcPct val="0"/>
                </a:spcBef>
                <a:buClrTx/>
                <a:buFontTx/>
                <a:buNone/>
              </a:pPr>
              <a:t>429</a:t>
            </a:fld>
            <a:endParaRPr lang="en-US" altLang="en-US" sz="1300">
              <a:latin typeface="Arial" panose="020B0604020202020204" pitchFamily="34" charset="0"/>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Slide Image Placeholder 1">
            <a:extLst>
              <a:ext uri="{FF2B5EF4-FFF2-40B4-BE49-F238E27FC236}">
                <a16:creationId xmlns:a16="http://schemas.microsoft.com/office/drawing/2014/main" id="{1C5EAE84-2299-40C6-A686-61E85A9B5A6C}"/>
              </a:ext>
            </a:extLst>
          </p:cNvPr>
          <p:cNvSpPr>
            <a:spLocks noGrp="1" noRot="1" noChangeAspect="1" noTextEdit="1"/>
          </p:cNvSpPr>
          <p:nvPr>
            <p:ph type="sldImg"/>
          </p:nvPr>
        </p:nvSpPr>
        <p:spPr>
          <a:ln/>
        </p:spPr>
      </p:sp>
      <p:sp>
        <p:nvSpPr>
          <p:cNvPr id="876547" name="Notes Placeholder 2">
            <a:extLst>
              <a:ext uri="{FF2B5EF4-FFF2-40B4-BE49-F238E27FC236}">
                <a16:creationId xmlns:a16="http://schemas.microsoft.com/office/drawing/2014/main" id="{96ED42E0-4708-4C95-8DF2-86EDE00A5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6548" name="Slide Number Placeholder 3">
            <a:extLst>
              <a:ext uri="{FF2B5EF4-FFF2-40B4-BE49-F238E27FC236}">
                <a16:creationId xmlns:a16="http://schemas.microsoft.com/office/drawing/2014/main" id="{BB902261-8C56-4DD3-BAB5-35E1414744A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BB0C41A-2DEA-4397-8F33-C88E78F20705}" type="slidenum">
              <a:rPr lang="en-US" altLang="en-US" sz="1300" smtClean="0">
                <a:latin typeface="Arial" panose="020B0604020202020204" pitchFamily="34" charset="0"/>
              </a:rPr>
              <a:pPr>
                <a:spcBef>
                  <a:spcPct val="0"/>
                </a:spcBef>
                <a:buClrTx/>
                <a:buFontTx/>
                <a:buNone/>
              </a:pPr>
              <a:t>430</a:t>
            </a:fld>
            <a:endParaRPr lang="en-US" altLang="en-US" sz="1300">
              <a:latin typeface="Arial" panose="020B0604020202020204" pitchFamily="34" charset="0"/>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Slide Image Placeholder 1">
            <a:extLst>
              <a:ext uri="{FF2B5EF4-FFF2-40B4-BE49-F238E27FC236}">
                <a16:creationId xmlns:a16="http://schemas.microsoft.com/office/drawing/2014/main" id="{3225B449-696A-4214-8174-EBE9CDBB855C}"/>
              </a:ext>
            </a:extLst>
          </p:cNvPr>
          <p:cNvSpPr>
            <a:spLocks noGrp="1" noRot="1" noChangeAspect="1" noTextEdit="1"/>
          </p:cNvSpPr>
          <p:nvPr>
            <p:ph type="sldImg"/>
          </p:nvPr>
        </p:nvSpPr>
        <p:spPr>
          <a:ln/>
        </p:spPr>
      </p:sp>
      <p:sp>
        <p:nvSpPr>
          <p:cNvPr id="878595" name="Notes Placeholder 2">
            <a:extLst>
              <a:ext uri="{FF2B5EF4-FFF2-40B4-BE49-F238E27FC236}">
                <a16:creationId xmlns:a16="http://schemas.microsoft.com/office/drawing/2014/main" id="{23DF8D5E-7B9E-467E-9EE2-68F17FD10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8596" name="Slide Number Placeholder 3">
            <a:extLst>
              <a:ext uri="{FF2B5EF4-FFF2-40B4-BE49-F238E27FC236}">
                <a16:creationId xmlns:a16="http://schemas.microsoft.com/office/drawing/2014/main" id="{0D3A3FED-74D1-4D41-A168-99A533BC57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E99D83-4903-4A7E-AA83-EA882685ECBB}" type="slidenum">
              <a:rPr lang="en-US" altLang="en-US" sz="1300" smtClean="0">
                <a:latin typeface="Arial" panose="020B0604020202020204" pitchFamily="34" charset="0"/>
              </a:rPr>
              <a:pPr>
                <a:spcBef>
                  <a:spcPct val="0"/>
                </a:spcBef>
                <a:buClrTx/>
                <a:buFontTx/>
                <a:buNone/>
              </a:pPr>
              <a:t>431</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8C000D20-F281-4037-A315-C20C5D78F2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2163" name="Rectangle 2">
            <a:extLst>
              <a:ext uri="{FF2B5EF4-FFF2-40B4-BE49-F238E27FC236}">
                <a16:creationId xmlns:a16="http://schemas.microsoft.com/office/drawing/2014/main" id="{6ECAC0AA-84D1-44B5-9A21-D34EA1651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Slide Image Placeholder 1">
            <a:extLst>
              <a:ext uri="{FF2B5EF4-FFF2-40B4-BE49-F238E27FC236}">
                <a16:creationId xmlns:a16="http://schemas.microsoft.com/office/drawing/2014/main" id="{BFA0F83B-A81A-45A2-9C2F-5EB1539F242D}"/>
              </a:ext>
            </a:extLst>
          </p:cNvPr>
          <p:cNvSpPr>
            <a:spLocks noGrp="1" noRot="1" noChangeAspect="1" noTextEdit="1"/>
          </p:cNvSpPr>
          <p:nvPr>
            <p:ph type="sldImg"/>
          </p:nvPr>
        </p:nvSpPr>
        <p:spPr>
          <a:ln/>
        </p:spPr>
      </p:sp>
      <p:sp>
        <p:nvSpPr>
          <p:cNvPr id="851971" name="Notes Placeholder 2">
            <a:extLst>
              <a:ext uri="{FF2B5EF4-FFF2-40B4-BE49-F238E27FC236}">
                <a16:creationId xmlns:a16="http://schemas.microsoft.com/office/drawing/2014/main" id="{301F7777-1E2A-452D-AADB-412171FAED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1972" name="Slide Number Placeholder 3">
            <a:extLst>
              <a:ext uri="{FF2B5EF4-FFF2-40B4-BE49-F238E27FC236}">
                <a16:creationId xmlns:a16="http://schemas.microsoft.com/office/drawing/2014/main" id="{4A1C6CBA-FDD0-4E61-BD0A-E91069296B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40B1FE-A08E-44A1-837C-B9CD63CD7005}" type="slidenum">
              <a:rPr lang="en-US" altLang="en-US" sz="1300" smtClean="0">
                <a:latin typeface="Arial" panose="020B0604020202020204" pitchFamily="34" charset="0"/>
              </a:rPr>
              <a:pPr>
                <a:spcBef>
                  <a:spcPct val="0"/>
                </a:spcBef>
                <a:buClrTx/>
                <a:buFontTx/>
                <a:buNone/>
              </a:pPr>
              <a:t>432</a:t>
            </a:fld>
            <a:endParaRPr lang="en-US" altLang="en-US" sz="1300">
              <a:latin typeface="Arial" panose="020B0604020202020204" pitchFamily="34" charset="0"/>
            </a:endParaRPr>
          </a:p>
        </p:txBody>
      </p:sp>
    </p:spTree>
    <p:extLst>
      <p:ext uri="{BB962C8B-B14F-4D97-AF65-F5344CB8AC3E}">
        <p14:creationId xmlns:p14="http://schemas.microsoft.com/office/powerpoint/2010/main" val="1880590305"/>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a:extLst>
              <a:ext uri="{FF2B5EF4-FFF2-40B4-BE49-F238E27FC236}">
                <a16:creationId xmlns:a16="http://schemas.microsoft.com/office/drawing/2014/main" id="{B11EF27A-22AD-4A63-9973-D533BD1D3B0B}"/>
              </a:ext>
            </a:extLst>
          </p:cNvPr>
          <p:cNvSpPr>
            <a:spLocks noGrp="1" noRot="1" noChangeAspect="1" noTextEdit="1"/>
          </p:cNvSpPr>
          <p:nvPr>
            <p:ph type="sldImg"/>
          </p:nvPr>
        </p:nvSpPr>
        <p:spPr>
          <a:ln/>
        </p:spPr>
      </p:sp>
      <p:sp>
        <p:nvSpPr>
          <p:cNvPr id="880643" name="Notes Placeholder 2">
            <a:extLst>
              <a:ext uri="{FF2B5EF4-FFF2-40B4-BE49-F238E27FC236}">
                <a16:creationId xmlns:a16="http://schemas.microsoft.com/office/drawing/2014/main" id="{125150C0-7E0F-4D39-96E8-80F5EA6CA5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a:extLst>
              <a:ext uri="{FF2B5EF4-FFF2-40B4-BE49-F238E27FC236}">
                <a16:creationId xmlns:a16="http://schemas.microsoft.com/office/drawing/2014/main" id="{8EE7AA5D-059E-4237-8A1B-E2D1CB301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5E3D7B-43C8-43F5-9993-D7E7AE7E78B8}" type="slidenum">
              <a:rPr lang="en-US" altLang="en-US" sz="1300" smtClean="0">
                <a:latin typeface="Arial" panose="020B0604020202020204" pitchFamily="34" charset="0"/>
              </a:rPr>
              <a:pPr>
                <a:spcBef>
                  <a:spcPct val="0"/>
                </a:spcBef>
                <a:buClrTx/>
                <a:buFontTx/>
                <a:buNone/>
              </a:pPr>
              <a:t>433</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a:extLst>
              <a:ext uri="{FF2B5EF4-FFF2-40B4-BE49-F238E27FC236}">
                <a16:creationId xmlns:a16="http://schemas.microsoft.com/office/drawing/2014/main" id="{69D505C2-651A-4C9A-82C7-09A69823C1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4211" name="Rectangle 2">
            <a:extLst>
              <a:ext uri="{FF2B5EF4-FFF2-40B4-BE49-F238E27FC236}">
                <a16:creationId xmlns:a16="http://schemas.microsoft.com/office/drawing/2014/main" id="{A7C91363-461B-435C-A446-F84AD32E48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73E2D868-14B3-40D2-A6FD-67E7FE77958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6259" name="Rectangle 2">
            <a:extLst>
              <a:ext uri="{FF2B5EF4-FFF2-40B4-BE49-F238E27FC236}">
                <a16:creationId xmlns:a16="http://schemas.microsoft.com/office/drawing/2014/main" id="{E62CCABD-C9AA-4E7C-957B-FF58531EB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a:extLst>
              <a:ext uri="{FF2B5EF4-FFF2-40B4-BE49-F238E27FC236}">
                <a16:creationId xmlns:a16="http://schemas.microsoft.com/office/drawing/2014/main" id="{D2102031-72BD-4183-AD4D-B0F514E0067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8307" name="Rectangle 2">
            <a:extLst>
              <a:ext uri="{FF2B5EF4-FFF2-40B4-BE49-F238E27FC236}">
                <a16:creationId xmlns:a16="http://schemas.microsoft.com/office/drawing/2014/main" id="{83EEAD06-F7AA-4A09-B2B4-DB6A49566E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a:extLst>
              <a:ext uri="{FF2B5EF4-FFF2-40B4-BE49-F238E27FC236}">
                <a16:creationId xmlns:a16="http://schemas.microsoft.com/office/drawing/2014/main" id="{EBE847CF-CBD7-4F3E-AF9B-7E309662D0D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0355" name="Rectangle 2">
            <a:extLst>
              <a:ext uri="{FF2B5EF4-FFF2-40B4-BE49-F238E27FC236}">
                <a16:creationId xmlns:a16="http://schemas.microsoft.com/office/drawing/2014/main" id="{D06B9D5B-8DAA-45B5-8351-B99DE0977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B1BAE414-1AB7-4100-A016-ED1C9627884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2403" name="Rectangle 2">
            <a:extLst>
              <a:ext uri="{FF2B5EF4-FFF2-40B4-BE49-F238E27FC236}">
                <a16:creationId xmlns:a16="http://schemas.microsoft.com/office/drawing/2014/main" id="{27FF3AE7-E594-4F0C-903C-21AA46C220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CAD5D4FA-57BE-4E9A-93A8-8E7FC160B6E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4451" name="Rectangle 2">
            <a:extLst>
              <a:ext uri="{FF2B5EF4-FFF2-40B4-BE49-F238E27FC236}">
                <a16:creationId xmlns:a16="http://schemas.microsoft.com/office/drawing/2014/main" id="{19884C1D-E67A-4BFB-9D03-6FAD44B51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a:extLst>
              <a:ext uri="{FF2B5EF4-FFF2-40B4-BE49-F238E27FC236}">
                <a16:creationId xmlns:a16="http://schemas.microsoft.com/office/drawing/2014/main" id="{B943DAF5-6895-43D0-A38C-A0F185FD2B6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6499" name="Rectangle 2">
            <a:extLst>
              <a:ext uri="{FF2B5EF4-FFF2-40B4-BE49-F238E27FC236}">
                <a16:creationId xmlns:a16="http://schemas.microsoft.com/office/drawing/2014/main" id="{595254CE-C425-494A-8F67-3A91DB2337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6FC3E4F3-85DD-44D6-BD1D-0E588636AC3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8547" name="Rectangle 2">
            <a:extLst>
              <a:ext uri="{FF2B5EF4-FFF2-40B4-BE49-F238E27FC236}">
                <a16:creationId xmlns:a16="http://schemas.microsoft.com/office/drawing/2014/main" id="{335E9CD2-1895-45C4-8336-3D2A44B0C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5</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a:extLst>
              <a:ext uri="{FF2B5EF4-FFF2-40B4-BE49-F238E27FC236}">
                <a16:creationId xmlns:a16="http://schemas.microsoft.com/office/drawing/2014/main" id="{8CEBE299-2975-457B-A58E-334F99429B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0595" name="Rectangle 2">
            <a:extLst>
              <a:ext uri="{FF2B5EF4-FFF2-40B4-BE49-F238E27FC236}">
                <a16:creationId xmlns:a16="http://schemas.microsoft.com/office/drawing/2014/main" id="{AE6B920C-31A4-4606-BDF8-E4A9A07151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a:extLst>
              <a:ext uri="{FF2B5EF4-FFF2-40B4-BE49-F238E27FC236}">
                <a16:creationId xmlns:a16="http://schemas.microsoft.com/office/drawing/2014/main" id="{D232337F-A9BE-4E59-953A-C8E757C7F90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2643" name="Rectangle 2">
            <a:extLst>
              <a:ext uri="{FF2B5EF4-FFF2-40B4-BE49-F238E27FC236}">
                <a16:creationId xmlns:a16="http://schemas.microsoft.com/office/drawing/2014/main" id="{634573FA-3BC0-460E-B214-1602E5A789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
            <a:extLst>
              <a:ext uri="{FF2B5EF4-FFF2-40B4-BE49-F238E27FC236}">
                <a16:creationId xmlns:a16="http://schemas.microsoft.com/office/drawing/2014/main" id="{0E56AAB1-86FD-443E-B779-1DBFE0DBD5C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4691" name="Rectangle 2">
            <a:extLst>
              <a:ext uri="{FF2B5EF4-FFF2-40B4-BE49-F238E27FC236}">
                <a16:creationId xmlns:a16="http://schemas.microsoft.com/office/drawing/2014/main" id="{CC23CAC0-CF0A-431B-A23D-BCF794A38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8">
            <a:extLst>
              <a:ext uri="{FF2B5EF4-FFF2-40B4-BE49-F238E27FC236}">
                <a16:creationId xmlns:a16="http://schemas.microsoft.com/office/drawing/2014/main" id="{A0ECAFD8-B1EE-4E56-A37E-1EE7922DDFF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B6AD3D-33E0-4792-B493-EB9840493F03}"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
        <p:nvSpPr>
          <p:cNvPr id="116739" name="Rectangle 1">
            <a:extLst>
              <a:ext uri="{FF2B5EF4-FFF2-40B4-BE49-F238E27FC236}">
                <a16:creationId xmlns:a16="http://schemas.microsoft.com/office/drawing/2014/main" id="{49000CC9-AA50-447F-893B-D417047D344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6740" name="Rectangle 2">
            <a:extLst>
              <a:ext uri="{FF2B5EF4-FFF2-40B4-BE49-F238E27FC236}">
                <a16:creationId xmlns:a16="http://schemas.microsoft.com/office/drawing/2014/main" id="{2073866D-3BE5-4766-BB3B-12F70F8BA75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9F7D5096-D77E-4A08-8780-D5F3FFE9D13C}"/>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0B6225A2-C7CE-46F8-A871-A113AA850C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a:extLst>
              <a:ext uri="{FF2B5EF4-FFF2-40B4-BE49-F238E27FC236}">
                <a16:creationId xmlns:a16="http://schemas.microsoft.com/office/drawing/2014/main" id="{AAA8D579-B4CE-4C97-85E0-128264B3C3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CBEA1F-1D05-4AF0-B2D7-8A2B69E93EAD}"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C6736286-A9E1-4966-9CB4-3CB66DCF8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683DDC2-B11D-4250-81CA-FD7C7C30E6FB}"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
        <p:nvSpPr>
          <p:cNvPr id="120835" name="Rectangle 1">
            <a:extLst>
              <a:ext uri="{FF2B5EF4-FFF2-40B4-BE49-F238E27FC236}">
                <a16:creationId xmlns:a16="http://schemas.microsoft.com/office/drawing/2014/main" id="{9B15E581-25A9-4785-98C1-7F6B9679BA65}"/>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0836" name="Rectangle 2">
            <a:extLst>
              <a:ext uri="{FF2B5EF4-FFF2-40B4-BE49-F238E27FC236}">
                <a16:creationId xmlns:a16="http://schemas.microsoft.com/office/drawing/2014/main" id="{CF565A64-2AA4-4B07-AE79-8E5D1E7D7E1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Calibri" panose="020F0502020204030204" pitchFamily="34" charset="0"/>
              <a:ea typeface="Microsoft YaHei" panose="020B0503020204020204" pitchFamily="34" charset="-122"/>
            </a:endParaRPr>
          </a:p>
        </p:txBody>
      </p:sp>
      <p:sp>
        <p:nvSpPr>
          <p:cNvPr id="120837" name="Text Box 3">
            <a:extLst>
              <a:ext uri="{FF2B5EF4-FFF2-40B4-BE49-F238E27FC236}">
                <a16:creationId xmlns:a16="http://schemas.microsoft.com/office/drawing/2014/main" id="{E1670B3A-EBC1-42C6-95AA-E62452F8771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BC3577DA-49A2-4DD8-8703-F90FEB3B8A45}" type="slidenum">
              <a:rPr lang="en-US" altLang="en-US">
                <a:latin typeface="Arial" panose="020B0604020202020204" pitchFamily="34" charset="0"/>
                <a:ea typeface="Microsoft YaHei" panose="020B0503020204020204" pitchFamily="34" charset="-122"/>
              </a:rPr>
              <a:pPr algn="r" eaLnBrk="1" hangingPunct="1">
                <a:spcBef>
                  <a:spcPct val="0"/>
                </a:spcBef>
              </a:pPr>
              <a:t>57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80C8DCC8-4205-4441-98F3-A25B51B612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632FA2-AED1-4371-877B-7A63119329BF}"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
        <p:nvSpPr>
          <p:cNvPr id="122883" name="Rectangle 1">
            <a:extLst>
              <a:ext uri="{FF2B5EF4-FFF2-40B4-BE49-F238E27FC236}">
                <a16:creationId xmlns:a16="http://schemas.microsoft.com/office/drawing/2014/main" id="{ED4FDC23-5F7C-45DA-938F-364D1292B87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884" name="Rectangle 2">
            <a:extLst>
              <a:ext uri="{FF2B5EF4-FFF2-40B4-BE49-F238E27FC236}">
                <a16:creationId xmlns:a16="http://schemas.microsoft.com/office/drawing/2014/main" id="{0E0DDE2E-C588-4144-8575-9B8447E0710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a:extLst>
              <a:ext uri="{FF2B5EF4-FFF2-40B4-BE49-F238E27FC236}">
                <a16:creationId xmlns:a16="http://schemas.microsoft.com/office/drawing/2014/main" id="{2C4353B5-53C1-4AC0-B184-E79A45E4589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B7B9CE9-878E-4256-B572-CD5794560C46}" type="slidenum">
              <a:rPr lang="en-US" altLang="en-US">
                <a:latin typeface="Arial" panose="020B0604020202020204" pitchFamily="34" charset="0"/>
                <a:ea typeface="Microsoft YaHei" panose="020B0503020204020204" pitchFamily="34" charset="-122"/>
              </a:rPr>
              <a:pPr algn="r" eaLnBrk="1" hangingPunct="1">
                <a:spcBef>
                  <a:spcPct val="0"/>
                </a:spcBef>
              </a:pPr>
              <a:t>58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980633B7-F0BD-4A69-9A36-914F67657FC2}"/>
              </a:ext>
            </a:extLst>
          </p:cNvPr>
          <p:cNvSpPr>
            <a:spLocks noGrp="1" noRot="1" noChangeAspect="1" noTextEdit="1"/>
          </p:cNvSpPr>
          <p:nvPr>
            <p:ph type="sldImg"/>
          </p:nvPr>
        </p:nvSpPr>
        <p:spPr>
          <a:ln/>
        </p:spPr>
      </p:sp>
      <p:sp>
        <p:nvSpPr>
          <p:cNvPr id="124931" name="Notes Placeholder 2">
            <a:extLst>
              <a:ext uri="{FF2B5EF4-FFF2-40B4-BE49-F238E27FC236}">
                <a16:creationId xmlns:a16="http://schemas.microsoft.com/office/drawing/2014/main" id="{D3631E9C-1DA2-4064-BF56-580EFB8120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a:extLst>
              <a:ext uri="{FF2B5EF4-FFF2-40B4-BE49-F238E27FC236}">
                <a16:creationId xmlns:a16="http://schemas.microsoft.com/office/drawing/2014/main" id="{01889C8F-8A5C-4C74-A801-5228B7640D7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737E6CC-7543-4399-9D7A-48B3E0FCF914}"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9D681B8F-1EE1-46C1-AA00-6D250EAF4E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96A5639-5652-4709-B587-0E3D4C3151D4}"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
        <p:nvSpPr>
          <p:cNvPr id="126979" name="Rectangle 1">
            <a:extLst>
              <a:ext uri="{FF2B5EF4-FFF2-40B4-BE49-F238E27FC236}">
                <a16:creationId xmlns:a16="http://schemas.microsoft.com/office/drawing/2014/main" id="{EE4C3B8B-D4F4-4E61-B484-82198FD7DC2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6980" name="Rectangle 2">
            <a:extLst>
              <a:ext uri="{FF2B5EF4-FFF2-40B4-BE49-F238E27FC236}">
                <a16:creationId xmlns:a16="http://schemas.microsoft.com/office/drawing/2014/main" id="{46F79924-072E-4A72-A39A-6B7AF562EEC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a:extLst>
              <a:ext uri="{FF2B5EF4-FFF2-40B4-BE49-F238E27FC236}">
                <a16:creationId xmlns:a16="http://schemas.microsoft.com/office/drawing/2014/main" id="{921E4847-AA55-4DE9-89EB-CCF15020C9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801D97AE-F587-4D3A-9482-13800C58BFBE}" type="slidenum">
              <a:rPr lang="en-US" altLang="en-US">
                <a:latin typeface="Arial" panose="020B0604020202020204" pitchFamily="34" charset="0"/>
                <a:ea typeface="Microsoft YaHei" panose="020B0503020204020204" pitchFamily="34" charset="-122"/>
              </a:rPr>
              <a:pPr algn="r" eaLnBrk="1" hangingPunct="1">
                <a:spcBef>
                  <a:spcPct val="0"/>
                </a:spcBef>
              </a:pPr>
              <a:t>61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a:extLst>
              <a:ext uri="{FF2B5EF4-FFF2-40B4-BE49-F238E27FC236}">
                <a16:creationId xmlns:a16="http://schemas.microsoft.com/office/drawing/2014/main" id="{CC6E7831-BB32-4E2E-A0B1-57128E0F09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32C3EF-43A9-4682-982A-2CDFA9A88FC7}"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
        <p:nvSpPr>
          <p:cNvPr id="129027" name="Rectangle 1">
            <a:extLst>
              <a:ext uri="{FF2B5EF4-FFF2-40B4-BE49-F238E27FC236}">
                <a16:creationId xmlns:a16="http://schemas.microsoft.com/office/drawing/2014/main" id="{8D7F1837-3034-43E5-A33F-E284B7B63A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9028" name="Rectangle 2">
            <a:extLst>
              <a:ext uri="{FF2B5EF4-FFF2-40B4-BE49-F238E27FC236}">
                <a16:creationId xmlns:a16="http://schemas.microsoft.com/office/drawing/2014/main" id="{0D936F0D-8060-4337-9084-BB69BA5CC0D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a:extLst>
              <a:ext uri="{FF2B5EF4-FFF2-40B4-BE49-F238E27FC236}">
                <a16:creationId xmlns:a16="http://schemas.microsoft.com/office/drawing/2014/main" id="{61DDADFA-DEFD-47BF-98EA-1B03E9418CB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AB6D9FA0-7FD3-43C9-B1AD-3508CAF94124}" type="slidenum">
              <a:rPr lang="en-US" altLang="en-US">
                <a:latin typeface="Arial" panose="020B0604020202020204" pitchFamily="34" charset="0"/>
                <a:ea typeface="Microsoft YaHei" panose="020B0503020204020204" pitchFamily="34" charset="-122"/>
              </a:rPr>
              <a:pPr algn="r" eaLnBrk="1" hangingPunct="1">
                <a:spcBef>
                  <a:spcPct val="0"/>
                </a:spcBef>
              </a:pPr>
              <a:t>62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6</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5FD0E63F-8B32-4335-9CBB-1B8856711DC3}"/>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465559D7-DC2B-4B10-90BD-26B6F0314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a:extLst>
              <a:ext uri="{FF2B5EF4-FFF2-40B4-BE49-F238E27FC236}">
                <a16:creationId xmlns:a16="http://schemas.microsoft.com/office/drawing/2014/main" id="{A3C461DC-9510-4234-9018-02AD0194268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EC658F-342B-42B0-BDB5-C04F9818D42D}"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a:extLst>
              <a:ext uri="{FF2B5EF4-FFF2-40B4-BE49-F238E27FC236}">
                <a16:creationId xmlns:a16="http://schemas.microsoft.com/office/drawing/2014/main" id="{A1E11FFB-30E5-4A47-AA6B-4828825084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DE7190-F8E4-4B11-A91D-94A0FD1E90B6}"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
        <p:nvSpPr>
          <p:cNvPr id="133123" name="Rectangle 1">
            <a:extLst>
              <a:ext uri="{FF2B5EF4-FFF2-40B4-BE49-F238E27FC236}">
                <a16:creationId xmlns:a16="http://schemas.microsoft.com/office/drawing/2014/main" id="{AD36CE5A-FC41-4274-8A5D-8E9853509BC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3124" name="Rectangle 2">
            <a:extLst>
              <a:ext uri="{FF2B5EF4-FFF2-40B4-BE49-F238E27FC236}">
                <a16:creationId xmlns:a16="http://schemas.microsoft.com/office/drawing/2014/main" id="{D7DFD4EF-1A3B-41D2-8AF2-93781117270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a:extLst>
              <a:ext uri="{FF2B5EF4-FFF2-40B4-BE49-F238E27FC236}">
                <a16:creationId xmlns:a16="http://schemas.microsoft.com/office/drawing/2014/main" id="{161F8FE8-9F34-4160-8BB3-D0C90EE4ED9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CC13FCF4-F893-467C-B42C-87013402A6B9}" type="slidenum">
              <a:rPr lang="en-US" altLang="en-US">
                <a:latin typeface="Arial" panose="020B0604020202020204" pitchFamily="34" charset="0"/>
                <a:ea typeface="Microsoft YaHei" panose="020B0503020204020204" pitchFamily="34" charset="-122"/>
              </a:rPr>
              <a:pPr algn="r" eaLnBrk="1" hangingPunct="1">
                <a:spcBef>
                  <a:spcPct val="0"/>
                </a:spcBef>
              </a:pPr>
              <a:t>64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D5D5E6C4-8E8D-492A-A19A-DE702551DC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1FEEF8-AF00-4455-BEE1-0DE6F7F62604}"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
        <p:nvSpPr>
          <p:cNvPr id="135171" name="Rectangle 1">
            <a:extLst>
              <a:ext uri="{FF2B5EF4-FFF2-40B4-BE49-F238E27FC236}">
                <a16:creationId xmlns:a16="http://schemas.microsoft.com/office/drawing/2014/main" id="{40ED14FC-99E9-4E80-A9B6-9855E477BD4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5172" name="Rectangle 2">
            <a:extLst>
              <a:ext uri="{FF2B5EF4-FFF2-40B4-BE49-F238E27FC236}">
                <a16:creationId xmlns:a16="http://schemas.microsoft.com/office/drawing/2014/main" id="{373206AC-3A2D-47D6-A829-D4492120980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a:extLst>
              <a:ext uri="{FF2B5EF4-FFF2-40B4-BE49-F238E27FC236}">
                <a16:creationId xmlns:a16="http://schemas.microsoft.com/office/drawing/2014/main" id="{6F3070AF-4F35-4EA9-8F0C-8B3E6647E91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202A25FB-B04E-4D48-B73B-A82FB18B87E2}" type="slidenum">
              <a:rPr lang="en-US" altLang="en-US">
                <a:latin typeface="Arial" panose="020B0604020202020204" pitchFamily="34" charset="0"/>
                <a:ea typeface="Microsoft YaHei" panose="020B0503020204020204" pitchFamily="34" charset="-122"/>
              </a:rPr>
              <a:pPr algn="r" eaLnBrk="1" hangingPunct="1">
                <a:spcBef>
                  <a:spcPct val="0"/>
                </a:spcBef>
              </a:pPr>
              <a:t>65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D7375AE8-6B65-44D4-9B70-6281379EDC3A}"/>
              </a:ext>
            </a:extLst>
          </p:cNvPr>
          <p:cNvSpPr>
            <a:spLocks noGrp="1" noRot="1" noChangeAspect="1" noTextEdit="1"/>
          </p:cNvSpPr>
          <p:nvPr>
            <p:ph type="sldImg"/>
          </p:nvPr>
        </p:nvSpPr>
        <p:spPr>
          <a:ln/>
        </p:spPr>
      </p:sp>
      <p:sp>
        <p:nvSpPr>
          <p:cNvPr id="137219" name="Notes Placeholder 2">
            <a:extLst>
              <a:ext uri="{FF2B5EF4-FFF2-40B4-BE49-F238E27FC236}">
                <a16:creationId xmlns:a16="http://schemas.microsoft.com/office/drawing/2014/main" id="{DACAC251-B037-447B-8926-51FD1098F2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a:extLst>
              <a:ext uri="{FF2B5EF4-FFF2-40B4-BE49-F238E27FC236}">
                <a16:creationId xmlns:a16="http://schemas.microsoft.com/office/drawing/2014/main" id="{5619C7C3-8122-444F-A8D5-56C62CA845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E84C85-9BDC-4BA5-9113-F3A4F3DDD042}"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F23455CF-E38B-4BE9-86B9-A87833A2F982}"/>
              </a:ext>
            </a:extLst>
          </p:cNvPr>
          <p:cNvSpPr>
            <a:spLocks noGrp="1" noRot="1" noChangeAspect="1" noTextEdit="1"/>
          </p:cNvSpPr>
          <p:nvPr>
            <p:ph type="sldImg"/>
          </p:nvPr>
        </p:nvSpPr>
        <p:spPr>
          <a:ln/>
        </p:spPr>
      </p:sp>
      <p:sp>
        <p:nvSpPr>
          <p:cNvPr id="139267" name="Notes Placeholder 2">
            <a:extLst>
              <a:ext uri="{FF2B5EF4-FFF2-40B4-BE49-F238E27FC236}">
                <a16:creationId xmlns:a16="http://schemas.microsoft.com/office/drawing/2014/main" id="{96504881-55C4-4C8D-86F4-E16374DF55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a:extLst>
              <a:ext uri="{FF2B5EF4-FFF2-40B4-BE49-F238E27FC236}">
                <a16:creationId xmlns:a16="http://schemas.microsoft.com/office/drawing/2014/main" id="{BE089D4A-E7E3-4BED-BD75-1B575A5785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B388C1-F44F-4C86-B4FD-7C19A4DA8665}"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99751F5E-2934-475C-A92E-E349B83B3285}"/>
              </a:ext>
            </a:extLst>
          </p:cNvPr>
          <p:cNvSpPr>
            <a:spLocks noGrp="1" noRot="1" noChangeAspect="1" noTextEdit="1"/>
          </p:cNvSpPr>
          <p:nvPr>
            <p:ph type="sldImg"/>
          </p:nvPr>
        </p:nvSpPr>
        <p:spPr>
          <a:ln/>
        </p:spPr>
      </p:sp>
      <p:sp>
        <p:nvSpPr>
          <p:cNvPr id="141315" name="Notes Placeholder 2">
            <a:extLst>
              <a:ext uri="{FF2B5EF4-FFF2-40B4-BE49-F238E27FC236}">
                <a16:creationId xmlns:a16="http://schemas.microsoft.com/office/drawing/2014/main" id="{CEA83843-FF77-41AE-8FA3-1D0C27463A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a:extLst>
              <a:ext uri="{FF2B5EF4-FFF2-40B4-BE49-F238E27FC236}">
                <a16:creationId xmlns:a16="http://schemas.microsoft.com/office/drawing/2014/main" id="{8A2ACF47-DD9D-4D16-AAF9-99AC2613AC3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9FE490-CEA4-44FD-9B12-F2255E509F80}"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5A8DAFFE-35CA-499E-84A3-C1017EF8A699}"/>
              </a:ext>
            </a:extLst>
          </p:cNvPr>
          <p:cNvSpPr>
            <a:spLocks noGrp="1" noRot="1" noChangeAspect="1" noTextEdit="1"/>
          </p:cNvSpPr>
          <p:nvPr>
            <p:ph type="sldImg"/>
          </p:nvPr>
        </p:nvSpPr>
        <p:spPr>
          <a:ln/>
        </p:spPr>
      </p:sp>
      <p:sp>
        <p:nvSpPr>
          <p:cNvPr id="143363" name="Notes Placeholder 2">
            <a:extLst>
              <a:ext uri="{FF2B5EF4-FFF2-40B4-BE49-F238E27FC236}">
                <a16:creationId xmlns:a16="http://schemas.microsoft.com/office/drawing/2014/main" id="{69E7CA05-345B-4492-8102-8BD793A211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a:extLst>
              <a:ext uri="{FF2B5EF4-FFF2-40B4-BE49-F238E27FC236}">
                <a16:creationId xmlns:a16="http://schemas.microsoft.com/office/drawing/2014/main" id="{1AD7E96C-8157-4688-937B-95A8EF11800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57D475B-6DD6-4C95-A0FB-0D6DE71D33E1}"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319A1140-3191-4747-B39D-533EBBF28F20}"/>
              </a:ext>
            </a:extLst>
          </p:cNvPr>
          <p:cNvSpPr>
            <a:spLocks noGrp="1" noRot="1" noChangeAspect="1" noTextEdit="1"/>
          </p:cNvSpPr>
          <p:nvPr>
            <p:ph type="sldImg"/>
          </p:nvPr>
        </p:nvSpPr>
        <p:spPr>
          <a:ln/>
        </p:spPr>
      </p:sp>
      <p:sp>
        <p:nvSpPr>
          <p:cNvPr id="145411" name="Notes Placeholder 2">
            <a:extLst>
              <a:ext uri="{FF2B5EF4-FFF2-40B4-BE49-F238E27FC236}">
                <a16:creationId xmlns:a16="http://schemas.microsoft.com/office/drawing/2014/main" id="{9A37593C-A192-40DF-B56A-BB238CDA2F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5412" name="Slide Number Placeholder 3">
            <a:extLst>
              <a:ext uri="{FF2B5EF4-FFF2-40B4-BE49-F238E27FC236}">
                <a16:creationId xmlns:a16="http://schemas.microsoft.com/office/drawing/2014/main" id="{24F3F5DD-6CE1-4204-A46E-132050A32F3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3716074-D095-4559-9A4A-022EA514ACB5}" type="slidenum">
              <a:rPr lang="en-US" altLang="en-US" smtClean="0">
                <a:solidFill>
                  <a:srgbClr val="000000"/>
                </a:solidFill>
              </a:rPr>
              <a:pPr/>
              <a:t>70</a:t>
            </a:fld>
            <a:endParaRPr lang="en-US" altLang="en-US">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201D7FB4-FA7A-4DB0-8A77-334D5585DEA9}"/>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8CB3F3D9-8DE5-433C-B21A-04B5D2D0E5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a:extLst>
              <a:ext uri="{FF2B5EF4-FFF2-40B4-BE49-F238E27FC236}">
                <a16:creationId xmlns:a16="http://schemas.microsoft.com/office/drawing/2014/main" id="{3271943F-8AB7-4065-804D-A777B70039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31F1430-9215-4D1F-B46A-4A353F884C0E}" type="slidenum">
              <a:rPr lang="en-US" altLang="en-US" smtClean="0">
                <a:solidFill>
                  <a:srgbClr val="000000"/>
                </a:solidFill>
              </a:rPr>
              <a:pPr/>
              <a:t>71</a:t>
            </a:fld>
            <a:endParaRPr lang="en-US" altLang="en-US">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AFA67BC6-8E2A-4F3F-A51B-E84329B3C29C}"/>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E0529D2B-6D48-4E8F-A86A-B09D14C6DA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a:extLst>
              <a:ext uri="{FF2B5EF4-FFF2-40B4-BE49-F238E27FC236}">
                <a16:creationId xmlns:a16="http://schemas.microsoft.com/office/drawing/2014/main" id="{0C2CF127-E3B4-4636-B25B-BF234EEBB3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838B23-4DCC-43EE-8505-03FC3F71AE29}" type="slidenum">
              <a:rPr lang="en-US" altLang="en-US" sz="1300" smtClean="0">
                <a:latin typeface="Arial" panose="020B0604020202020204" pitchFamily="34" charset="0"/>
              </a:rPr>
              <a:pPr>
                <a:spcBef>
                  <a:spcPct val="0"/>
                </a:spcBef>
                <a:buClrTx/>
                <a:buFontTx/>
                <a:buNone/>
              </a:pPr>
              <a:t>72</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7</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941B72D-0DC7-48EA-83B2-354D3B2D3B98}"/>
              </a:ext>
            </a:extLst>
          </p:cNvPr>
          <p:cNvSpPr>
            <a:spLocks noGrp="1" noRot="1" noChangeAspect="1" noTextEdit="1"/>
          </p:cNvSpPr>
          <p:nvPr>
            <p:ph type="sldImg"/>
          </p:nvPr>
        </p:nvSpPr>
        <p:spPr>
          <a:ln/>
        </p:spPr>
      </p:sp>
      <p:sp>
        <p:nvSpPr>
          <p:cNvPr id="151555" name="Notes Placeholder 2">
            <a:extLst>
              <a:ext uri="{FF2B5EF4-FFF2-40B4-BE49-F238E27FC236}">
                <a16:creationId xmlns:a16="http://schemas.microsoft.com/office/drawing/2014/main" id="{A056B059-2581-43EE-BE63-5948F39E9D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a:extLst>
              <a:ext uri="{FF2B5EF4-FFF2-40B4-BE49-F238E27FC236}">
                <a16:creationId xmlns:a16="http://schemas.microsoft.com/office/drawing/2014/main" id="{F2A820AD-785F-46BB-B269-F80EEB9203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6014D0-2818-40D8-A429-21653E3CB7CF}"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D0EC1473-F096-4B9D-9D2C-0CE734D04E9B}"/>
              </a:ext>
            </a:extLst>
          </p:cNvPr>
          <p:cNvSpPr>
            <a:spLocks noGrp="1" noRot="1" noChangeAspect="1" noTextEdit="1"/>
          </p:cNvSpPr>
          <p:nvPr>
            <p:ph type="sldImg"/>
          </p:nvPr>
        </p:nvSpPr>
        <p:spPr>
          <a:ln/>
        </p:spPr>
      </p:sp>
      <p:sp>
        <p:nvSpPr>
          <p:cNvPr id="153603" name="Notes Placeholder 2">
            <a:extLst>
              <a:ext uri="{FF2B5EF4-FFF2-40B4-BE49-F238E27FC236}">
                <a16:creationId xmlns:a16="http://schemas.microsoft.com/office/drawing/2014/main" id="{28C5BC6D-965E-493B-9C08-BADD61D134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a:extLst>
              <a:ext uri="{FF2B5EF4-FFF2-40B4-BE49-F238E27FC236}">
                <a16:creationId xmlns:a16="http://schemas.microsoft.com/office/drawing/2014/main" id="{CD46A59A-EDC1-403D-9F19-E3E4BA9942A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D58F4F-8175-4FE6-BB80-68BAC2DCD137}"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7B1F5A82-FDE3-46B8-B656-4A932F957918}"/>
              </a:ext>
            </a:extLst>
          </p:cNvPr>
          <p:cNvSpPr>
            <a:spLocks noGrp="1" noRot="1" noChangeAspect="1" noTextEdit="1"/>
          </p:cNvSpPr>
          <p:nvPr>
            <p:ph type="sldImg"/>
          </p:nvPr>
        </p:nvSpPr>
        <p:spPr>
          <a:ln/>
        </p:spPr>
      </p:sp>
      <p:sp>
        <p:nvSpPr>
          <p:cNvPr id="155651" name="Notes Placeholder 2">
            <a:extLst>
              <a:ext uri="{FF2B5EF4-FFF2-40B4-BE49-F238E27FC236}">
                <a16:creationId xmlns:a16="http://schemas.microsoft.com/office/drawing/2014/main" id="{4547060F-C080-46BC-8159-CBEC1E7328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a:extLst>
              <a:ext uri="{FF2B5EF4-FFF2-40B4-BE49-F238E27FC236}">
                <a16:creationId xmlns:a16="http://schemas.microsoft.com/office/drawing/2014/main" id="{A368F1D0-AAC8-421A-A630-A4F2E4F6CE7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8A65A7B-2574-4313-9207-496BAA1DD856}"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37BAA70E-452A-4E28-AF3F-FE8F6FFBDDD4}"/>
              </a:ext>
            </a:extLst>
          </p:cNvPr>
          <p:cNvSpPr>
            <a:spLocks noGrp="1" noRot="1" noChangeAspect="1" noTextEdit="1"/>
          </p:cNvSpPr>
          <p:nvPr>
            <p:ph type="sldImg"/>
          </p:nvPr>
        </p:nvSpPr>
        <p:spPr>
          <a:ln/>
        </p:spPr>
      </p:sp>
      <p:sp>
        <p:nvSpPr>
          <p:cNvPr id="157699" name="Notes Placeholder 2">
            <a:extLst>
              <a:ext uri="{FF2B5EF4-FFF2-40B4-BE49-F238E27FC236}">
                <a16:creationId xmlns:a16="http://schemas.microsoft.com/office/drawing/2014/main" id="{2A64E228-DF01-4352-A65D-FB38C9BA16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a:extLst>
              <a:ext uri="{FF2B5EF4-FFF2-40B4-BE49-F238E27FC236}">
                <a16:creationId xmlns:a16="http://schemas.microsoft.com/office/drawing/2014/main" id="{FD808683-BDD2-4C08-8A61-6DDE2F01C74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DF76A9-B599-4384-9E01-4EA851FD62D0}"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614E5DC3-A1D2-4C16-BAB3-D3726B43115C}"/>
              </a:ext>
            </a:extLst>
          </p:cNvPr>
          <p:cNvSpPr>
            <a:spLocks noGrp="1" noRot="1" noChangeAspect="1" noTextEdit="1"/>
          </p:cNvSpPr>
          <p:nvPr>
            <p:ph type="sldImg"/>
          </p:nvPr>
        </p:nvSpPr>
        <p:spPr>
          <a:ln/>
        </p:spPr>
      </p:sp>
      <p:sp>
        <p:nvSpPr>
          <p:cNvPr id="159747" name="Notes Placeholder 2">
            <a:extLst>
              <a:ext uri="{FF2B5EF4-FFF2-40B4-BE49-F238E27FC236}">
                <a16:creationId xmlns:a16="http://schemas.microsoft.com/office/drawing/2014/main" id="{A1FF18BF-3D30-4852-8DA8-3B22429221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a:extLst>
              <a:ext uri="{FF2B5EF4-FFF2-40B4-BE49-F238E27FC236}">
                <a16:creationId xmlns:a16="http://schemas.microsoft.com/office/drawing/2014/main" id="{24288265-7C61-4285-B7FC-46F2291735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59763-6E6E-4549-96D0-79760290421F}"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836F3D47-8C79-435F-8568-1D8F76D88255}"/>
              </a:ext>
            </a:extLst>
          </p:cNvPr>
          <p:cNvSpPr>
            <a:spLocks noGrp="1" noRot="1" noChangeAspect="1" noTextEdit="1"/>
          </p:cNvSpPr>
          <p:nvPr>
            <p:ph type="sldImg"/>
          </p:nvPr>
        </p:nvSpPr>
        <p:spPr>
          <a:ln/>
        </p:spPr>
      </p:sp>
      <p:sp>
        <p:nvSpPr>
          <p:cNvPr id="161795" name="Notes Placeholder 2">
            <a:extLst>
              <a:ext uri="{FF2B5EF4-FFF2-40B4-BE49-F238E27FC236}">
                <a16:creationId xmlns:a16="http://schemas.microsoft.com/office/drawing/2014/main" id="{7A2C8AC3-3905-4415-B10B-57F5252649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a:extLst>
              <a:ext uri="{FF2B5EF4-FFF2-40B4-BE49-F238E27FC236}">
                <a16:creationId xmlns:a16="http://schemas.microsoft.com/office/drawing/2014/main" id="{D7F3576B-3DA9-422A-B006-3FE5FB2B24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EEDB7F-59D4-4435-83BC-2DBF62E234B3}"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A117102F-23DF-4C29-8C4B-9B04BD2605B1}"/>
              </a:ext>
            </a:extLst>
          </p:cNvPr>
          <p:cNvSpPr>
            <a:spLocks noGrp="1" noRot="1" noChangeAspect="1" noTextEdit="1"/>
          </p:cNvSpPr>
          <p:nvPr>
            <p:ph type="sldImg"/>
          </p:nvPr>
        </p:nvSpPr>
        <p:spPr>
          <a:ln/>
        </p:spPr>
      </p:sp>
      <p:sp>
        <p:nvSpPr>
          <p:cNvPr id="163843" name="Notes Placeholder 2">
            <a:extLst>
              <a:ext uri="{FF2B5EF4-FFF2-40B4-BE49-F238E27FC236}">
                <a16:creationId xmlns:a16="http://schemas.microsoft.com/office/drawing/2014/main" id="{3E967AD4-E777-4228-86DF-0365C1F84C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a:extLst>
              <a:ext uri="{FF2B5EF4-FFF2-40B4-BE49-F238E27FC236}">
                <a16:creationId xmlns:a16="http://schemas.microsoft.com/office/drawing/2014/main" id="{B8A07512-6A4B-4FB2-9FAD-CD3F93E8FE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083F801-200B-4C1F-B8CA-757D499331F0}"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F8FC0D39-58AC-480D-BB68-6DE6AB114BDD}"/>
              </a:ext>
            </a:extLst>
          </p:cNvPr>
          <p:cNvSpPr>
            <a:spLocks noGrp="1" noRot="1" noChangeAspect="1" noTextEdit="1"/>
          </p:cNvSpPr>
          <p:nvPr>
            <p:ph type="sldImg"/>
          </p:nvPr>
        </p:nvSpPr>
        <p:spPr>
          <a:ln/>
        </p:spPr>
      </p:sp>
      <p:sp>
        <p:nvSpPr>
          <p:cNvPr id="165891" name="Notes Placeholder 2">
            <a:extLst>
              <a:ext uri="{FF2B5EF4-FFF2-40B4-BE49-F238E27FC236}">
                <a16:creationId xmlns:a16="http://schemas.microsoft.com/office/drawing/2014/main" id="{AC3C60C5-0D3C-4FBB-BA61-EE83D6C762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5892" name="Slide Number Placeholder 3">
            <a:extLst>
              <a:ext uri="{FF2B5EF4-FFF2-40B4-BE49-F238E27FC236}">
                <a16:creationId xmlns:a16="http://schemas.microsoft.com/office/drawing/2014/main" id="{6980E31B-3A74-4CC7-9C21-A44E08160C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5B0262-DD89-417D-ADC0-3BA30BFA761C}"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720D25A8-423F-4FD7-97D2-93B681DB3195}"/>
              </a:ext>
            </a:extLst>
          </p:cNvPr>
          <p:cNvSpPr>
            <a:spLocks noGrp="1" noRot="1" noChangeAspect="1" noTextEdit="1"/>
          </p:cNvSpPr>
          <p:nvPr>
            <p:ph type="sldImg"/>
          </p:nvPr>
        </p:nvSpPr>
        <p:spPr>
          <a:ln/>
        </p:spPr>
      </p:sp>
      <p:sp>
        <p:nvSpPr>
          <p:cNvPr id="167939" name="Notes Placeholder 2">
            <a:extLst>
              <a:ext uri="{FF2B5EF4-FFF2-40B4-BE49-F238E27FC236}">
                <a16:creationId xmlns:a16="http://schemas.microsoft.com/office/drawing/2014/main" id="{4A04A7A1-BDE9-49F6-A52E-86D2464E22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7940" name="Slide Number Placeholder 3">
            <a:extLst>
              <a:ext uri="{FF2B5EF4-FFF2-40B4-BE49-F238E27FC236}">
                <a16:creationId xmlns:a16="http://schemas.microsoft.com/office/drawing/2014/main" id="{577A9ABA-73D6-4885-A09E-9A70F6D222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30388E-99A3-4A3B-8078-4D2C3C66AA42}"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8877E2AA-B78F-4DAC-BDBD-00D71E6EBFF2}"/>
              </a:ext>
            </a:extLst>
          </p:cNvPr>
          <p:cNvSpPr>
            <a:spLocks noGrp="1" noRot="1" noChangeAspect="1" noTextEdit="1"/>
          </p:cNvSpPr>
          <p:nvPr>
            <p:ph type="sldImg"/>
          </p:nvPr>
        </p:nvSpPr>
        <p:spPr>
          <a:ln/>
        </p:spPr>
      </p:sp>
      <p:sp>
        <p:nvSpPr>
          <p:cNvPr id="169987" name="Notes Placeholder 2">
            <a:extLst>
              <a:ext uri="{FF2B5EF4-FFF2-40B4-BE49-F238E27FC236}">
                <a16:creationId xmlns:a16="http://schemas.microsoft.com/office/drawing/2014/main" id="{2BE0F847-C091-4B4A-89BC-FE92ADEB8D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a:extLst>
              <a:ext uri="{FF2B5EF4-FFF2-40B4-BE49-F238E27FC236}">
                <a16:creationId xmlns:a16="http://schemas.microsoft.com/office/drawing/2014/main" id="{95353C6A-62E1-4227-A989-BD5D5B6ED3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8D33EB-06C0-43DF-8D9F-D60979F693E4}"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8</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8</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3441D727-0629-4FD7-B5E0-86D06A9DE0A5}"/>
              </a:ext>
            </a:extLst>
          </p:cNvPr>
          <p:cNvSpPr>
            <a:spLocks noGrp="1" noRot="1" noChangeAspect="1" noTextEdit="1"/>
          </p:cNvSpPr>
          <p:nvPr>
            <p:ph type="sldImg"/>
          </p:nvPr>
        </p:nvSpPr>
        <p:spPr>
          <a:ln/>
        </p:spPr>
      </p:sp>
      <p:sp>
        <p:nvSpPr>
          <p:cNvPr id="172035" name="Notes Placeholder 2">
            <a:extLst>
              <a:ext uri="{FF2B5EF4-FFF2-40B4-BE49-F238E27FC236}">
                <a16:creationId xmlns:a16="http://schemas.microsoft.com/office/drawing/2014/main" id="{EAC07BFC-4AAA-4ADA-8632-A29D8470D2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a:extLst>
              <a:ext uri="{FF2B5EF4-FFF2-40B4-BE49-F238E27FC236}">
                <a16:creationId xmlns:a16="http://schemas.microsoft.com/office/drawing/2014/main" id="{6165BED1-4ADE-4CD5-A540-47E32DDC07D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F30C0B-A706-45B2-A1C1-2078BD472F93}"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7ACA18BD-C85F-42EB-BD9E-012D2F514F35}"/>
              </a:ext>
            </a:extLst>
          </p:cNvPr>
          <p:cNvSpPr>
            <a:spLocks noGrp="1" noRot="1" noChangeAspect="1" noTextEdit="1"/>
          </p:cNvSpPr>
          <p:nvPr>
            <p:ph type="sldImg"/>
          </p:nvPr>
        </p:nvSpPr>
        <p:spPr>
          <a:ln/>
        </p:spPr>
      </p:sp>
      <p:sp>
        <p:nvSpPr>
          <p:cNvPr id="174083" name="Notes Placeholder 2">
            <a:extLst>
              <a:ext uri="{FF2B5EF4-FFF2-40B4-BE49-F238E27FC236}">
                <a16:creationId xmlns:a16="http://schemas.microsoft.com/office/drawing/2014/main" id="{9C184E8A-D38B-49E9-85AE-B328262AF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a:extLst>
              <a:ext uri="{FF2B5EF4-FFF2-40B4-BE49-F238E27FC236}">
                <a16:creationId xmlns:a16="http://schemas.microsoft.com/office/drawing/2014/main" id="{BF5D4301-DA1D-4C1B-A69D-5EA183C1E5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F2C4AE3-5128-49AF-A004-743593F1DB5F}"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54D6A5C6-3D03-4DF0-BE4A-DA6EE9FECEC0}"/>
              </a:ext>
            </a:extLst>
          </p:cNvPr>
          <p:cNvSpPr>
            <a:spLocks noGrp="1" noRot="1" noChangeAspect="1" noTextEdit="1"/>
          </p:cNvSpPr>
          <p:nvPr>
            <p:ph type="sldImg"/>
          </p:nvPr>
        </p:nvSpPr>
        <p:spPr>
          <a:ln/>
        </p:spPr>
      </p:sp>
      <p:sp>
        <p:nvSpPr>
          <p:cNvPr id="176131" name="Notes Placeholder 2">
            <a:extLst>
              <a:ext uri="{FF2B5EF4-FFF2-40B4-BE49-F238E27FC236}">
                <a16:creationId xmlns:a16="http://schemas.microsoft.com/office/drawing/2014/main" id="{BC8F409C-5108-4004-A5C2-0874D8C95A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a:extLst>
              <a:ext uri="{FF2B5EF4-FFF2-40B4-BE49-F238E27FC236}">
                <a16:creationId xmlns:a16="http://schemas.microsoft.com/office/drawing/2014/main" id="{DEBCC67D-BF0E-4467-BA89-1CCF61A2D5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3E384D-4E9A-4340-888C-8543DD65EBDC}"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CE152F39-4CCF-4FFB-AA7E-BB53428E530F}"/>
              </a:ext>
            </a:extLst>
          </p:cNvPr>
          <p:cNvSpPr>
            <a:spLocks noGrp="1" noRot="1" noChangeAspect="1" noTextEdit="1"/>
          </p:cNvSpPr>
          <p:nvPr>
            <p:ph type="sldImg"/>
          </p:nvPr>
        </p:nvSpPr>
        <p:spPr>
          <a:ln/>
        </p:spPr>
      </p:sp>
      <p:sp>
        <p:nvSpPr>
          <p:cNvPr id="178179" name="Notes Placeholder 2">
            <a:extLst>
              <a:ext uri="{FF2B5EF4-FFF2-40B4-BE49-F238E27FC236}">
                <a16:creationId xmlns:a16="http://schemas.microsoft.com/office/drawing/2014/main" id="{29ACBA0B-AD3E-4C65-B6E3-CA15CF1862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a:extLst>
              <a:ext uri="{FF2B5EF4-FFF2-40B4-BE49-F238E27FC236}">
                <a16:creationId xmlns:a16="http://schemas.microsoft.com/office/drawing/2014/main" id="{03009ED0-5B52-47CB-B71F-32A3D597F8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A17022-9FAB-4111-9710-CD7A395D2227}"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053D7CB5-F5FA-464D-BBE9-435E79B7B93A}"/>
              </a:ext>
            </a:extLst>
          </p:cNvPr>
          <p:cNvSpPr>
            <a:spLocks noGrp="1" noRot="1" noChangeAspect="1" noTextEdit="1"/>
          </p:cNvSpPr>
          <p:nvPr>
            <p:ph type="sldImg"/>
          </p:nvPr>
        </p:nvSpPr>
        <p:spPr>
          <a:ln/>
        </p:spPr>
      </p:sp>
      <p:sp>
        <p:nvSpPr>
          <p:cNvPr id="180227" name="Notes Placeholder 2">
            <a:extLst>
              <a:ext uri="{FF2B5EF4-FFF2-40B4-BE49-F238E27FC236}">
                <a16:creationId xmlns:a16="http://schemas.microsoft.com/office/drawing/2014/main" id="{A423F2B8-E87E-4C81-B6FB-1A5FC25FF4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a:extLst>
              <a:ext uri="{FF2B5EF4-FFF2-40B4-BE49-F238E27FC236}">
                <a16:creationId xmlns:a16="http://schemas.microsoft.com/office/drawing/2014/main" id="{0E7EA211-88B7-4A16-A151-BCF4401B747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8D109D-1450-4121-A9AF-4172E883E079}"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1887537A-7A00-4B74-B3E2-4D94D5ED0C40}"/>
              </a:ext>
            </a:extLst>
          </p:cNvPr>
          <p:cNvSpPr>
            <a:spLocks noGrp="1" noRot="1" noChangeAspect="1" noTextEdit="1"/>
          </p:cNvSpPr>
          <p:nvPr>
            <p:ph type="sldImg"/>
          </p:nvPr>
        </p:nvSpPr>
        <p:spPr>
          <a:ln/>
        </p:spPr>
      </p:sp>
      <p:sp>
        <p:nvSpPr>
          <p:cNvPr id="182275" name="Notes Placeholder 2">
            <a:extLst>
              <a:ext uri="{FF2B5EF4-FFF2-40B4-BE49-F238E27FC236}">
                <a16:creationId xmlns:a16="http://schemas.microsoft.com/office/drawing/2014/main" id="{3BE45044-4798-4873-8DE2-E5B5CA18B8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a:extLst>
              <a:ext uri="{FF2B5EF4-FFF2-40B4-BE49-F238E27FC236}">
                <a16:creationId xmlns:a16="http://schemas.microsoft.com/office/drawing/2014/main" id="{A21C40D6-C38F-4545-BF66-9689233606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26CDF8-40AA-45D2-ABF0-3BFBFBAAE1F1}"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849DAD24-3C97-421C-BD7F-C30858F13049}"/>
              </a:ext>
            </a:extLst>
          </p:cNvPr>
          <p:cNvSpPr>
            <a:spLocks noGrp="1" noRot="1" noChangeAspect="1" noTextEdit="1"/>
          </p:cNvSpPr>
          <p:nvPr>
            <p:ph type="sldImg"/>
          </p:nvPr>
        </p:nvSpPr>
        <p:spPr>
          <a:ln/>
        </p:spPr>
      </p:sp>
      <p:sp>
        <p:nvSpPr>
          <p:cNvPr id="184323" name="Notes Placeholder 2">
            <a:extLst>
              <a:ext uri="{FF2B5EF4-FFF2-40B4-BE49-F238E27FC236}">
                <a16:creationId xmlns:a16="http://schemas.microsoft.com/office/drawing/2014/main" id="{3340AD94-55D0-4708-8CF1-2591749F25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a:extLst>
              <a:ext uri="{FF2B5EF4-FFF2-40B4-BE49-F238E27FC236}">
                <a16:creationId xmlns:a16="http://schemas.microsoft.com/office/drawing/2014/main" id="{B1D73AC5-1597-45A6-A99B-0756FAE7C21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E77689-2AB5-435D-ABD7-9F3995E52782}"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C41E950D-A928-4CB5-A33A-D4293633D3BC}"/>
              </a:ext>
            </a:extLst>
          </p:cNvPr>
          <p:cNvSpPr>
            <a:spLocks noGrp="1" noRot="1" noChangeAspect="1" noTextEdit="1"/>
          </p:cNvSpPr>
          <p:nvPr>
            <p:ph type="sldImg"/>
          </p:nvPr>
        </p:nvSpPr>
        <p:spPr>
          <a:ln/>
        </p:spPr>
      </p:sp>
      <p:sp>
        <p:nvSpPr>
          <p:cNvPr id="186371" name="Notes Placeholder 2">
            <a:extLst>
              <a:ext uri="{FF2B5EF4-FFF2-40B4-BE49-F238E27FC236}">
                <a16:creationId xmlns:a16="http://schemas.microsoft.com/office/drawing/2014/main" id="{34EAB6DE-E14D-4D07-A25C-B831FA96A2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a:extLst>
              <a:ext uri="{FF2B5EF4-FFF2-40B4-BE49-F238E27FC236}">
                <a16:creationId xmlns:a16="http://schemas.microsoft.com/office/drawing/2014/main" id="{47628439-8F67-44A3-8E73-E08985CFDE9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7E4AC7-D223-4EA2-B9F1-77F50910550B}"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AC1EC080-B3EE-45B1-A6FB-3CF12E9924AD}"/>
              </a:ext>
            </a:extLst>
          </p:cNvPr>
          <p:cNvSpPr>
            <a:spLocks noGrp="1" noRot="1" noChangeAspect="1" noTextEdit="1"/>
          </p:cNvSpPr>
          <p:nvPr>
            <p:ph type="sldImg"/>
          </p:nvPr>
        </p:nvSpPr>
        <p:spPr>
          <a:ln/>
        </p:spPr>
      </p:sp>
      <p:sp>
        <p:nvSpPr>
          <p:cNvPr id="188419" name="Notes Placeholder 2">
            <a:extLst>
              <a:ext uri="{FF2B5EF4-FFF2-40B4-BE49-F238E27FC236}">
                <a16:creationId xmlns:a16="http://schemas.microsoft.com/office/drawing/2014/main" id="{0BABCC33-03CC-4EAB-A8FF-DC9BE100F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a:extLst>
              <a:ext uri="{FF2B5EF4-FFF2-40B4-BE49-F238E27FC236}">
                <a16:creationId xmlns:a16="http://schemas.microsoft.com/office/drawing/2014/main" id="{E6D1BEC3-AD08-41F1-A125-FFE4043B29C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0A966F-703D-498C-A638-7E365D8911FF}"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263DB860-D115-4B58-92A7-1AABAE1BBAEB}"/>
              </a:ext>
            </a:extLst>
          </p:cNvPr>
          <p:cNvSpPr>
            <a:spLocks noGrp="1" noRot="1" noChangeAspect="1" noTextEdit="1"/>
          </p:cNvSpPr>
          <p:nvPr>
            <p:ph type="sldImg"/>
          </p:nvPr>
        </p:nvSpPr>
        <p:spPr>
          <a:ln/>
        </p:spPr>
      </p:sp>
      <p:sp>
        <p:nvSpPr>
          <p:cNvPr id="190467" name="Notes Placeholder 2">
            <a:extLst>
              <a:ext uri="{FF2B5EF4-FFF2-40B4-BE49-F238E27FC236}">
                <a16:creationId xmlns:a16="http://schemas.microsoft.com/office/drawing/2014/main" id="{289F9EFD-1CCC-4D04-B698-71B0791BA6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a:extLst>
              <a:ext uri="{FF2B5EF4-FFF2-40B4-BE49-F238E27FC236}">
                <a16:creationId xmlns:a16="http://schemas.microsoft.com/office/drawing/2014/main" id="{1C4D3E0D-5704-41DA-A5C6-B3CB3E49DD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083F3-D88A-4A8B-9AE2-E0C13BCBDD3B}"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9</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011FBDE4-3B54-48CD-8405-CC5696191E33}"/>
              </a:ext>
            </a:extLst>
          </p:cNvPr>
          <p:cNvSpPr>
            <a:spLocks noGrp="1" noRot="1" noChangeAspect="1" noTextEdit="1"/>
          </p:cNvSpPr>
          <p:nvPr>
            <p:ph type="sldImg"/>
          </p:nvPr>
        </p:nvSpPr>
        <p:spPr>
          <a:ln/>
        </p:spPr>
      </p:sp>
      <p:sp>
        <p:nvSpPr>
          <p:cNvPr id="192515" name="Notes Placeholder 2">
            <a:extLst>
              <a:ext uri="{FF2B5EF4-FFF2-40B4-BE49-F238E27FC236}">
                <a16:creationId xmlns:a16="http://schemas.microsoft.com/office/drawing/2014/main" id="{8F80C55C-7187-4379-AA03-C7E42C120B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a:extLst>
              <a:ext uri="{FF2B5EF4-FFF2-40B4-BE49-F238E27FC236}">
                <a16:creationId xmlns:a16="http://schemas.microsoft.com/office/drawing/2014/main" id="{8DF2EB0C-F387-48DB-9428-E45C254F02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BF0BB0-D18C-4979-A099-BF0C9A106568}"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88B5E4A6-E5DA-4F9D-8B1A-E0AB5355F584}"/>
              </a:ext>
            </a:extLst>
          </p:cNvPr>
          <p:cNvSpPr>
            <a:spLocks noGrp="1" noRot="1" noChangeAspect="1" noTextEdit="1"/>
          </p:cNvSpPr>
          <p:nvPr>
            <p:ph type="sldImg"/>
          </p:nvPr>
        </p:nvSpPr>
        <p:spPr>
          <a:ln/>
        </p:spPr>
      </p:sp>
      <p:sp>
        <p:nvSpPr>
          <p:cNvPr id="194563" name="Notes Placeholder 2">
            <a:extLst>
              <a:ext uri="{FF2B5EF4-FFF2-40B4-BE49-F238E27FC236}">
                <a16:creationId xmlns:a16="http://schemas.microsoft.com/office/drawing/2014/main" id="{A87B33F8-6034-433F-8CDF-1A9CB3D642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a:extLst>
              <a:ext uri="{FF2B5EF4-FFF2-40B4-BE49-F238E27FC236}">
                <a16:creationId xmlns:a16="http://schemas.microsoft.com/office/drawing/2014/main" id="{A52C13A4-93D5-49E2-91D9-A311584C6C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0F4699C-A0DF-4078-AC8D-8172F6574547}"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E21869A7-788B-4A31-AD39-B298E6754B52}"/>
              </a:ext>
            </a:extLst>
          </p:cNvPr>
          <p:cNvSpPr>
            <a:spLocks noGrp="1" noRot="1" noChangeAspect="1" noTextEdit="1"/>
          </p:cNvSpPr>
          <p:nvPr>
            <p:ph type="sldImg"/>
          </p:nvPr>
        </p:nvSpPr>
        <p:spPr>
          <a:ln/>
        </p:spPr>
      </p:sp>
      <p:sp>
        <p:nvSpPr>
          <p:cNvPr id="196611" name="Notes Placeholder 2">
            <a:extLst>
              <a:ext uri="{FF2B5EF4-FFF2-40B4-BE49-F238E27FC236}">
                <a16:creationId xmlns:a16="http://schemas.microsoft.com/office/drawing/2014/main" id="{E8A6233B-E9C1-4CD6-A7A3-7BE5693DF6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a:extLst>
              <a:ext uri="{FF2B5EF4-FFF2-40B4-BE49-F238E27FC236}">
                <a16:creationId xmlns:a16="http://schemas.microsoft.com/office/drawing/2014/main" id="{6BD1D5D6-DC0D-4EB5-B763-7C9813CC74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4FBC54-41E7-493C-A3FE-5F3FF75C5C43}"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09F3C933-41EC-49E9-8209-AF4F651FC2CC}"/>
              </a:ext>
            </a:extLst>
          </p:cNvPr>
          <p:cNvSpPr>
            <a:spLocks noGrp="1" noRot="1" noChangeAspect="1" noTextEdit="1"/>
          </p:cNvSpPr>
          <p:nvPr>
            <p:ph type="sldImg"/>
          </p:nvPr>
        </p:nvSpPr>
        <p:spPr>
          <a:ln/>
        </p:spPr>
      </p:sp>
      <p:sp>
        <p:nvSpPr>
          <p:cNvPr id="198659" name="Notes Placeholder 2">
            <a:extLst>
              <a:ext uri="{FF2B5EF4-FFF2-40B4-BE49-F238E27FC236}">
                <a16:creationId xmlns:a16="http://schemas.microsoft.com/office/drawing/2014/main" id="{A6A84A92-1D0A-4ABF-89AF-4CB33B95B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a:extLst>
              <a:ext uri="{FF2B5EF4-FFF2-40B4-BE49-F238E27FC236}">
                <a16:creationId xmlns:a16="http://schemas.microsoft.com/office/drawing/2014/main" id="{910581B7-C505-449C-A82C-6F7076E1355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81C440-FC31-4797-A205-280A7EEAF1B3}"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1434D3B5-1F10-49E7-95AB-652C31B356AF}"/>
              </a:ext>
            </a:extLst>
          </p:cNvPr>
          <p:cNvSpPr>
            <a:spLocks noGrp="1" noRot="1" noChangeAspect="1" noTextEdit="1"/>
          </p:cNvSpPr>
          <p:nvPr>
            <p:ph type="sldImg"/>
          </p:nvPr>
        </p:nvSpPr>
        <p:spPr>
          <a:ln/>
        </p:spPr>
      </p:sp>
      <p:sp>
        <p:nvSpPr>
          <p:cNvPr id="200707" name="Notes Placeholder 2">
            <a:extLst>
              <a:ext uri="{FF2B5EF4-FFF2-40B4-BE49-F238E27FC236}">
                <a16:creationId xmlns:a16="http://schemas.microsoft.com/office/drawing/2014/main" id="{A2E5A65E-A90E-4B1C-8951-FCF55C6B99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a:extLst>
              <a:ext uri="{FF2B5EF4-FFF2-40B4-BE49-F238E27FC236}">
                <a16:creationId xmlns:a16="http://schemas.microsoft.com/office/drawing/2014/main" id="{8779E8B2-60E3-4AC6-8898-C52F383331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7B1288-6798-4F51-992B-FF4D995C065E}"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ED3D8328-532E-44DB-B699-5762E7C8238A}"/>
              </a:ext>
            </a:extLst>
          </p:cNvPr>
          <p:cNvSpPr>
            <a:spLocks noGrp="1" noRot="1" noChangeAspect="1" noTextEdit="1"/>
          </p:cNvSpPr>
          <p:nvPr>
            <p:ph type="sldImg"/>
          </p:nvPr>
        </p:nvSpPr>
        <p:spPr>
          <a:ln/>
        </p:spPr>
      </p:sp>
      <p:sp>
        <p:nvSpPr>
          <p:cNvPr id="202755" name="Notes Placeholder 2">
            <a:extLst>
              <a:ext uri="{FF2B5EF4-FFF2-40B4-BE49-F238E27FC236}">
                <a16:creationId xmlns:a16="http://schemas.microsoft.com/office/drawing/2014/main" id="{CB74B218-225D-4935-859A-588AA2E1B2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a:extLst>
              <a:ext uri="{FF2B5EF4-FFF2-40B4-BE49-F238E27FC236}">
                <a16:creationId xmlns:a16="http://schemas.microsoft.com/office/drawing/2014/main" id="{1CC155D6-D478-4B6B-9FD9-D05C1E4D22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D3CCE3F-A08B-4BC5-9171-9217EFDAC26E}"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1F687877-606D-4429-90EA-0E37E304B628}"/>
              </a:ext>
            </a:extLst>
          </p:cNvPr>
          <p:cNvSpPr>
            <a:spLocks noGrp="1" noRot="1" noChangeAspect="1" noTextEdit="1"/>
          </p:cNvSpPr>
          <p:nvPr>
            <p:ph type="sldImg"/>
          </p:nvPr>
        </p:nvSpPr>
        <p:spPr>
          <a:ln/>
        </p:spPr>
      </p:sp>
      <p:sp>
        <p:nvSpPr>
          <p:cNvPr id="204803" name="Notes Placeholder 2">
            <a:extLst>
              <a:ext uri="{FF2B5EF4-FFF2-40B4-BE49-F238E27FC236}">
                <a16:creationId xmlns:a16="http://schemas.microsoft.com/office/drawing/2014/main" id="{FE797DBD-FD7B-47F9-92B8-C6C5FFBF38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4804" name="Slide Number Placeholder 3">
            <a:extLst>
              <a:ext uri="{FF2B5EF4-FFF2-40B4-BE49-F238E27FC236}">
                <a16:creationId xmlns:a16="http://schemas.microsoft.com/office/drawing/2014/main" id="{08B6C63C-F728-4704-BF98-3690F42279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E47E0B-063A-4B77-A963-88E3796278BE}"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B7BB8097-6C64-4A9B-ADDE-85DC9E05E5D2}"/>
              </a:ext>
            </a:extLst>
          </p:cNvPr>
          <p:cNvSpPr>
            <a:spLocks noGrp="1" noRot="1" noChangeAspect="1" noTextEdit="1"/>
          </p:cNvSpPr>
          <p:nvPr>
            <p:ph type="sldImg"/>
          </p:nvPr>
        </p:nvSpPr>
        <p:spPr>
          <a:ln/>
        </p:spPr>
      </p:sp>
      <p:sp>
        <p:nvSpPr>
          <p:cNvPr id="206851" name="Notes Placeholder 2">
            <a:extLst>
              <a:ext uri="{FF2B5EF4-FFF2-40B4-BE49-F238E27FC236}">
                <a16:creationId xmlns:a16="http://schemas.microsoft.com/office/drawing/2014/main" id="{7DC8DD02-8F20-4805-81F8-2872167A67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6852" name="Slide Number Placeholder 3">
            <a:extLst>
              <a:ext uri="{FF2B5EF4-FFF2-40B4-BE49-F238E27FC236}">
                <a16:creationId xmlns:a16="http://schemas.microsoft.com/office/drawing/2014/main" id="{770E8790-7CD2-45E2-9AD1-8777FABBA6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89A33D-3BAD-4B9A-8A9A-D74425007D51}"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2CC39640-C21F-4D4C-93C8-686351DCA664}"/>
              </a:ext>
            </a:extLst>
          </p:cNvPr>
          <p:cNvSpPr>
            <a:spLocks noGrp="1" noRot="1" noChangeAspect="1" noTextEdit="1"/>
          </p:cNvSpPr>
          <p:nvPr>
            <p:ph type="sldImg"/>
          </p:nvPr>
        </p:nvSpPr>
        <p:spPr>
          <a:ln/>
        </p:spPr>
      </p:sp>
      <p:sp>
        <p:nvSpPr>
          <p:cNvPr id="208899" name="Notes Placeholder 2">
            <a:extLst>
              <a:ext uri="{FF2B5EF4-FFF2-40B4-BE49-F238E27FC236}">
                <a16:creationId xmlns:a16="http://schemas.microsoft.com/office/drawing/2014/main" id="{83FE071F-04F8-468C-B23D-83919EE3F5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8900" name="Slide Number Placeholder 3">
            <a:extLst>
              <a:ext uri="{FF2B5EF4-FFF2-40B4-BE49-F238E27FC236}">
                <a16:creationId xmlns:a16="http://schemas.microsoft.com/office/drawing/2014/main" id="{5710F648-958A-4DA6-89F1-60F86A0863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BBA167-1D6D-48DC-BBD5-EE12E056663F}"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1B7DEC8E-C951-478B-985D-634FDCFF3F9A}"/>
              </a:ext>
            </a:extLst>
          </p:cNvPr>
          <p:cNvSpPr>
            <a:spLocks noGrp="1" noRot="1" noChangeAspect="1" noTextEdit="1"/>
          </p:cNvSpPr>
          <p:nvPr>
            <p:ph type="sldImg"/>
          </p:nvPr>
        </p:nvSpPr>
        <p:spPr>
          <a:ln/>
        </p:spPr>
      </p:sp>
      <p:sp>
        <p:nvSpPr>
          <p:cNvPr id="210947" name="Notes Placeholder 2">
            <a:extLst>
              <a:ext uri="{FF2B5EF4-FFF2-40B4-BE49-F238E27FC236}">
                <a16:creationId xmlns:a16="http://schemas.microsoft.com/office/drawing/2014/main" id="{A37026FF-FC26-4A6B-9524-E63B5E0C91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a:extLst>
              <a:ext uri="{FF2B5EF4-FFF2-40B4-BE49-F238E27FC236}">
                <a16:creationId xmlns:a16="http://schemas.microsoft.com/office/drawing/2014/main" id="{3EC2F6AF-FB05-4F9A-B155-EC45F39555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F3F7F3-A0E7-4BB6-A37F-6B0B66938F29}"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A4B85131-DEC4-4B36-B58B-85A7ECD766D0}"/>
              </a:ext>
            </a:extLst>
          </p:cNvPr>
          <p:cNvSpPr>
            <a:spLocks noGrp="1"/>
          </p:cNvSpPr>
          <p:nvPr>
            <p:ph type="sldNum" sz="quarter" idx="10"/>
          </p:nvPr>
        </p:nvSpPr>
        <p:spPr/>
        <p:txBody>
          <a:bodyPr/>
          <a:lstStyle>
            <a:lvl1pPr>
              <a:defRPr/>
            </a:lvl1pPr>
          </a:lstStyle>
          <a:p>
            <a:pPr>
              <a:defRPr/>
            </a:pPr>
            <a:fld id="{D4286080-14A4-43A6-8D45-3A1C743C015B}" type="slidenum">
              <a:rPr lang="en-US"/>
              <a:pPr>
                <a:defRPr/>
              </a:pPr>
              <a:t>‹#›</a:t>
            </a:fld>
            <a:endParaRPr lang="en-US"/>
          </a:p>
        </p:txBody>
      </p:sp>
    </p:spTree>
    <p:extLst>
      <p:ext uri="{BB962C8B-B14F-4D97-AF65-F5344CB8AC3E}">
        <p14:creationId xmlns:p14="http://schemas.microsoft.com/office/powerpoint/2010/main" val="20373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1905000"/>
            <a:ext cx="64008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1CD64F0-CBAC-4E28-8DBE-918C52ED3C15}"/>
              </a:ext>
            </a:extLst>
          </p:cNvPr>
          <p:cNvSpPr>
            <a:spLocks noGrp="1"/>
          </p:cNvSpPr>
          <p:nvPr>
            <p:ph type="sldNum" sz="quarter" idx="10"/>
          </p:nvPr>
        </p:nvSpPr>
        <p:spPr/>
        <p:txBody>
          <a:bodyPr/>
          <a:lstStyle>
            <a:lvl1pPr>
              <a:defRPr/>
            </a:lvl1pPr>
          </a:lstStyle>
          <a:p>
            <a:pPr>
              <a:defRPr/>
            </a:pPr>
            <a:fld id="{848FCFE3-F6DF-44C0-A596-97B1A3B21047}" type="slidenum">
              <a:rPr lang="en-US"/>
              <a:pPr>
                <a:defRPr/>
              </a:pPr>
              <a:t>‹#›</a:t>
            </a:fld>
            <a:endParaRPr lang="en-US"/>
          </a:p>
        </p:txBody>
      </p:sp>
    </p:spTree>
    <p:extLst>
      <p:ext uri="{BB962C8B-B14F-4D97-AF65-F5344CB8AC3E}">
        <p14:creationId xmlns:p14="http://schemas.microsoft.com/office/powerpoint/2010/main" val="37930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158294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762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7"/>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7" name="Slide Number Placeholder 5">
            <a:extLst>
              <a:ext uri="{FF2B5EF4-FFF2-40B4-BE49-F238E27FC236}">
                <a16:creationId xmlns:a16="http://schemas.microsoft.com/office/drawing/2014/main" id="{3A4D281D-B4A9-42BB-B837-8E91B8421DBD}"/>
              </a:ext>
            </a:extLst>
          </p:cNvPr>
          <p:cNvSpPr>
            <a:spLocks noGrp="1"/>
          </p:cNvSpPr>
          <p:nvPr>
            <p:ph type="sldNum" sz="quarter" idx="18"/>
          </p:nvPr>
        </p:nvSpPr>
        <p:spPr/>
        <p:txBody>
          <a:bodyPr/>
          <a:lstStyle>
            <a:lvl1pPr>
              <a:defRPr/>
            </a:lvl1pPr>
          </a:lstStyle>
          <a:p>
            <a:pPr>
              <a:defRPr/>
            </a:pPr>
            <a:fld id="{CA2E8ABC-25C5-45CB-9D0C-522076CE48F0}" type="slidenum">
              <a:rPr lang="en-US"/>
              <a:pPr>
                <a:defRPr/>
              </a:pPr>
              <a:t>‹#›</a:t>
            </a:fld>
            <a:endParaRPr lang="en-US"/>
          </a:p>
        </p:txBody>
      </p:sp>
    </p:spTree>
    <p:extLst>
      <p:ext uri="{BB962C8B-B14F-4D97-AF65-F5344CB8AC3E}">
        <p14:creationId xmlns:p14="http://schemas.microsoft.com/office/powerpoint/2010/main" val="263704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91E984-2642-4AB8-8B2C-72CD66E44FF5}"/>
              </a:ext>
            </a:extLst>
          </p:cNvPr>
          <p:cNvSpPr>
            <a:spLocks noGrp="1"/>
          </p:cNvSpPr>
          <p:nvPr>
            <p:ph type="sldNum" sz="quarter" idx="14"/>
          </p:nvPr>
        </p:nvSpPr>
        <p:spPr/>
        <p:txBody>
          <a:bodyPr/>
          <a:lstStyle>
            <a:lvl1pPr>
              <a:defRPr/>
            </a:lvl1pPr>
          </a:lstStyle>
          <a:p>
            <a:pPr>
              <a:defRPr/>
            </a:pPr>
            <a:fld id="{0CFAE6AA-0943-461E-B5E9-114B9F7A75F9}" type="slidenum">
              <a:rPr lang="en-US"/>
              <a:pPr>
                <a:defRPr/>
              </a:pPr>
              <a:t>‹#›</a:t>
            </a:fld>
            <a:endParaRPr lang="en-US"/>
          </a:p>
        </p:txBody>
      </p:sp>
    </p:spTree>
    <p:extLst>
      <p:ext uri="{BB962C8B-B14F-4D97-AF65-F5344CB8AC3E}">
        <p14:creationId xmlns:p14="http://schemas.microsoft.com/office/powerpoint/2010/main" val="246205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DD5FB4BB-EFCD-42B9-A673-2626BAE54207}"/>
              </a:ext>
            </a:extLst>
          </p:cNvPr>
          <p:cNvSpPr>
            <a:spLocks noGrp="1"/>
          </p:cNvSpPr>
          <p:nvPr>
            <p:ph type="sldNum" sz="quarter" idx="14"/>
          </p:nvPr>
        </p:nvSpPr>
        <p:spPr/>
        <p:txBody>
          <a:bodyPr/>
          <a:lstStyle>
            <a:lvl1pPr>
              <a:defRPr/>
            </a:lvl1pPr>
          </a:lstStyle>
          <a:p>
            <a:pPr>
              <a:defRPr/>
            </a:pPr>
            <a:fld id="{074B81A9-4919-4EB9-91CE-1BAB521A3F82}" type="slidenum">
              <a:rPr lang="en-US"/>
              <a:pPr>
                <a:defRPr/>
              </a:pPr>
              <a:t>‹#›</a:t>
            </a:fld>
            <a:endParaRPr lang="en-US"/>
          </a:p>
        </p:txBody>
      </p:sp>
    </p:spTree>
    <p:extLst>
      <p:ext uri="{BB962C8B-B14F-4D97-AF65-F5344CB8AC3E}">
        <p14:creationId xmlns:p14="http://schemas.microsoft.com/office/powerpoint/2010/main" val="333788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2B3F3F6-3860-4C7B-BFBF-7C46BE240FB9}"/>
              </a:ext>
            </a:extLst>
          </p:cNvPr>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a:extLst>
              <a:ext uri="{FF2B5EF4-FFF2-40B4-BE49-F238E27FC236}">
                <a16:creationId xmlns:a16="http://schemas.microsoft.com/office/drawing/2014/main" id="{C276369E-0281-40C2-B502-F1B1F0D2C9D2}"/>
              </a:ext>
            </a:extLst>
          </p:cNvPr>
          <p:cNvSpPr>
            <a:spLocks noGrp="1"/>
          </p:cNvSpPr>
          <p:nvPr>
            <p:ph type="sldNum" sz="quarter" idx="10"/>
          </p:nvPr>
        </p:nvSpPr>
        <p:spPr/>
        <p:txBody>
          <a:bodyPr/>
          <a:lstStyle>
            <a:lvl1pPr>
              <a:defRPr/>
            </a:lvl1pPr>
          </a:lstStyle>
          <a:p>
            <a:pPr>
              <a:defRPr/>
            </a:pPr>
            <a:fld id="{058F3480-1F59-4027-99FA-1957615AA980}" type="slidenum">
              <a:rPr lang="en-US"/>
              <a:pPr>
                <a:defRPr/>
              </a:pPr>
              <a:t>‹#›</a:t>
            </a:fld>
            <a:endParaRPr lang="en-US"/>
          </a:p>
        </p:txBody>
      </p:sp>
    </p:spTree>
    <p:extLst>
      <p:ext uri="{BB962C8B-B14F-4D97-AF65-F5344CB8AC3E}">
        <p14:creationId xmlns:p14="http://schemas.microsoft.com/office/powerpoint/2010/main" val="43549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rmAutofit/>
          </a:bodyPr>
          <a:lstStyle/>
          <a:p>
            <a:r>
              <a:rPr lang="en-US" dirty="0"/>
              <a:t>Click to edit Master title style</a:t>
            </a:r>
          </a:p>
        </p:txBody>
      </p:sp>
      <p:sp>
        <p:nvSpPr>
          <p:cNvPr id="3" name="Date Placeholder 3">
            <a:extLst>
              <a:ext uri="{FF2B5EF4-FFF2-40B4-BE49-F238E27FC236}">
                <a16:creationId xmlns:a16="http://schemas.microsoft.com/office/drawing/2014/main" id="{E4507A9F-45EC-4F82-A2BB-EF199656F4B7}"/>
              </a:ext>
            </a:extLst>
          </p:cNvPr>
          <p:cNvSpPr>
            <a:spLocks noGrp="1"/>
          </p:cNvSpPr>
          <p:nvPr>
            <p:ph type="dt" sz="half" idx="10"/>
          </p:nvPr>
        </p:nvSpPr>
        <p:spPr>
          <a:xfrm>
            <a:off x="457200" y="6356350"/>
            <a:ext cx="2133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fld id="{490E22E4-4020-4AD4-85D1-B64E3CCB682C}" type="datetime1">
              <a:rPr lang="en-US"/>
              <a:pPr>
                <a:defRPr/>
              </a:pPr>
              <a:t>13-Oct-17</a:t>
            </a:fld>
            <a:endParaRPr lang="en-US"/>
          </a:p>
        </p:txBody>
      </p:sp>
      <p:sp>
        <p:nvSpPr>
          <p:cNvPr id="4" name="Footer Placeholder 4">
            <a:extLst>
              <a:ext uri="{FF2B5EF4-FFF2-40B4-BE49-F238E27FC236}">
                <a16:creationId xmlns:a16="http://schemas.microsoft.com/office/drawing/2014/main" id="{A66DD879-F76A-421A-86D6-D4D9F00ADF06}"/>
              </a:ext>
            </a:extLst>
          </p:cNvPr>
          <p:cNvSpPr>
            <a:spLocks noGrp="1"/>
          </p:cNvSpPr>
          <p:nvPr>
            <p:ph type="ftr" sz="quarter" idx="11"/>
          </p:nvPr>
        </p:nvSpPr>
        <p:spPr>
          <a:xfrm>
            <a:off x="3124200" y="6356350"/>
            <a:ext cx="2895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endParaRPr lang="en-US"/>
          </a:p>
        </p:txBody>
      </p:sp>
      <p:sp>
        <p:nvSpPr>
          <p:cNvPr id="5" name="Slide Number Placeholder 5">
            <a:extLst>
              <a:ext uri="{FF2B5EF4-FFF2-40B4-BE49-F238E27FC236}">
                <a16:creationId xmlns:a16="http://schemas.microsoft.com/office/drawing/2014/main" id="{184F26D4-B8C8-4FC8-8952-B57BAEEB209D}"/>
              </a:ext>
            </a:extLst>
          </p:cNvPr>
          <p:cNvSpPr>
            <a:spLocks noGrp="1"/>
          </p:cNvSpPr>
          <p:nvPr>
            <p:ph type="sldNum" sz="quarter" idx="12"/>
          </p:nvPr>
        </p:nvSpPr>
        <p:spPr/>
        <p:txBody>
          <a:bodyPr/>
          <a:lstStyle>
            <a:lvl1pPr>
              <a:defRPr/>
            </a:lvl1pPr>
          </a:lstStyle>
          <a:p>
            <a:pPr>
              <a:defRPr/>
            </a:pPr>
            <a:fld id="{F57CFD91-CDA8-4E9A-B6D1-ED92F9ECBED6}" type="slidenum">
              <a:rPr lang="en-US"/>
              <a:pPr>
                <a:defRPr/>
              </a:pPr>
              <a:t>‹#›</a:t>
            </a:fld>
            <a:endParaRPr lang="en-US"/>
          </a:p>
        </p:txBody>
      </p:sp>
    </p:spTree>
    <p:extLst>
      <p:ext uri="{BB962C8B-B14F-4D97-AF65-F5344CB8AC3E}">
        <p14:creationId xmlns:p14="http://schemas.microsoft.com/office/powerpoint/2010/main" val="342641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General">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D16D3593-0B02-43AE-A6F7-FC1B75F1D8FB}"/>
              </a:ext>
            </a:extLst>
          </p:cNvPr>
          <p:cNvSpPr txBox="1">
            <a:spLocks noChangeArrowheads="1"/>
          </p:cNvSpPr>
          <p:nvPr userDrawn="1"/>
        </p:nvSpPr>
        <p:spPr bwMode="auto">
          <a:xfrm>
            <a:off x="0" y="0"/>
            <a:ext cx="9144000" cy="7080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Clr>
                <a:srgbClr val="000000"/>
              </a:buClr>
              <a:buSzPct val="100000"/>
              <a:buFont typeface="Times New Roman" panose="02020603050405020304" pitchFamily="18" charset="0"/>
              <a:buNone/>
            </a:pPr>
            <a:r>
              <a:rPr lang="en-US" altLang="en-US" sz="4000">
                <a:solidFill>
                  <a:schemeClr val="tx1"/>
                </a:solidFill>
              </a:rPr>
              <a:t>Quotes Relevant to the Topic</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733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33E3962F-08DD-48A5-9073-0F772F51621D}"/>
              </a:ext>
            </a:extLst>
          </p:cNvPr>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a:extLst>
              <a:ext uri="{FF2B5EF4-FFF2-40B4-BE49-F238E27FC236}">
                <a16:creationId xmlns:a16="http://schemas.microsoft.com/office/drawing/2014/main" id="{F96F43F1-7D61-41EE-B6CA-2ABC6749ADC4}"/>
              </a:ext>
            </a:extLst>
          </p:cNvPr>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a:extLst>
              <a:ext uri="{FF2B5EF4-FFF2-40B4-BE49-F238E27FC236}">
                <a16:creationId xmlns:a16="http://schemas.microsoft.com/office/drawing/2014/main" id="{F5BE2ABD-0AA2-4048-8C81-FED228BA684A}"/>
              </a:ext>
            </a:extLst>
          </p:cNvPr>
          <p:cNvSpPr txBox="1">
            <a:spLocks/>
          </p:cNvSpPr>
          <p:nvPr/>
        </p:nvSpPr>
        <p:spPr>
          <a:xfrm>
            <a:off x="2895600" y="6553200"/>
            <a:ext cx="31242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dirty="0">
                <a:solidFill>
                  <a:schemeClr val="tx1"/>
                </a:solidFill>
                <a:latin typeface="+mn-lt"/>
              </a:rPr>
              <a:t>Ver2.2, Copyright 2017 Vedavit Project Solutions</a:t>
            </a:r>
          </a:p>
        </p:txBody>
      </p:sp>
      <p:sp>
        <p:nvSpPr>
          <p:cNvPr id="10" name="Slide Number Placeholder 5">
            <a:extLst>
              <a:ext uri="{FF2B5EF4-FFF2-40B4-BE49-F238E27FC236}">
                <a16:creationId xmlns:a16="http://schemas.microsoft.com/office/drawing/2014/main" id="{A17D8677-2978-4CAF-9E51-7FE7D07E54CA}"/>
              </a:ext>
            </a:extLst>
          </p:cNvPr>
          <p:cNvSpPr>
            <a:spLocks noGrp="1"/>
          </p:cNvSpPr>
          <p:nvPr>
            <p:ph type="sldNum" sz="quarter" idx="4"/>
          </p:nvPr>
        </p:nvSpPr>
        <p:spPr>
          <a:xfrm>
            <a:off x="8534400" y="6492875"/>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69A20E24-9239-482C-81AE-E6BF0B4A878A}" type="slidenum">
              <a:rPr lang="en-US"/>
              <a:pPr>
                <a:defRPr/>
              </a:pPr>
              <a:t>‹#›</a:t>
            </a:fld>
            <a:endParaRPr lang="en-US"/>
          </a:p>
        </p:txBody>
      </p:sp>
      <p:sp>
        <p:nvSpPr>
          <p:cNvPr id="3" name="TextBox 2">
            <a:extLst>
              <a:ext uri="{FF2B5EF4-FFF2-40B4-BE49-F238E27FC236}">
                <a16:creationId xmlns:a16="http://schemas.microsoft.com/office/drawing/2014/main" id="{82E0EF00-D4ED-4FAD-8636-8D7FB90D878B}"/>
              </a:ext>
            </a:extLst>
          </p:cNvPr>
          <p:cNvSpPr txBox="1"/>
          <p:nvPr userDrawn="1"/>
        </p:nvSpPr>
        <p:spPr>
          <a:xfrm rot="16200000">
            <a:off x="7848599" y="1413919"/>
            <a:ext cx="1981202" cy="769441"/>
          </a:xfrm>
          <a:prstGeom prst="rect">
            <a:avLst/>
          </a:prstGeom>
          <a:noFill/>
          <a:ln>
            <a:noFill/>
          </a:ln>
        </p:spPr>
        <p:txBody>
          <a:bodyPr wrap="square" anchor="ctr">
            <a:spAutoFit/>
          </a:bodyPr>
          <a:lstStyle/>
          <a:p>
            <a:pPr algn="r">
              <a:defRPr/>
            </a:pPr>
            <a:r>
              <a:rPr lang="en-US" sz="4400" b="1" dirty="0">
                <a:ln w="22225">
                  <a:solidFill>
                    <a:schemeClr val="bg1">
                      <a:lumMod val="85000"/>
                    </a:schemeClr>
                  </a:solidFill>
                  <a:prstDash val="solid"/>
                </a:ln>
                <a:solidFill>
                  <a:srgbClr val="FFFFFF"/>
                </a:solidFill>
                <a:latin typeface="Forte" panose="03060902040502070203" pitchFamily="66" charset="0"/>
              </a:rPr>
              <a:t>vedavit</a:t>
            </a:r>
            <a:endParaRPr lang="en-IN" sz="4400" b="1" dirty="0">
              <a:ln w="22225">
                <a:solidFill>
                  <a:schemeClr val="bg1">
                    <a:lumMod val="85000"/>
                  </a:schemeClr>
                </a:solidFill>
                <a:prstDash val="solid"/>
              </a:ln>
              <a:solidFill>
                <a:srgbClr val="FFFFFF"/>
              </a:solidFill>
              <a:latin typeface="Forte" panose="03060902040502070203" pitchFamily="66" charset="0"/>
            </a:endParaRPr>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10" r:id="rId7"/>
    <p:sldLayoutId id="2147484211" r:id="rId8"/>
    <p:sldLayoutId id="2147484212" r:id="rId9"/>
  </p:sldLayoutIdLst>
  <p:hf hdr="0" ft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mi.org/certifications/types/agile-ac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pmi.org/-/media/pmi/documents/public/pdf/certifications/agile-certified-exam-outline.pdf"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3.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5.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31.jpeg"/><Relationship Id="rId4" Type="http://schemas.openxmlformats.org/officeDocument/2006/relationships/diagramLayout" Target="../diagrams/layout10.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7.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pmi.org/" TargetMode="External"/><Relationship Id="rId7" Type="http://schemas.openxmlformats.org/officeDocument/2006/relationships/hyperlink" Target="http://www.jamesshore.com/Agile-Book/assess_your_agility.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project-management-prepcast.com/free/pmi-acp-exam/free-questions" TargetMode="External"/><Relationship Id="rId5" Type="http://schemas.openxmlformats.org/officeDocument/2006/relationships/hyperlink" Target="https://www.greycampus.com/opencampus/agile-certified-practitioner/11/take-quiz" TargetMode="External"/><Relationship Id="rId4" Type="http://schemas.openxmlformats.org/officeDocument/2006/relationships/hyperlink" Target="https://edward-designer.com/web/free-pmi-acp-exam-questions/"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2.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5.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6.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46.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3.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4.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6.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8.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1.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6.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8.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9.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0.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5.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8.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89.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0.xm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4.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9.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hyperlink" Target="http://www.businessdictionary.com/" TargetMode="External"/><Relationship Id="rId2" Type="http://schemas.openxmlformats.org/officeDocument/2006/relationships/notesSlide" Target="../notesSlides/notesSlide308.xml"/><Relationship Id="rId1" Type="http://schemas.openxmlformats.org/officeDocument/2006/relationships/slideLayout" Target="../slideLayouts/slideLayout3.xml"/><Relationship Id="rId4" Type="http://schemas.openxmlformats.org/officeDocument/2006/relationships/hyperlink" Target="http://www.en.wikipedia.org/" TargetMode="Externa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9.xml"/><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2.xml"/><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4.xml"/><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9.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61.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2.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3.xml"/><Relationship Id="rId1" Type="http://schemas.openxmlformats.org/officeDocument/2006/relationships/slideLayout" Target="../slideLayouts/slideLayout5.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5.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69.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83.xml"/><Relationship Id="rId1" Type="http://schemas.openxmlformats.org/officeDocument/2006/relationships/slideLayout" Target="../slideLayouts/slideLayout5.xml"/></Relationships>
</file>

<file path=ppt/slides/_rels/slide40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4.xml"/><Relationship Id="rId1" Type="http://schemas.openxmlformats.org/officeDocument/2006/relationships/slideLayout" Target="../slideLayouts/slideLayout5.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11.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9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F81AF85-E907-4548-B02B-67E99855D5C9}"/>
              </a:ext>
            </a:extLst>
          </p:cNvPr>
          <p:cNvSpPr txBox="1">
            <a:spLocks/>
          </p:cNvSpPr>
          <p:nvPr/>
        </p:nvSpPr>
        <p:spPr bwMode="auto">
          <a:xfrm>
            <a:off x="238125" y="928688"/>
            <a:ext cx="8296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2800" b="1" dirty="0"/>
              <a:t>Agile certified practitioner </a:t>
            </a:r>
            <a:br>
              <a:rPr lang="en-IN" altLang="en-US" sz="2800" b="1" dirty="0"/>
            </a:br>
            <a:r>
              <a:rPr lang="en-IN" altLang="en-US" sz="2800" b="1" dirty="0"/>
              <a:t>- (PMI-ACP) Prep Course</a:t>
            </a:r>
            <a:br>
              <a:rPr lang="en-IN" altLang="en-US" sz="2800" b="1" dirty="0"/>
            </a:br>
            <a:r>
              <a:rPr lang="en-IN" altLang="en-US" sz="2800" b="1" dirty="0"/>
              <a:t> 3 day workshop</a:t>
            </a:r>
          </a:p>
        </p:txBody>
      </p:sp>
      <p:sp>
        <p:nvSpPr>
          <p:cNvPr id="7171" name="Slide Number Placeholder 3">
            <a:extLst>
              <a:ext uri="{FF2B5EF4-FFF2-40B4-BE49-F238E27FC236}">
                <a16:creationId xmlns:a16="http://schemas.microsoft.com/office/drawing/2014/main" id="{878F06F4-3EC0-47CB-A51D-41E4A58703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8BFA2B-3B31-421B-BF7B-473EC3495296}" type="slidenum">
              <a:rPr lang="en-US" altLang="en-US" smtClean="0"/>
              <a:pPr/>
              <a:t>1</a:t>
            </a:fld>
            <a:endParaRPr lang="en-US" altLang="en-US"/>
          </a:p>
        </p:txBody>
      </p:sp>
      <p:sp>
        <p:nvSpPr>
          <p:cNvPr id="7172" name="Subtitle 2">
            <a:extLst>
              <a:ext uri="{FF2B5EF4-FFF2-40B4-BE49-F238E27FC236}">
                <a16:creationId xmlns:a16="http://schemas.microsoft.com/office/drawing/2014/main" id="{DFC7D93B-3C2F-46B4-B153-AB9A67D3A8B5}"/>
              </a:ext>
            </a:extLst>
          </p:cNvPr>
          <p:cNvSpPr txBox="1">
            <a:spLocks/>
          </p:cNvSpPr>
          <p:nvPr/>
        </p:nvSpPr>
        <p:spPr bwMode="auto">
          <a:xfrm>
            <a:off x="271463" y="2757488"/>
            <a:ext cx="86106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Font typeface="Arial" panose="020B0604020202020204" pitchFamily="34" charset="0"/>
              <a:buNone/>
            </a:pPr>
            <a:r>
              <a:rPr lang="en-US" altLang="en-US" sz="2800" b="1" dirty="0"/>
              <a:t>Hari Prasad Thapliyal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MCA, MBA (Operations), PGDFM, ZED Master Trainer, PMP, MCITP,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PMI-ACP, PRINCE2 Practitioner, SCT, CSM, MCT, SDC, SCM, SPOC, SAMC </a:t>
            </a:r>
            <a:endParaRPr lang="en-US" sz="400" dirty="0">
              <a:latin typeface="Arial" panose="020B0604020202020204" pitchFamily="34" charset="0"/>
              <a:cs typeface="Arial" panose="020B0604020202020204" pitchFamily="34" charset="0"/>
            </a:endParaRPr>
          </a:p>
          <a:p>
            <a:pPr defTabSz="914400">
              <a:buFont typeface="Arial" panose="020B0604020202020204" pitchFamily="34" charset="0"/>
              <a:buNone/>
            </a:pPr>
            <a:endParaRPr lang="en-US" altLang="en-US" sz="1400" dirty="0"/>
          </a:p>
          <a:p>
            <a:pPr defTabSz="914400">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defTabSz="914400">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7173" name="TextBox 11">
            <a:extLst>
              <a:ext uri="{FF2B5EF4-FFF2-40B4-BE49-F238E27FC236}">
                <a16:creationId xmlns:a16="http://schemas.microsoft.com/office/drawing/2014/main" id="{6C2B1020-C21E-4C5E-97B3-02EA0F6CC357}"/>
              </a:ext>
            </a:extLst>
          </p:cNvPr>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a:extLst>
              <a:ext uri="{FF2B5EF4-FFF2-40B4-BE49-F238E27FC236}">
                <a16:creationId xmlns:a16="http://schemas.microsoft.com/office/drawing/2014/main" id="{8BC6284A-A740-4806-8A7C-1368C8BE56D8}"/>
              </a:ext>
            </a:extLst>
          </p:cNvPr>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6" name="TextBox 14">
            <a:extLst>
              <a:ext uri="{FF2B5EF4-FFF2-40B4-BE49-F238E27FC236}">
                <a16:creationId xmlns:a16="http://schemas.microsoft.com/office/drawing/2014/main" id="{76EAFE89-933A-4829-88D1-A1454C336597}"/>
              </a:ext>
            </a:extLst>
          </p:cNvPr>
          <p:cNvSpPr txBox="1">
            <a:spLocks noChangeArrowheads="1"/>
          </p:cNvSpPr>
          <p:nvPr/>
        </p:nvSpPr>
        <p:spPr bwMode="auto">
          <a:xfrm>
            <a:off x="354013" y="3989388"/>
            <a:ext cx="868362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IN" altLang="en-US" sz="2400" b="1" dirty="0">
              <a:solidFill>
                <a:srgbClr val="002060"/>
              </a:solidFill>
              <a:cs typeface="Arial" panose="020B0604020202020204" pitchFamily="34" charset="0"/>
            </a:endParaRPr>
          </a:p>
          <a:p>
            <a:endParaRPr lang="en-IN" altLang="en-US" sz="2400" b="1" dirty="0">
              <a:solidFill>
                <a:srgbClr val="002060"/>
              </a:solidFill>
              <a:cs typeface="Arial" panose="020B0604020202020204" pitchFamily="34" charset="0"/>
            </a:endParaRPr>
          </a:p>
          <a:p>
            <a:r>
              <a:rPr lang="en-IN" altLang="en-US" sz="2400" b="1" dirty="0" err="1">
                <a:solidFill>
                  <a:schemeClr val="tx1"/>
                </a:solidFill>
                <a:cs typeface="Arial" panose="020B0604020202020204" pitchFamily="34" charset="0"/>
              </a:rPr>
              <a:t>EasyLearning</a:t>
            </a:r>
            <a:r>
              <a:rPr lang="en-IN" altLang="en-US" sz="2400" b="1" dirty="0">
                <a:solidFill>
                  <a:schemeClr val="tx1"/>
                </a:solidFill>
                <a:cs typeface="Arial" panose="020B0604020202020204" pitchFamily="34" charset="0"/>
              </a:rPr>
              <a:t> Tre</a:t>
            </a:r>
            <a:endParaRPr lang="en-IN" altLang="en-US" dirty="0">
              <a:solidFill>
                <a:schemeClr val="tx1"/>
              </a:solidFill>
              <a:cs typeface="Arial" panose="020B0604020202020204" pitchFamily="34" charset="0"/>
            </a:endParaRPr>
          </a:p>
          <a:p>
            <a:endParaRPr lang="en-IN" b="1" dirty="0">
              <a:solidFill>
                <a:schemeClr val="tx1"/>
              </a:solidFill>
            </a:endParaRPr>
          </a:p>
          <a:p>
            <a:r>
              <a:rPr lang="en-IN" sz="1400" dirty="0">
                <a:solidFill>
                  <a:schemeClr val="tx1"/>
                </a:solidFill>
              </a:rPr>
              <a:t>D-8,2</a:t>
            </a:r>
            <a:r>
              <a:rPr lang="en-IN" sz="1400" baseline="30000" dirty="0">
                <a:solidFill>
                  <a:schemeClr val="tx1"/>
                </a:solidFill>
              </a:rPr>
              <a:t>nd</a:t>
            </a:r>
            <a:r>
              <a:rPr lang="en-IN" sz="1400" dirty="0">
                <a:solidFill>
                  <a:schemeClr val="tx1"/>
                </a:solidFill>
              </a:rPr>
              <a:t> Floor,S.R.Residency.3</a:t>
            </a:r>
            <a:r>
              <a:rPr lang="en-IN" sz="1400" baseline="30000" dirty="0">
                <a:solidFill>
                  <a:schemeClr val="tx1"/>
                </a:solidFill>
              </a:rPr>
              <a:t>rd</a:t>
            </a:r>
            <a:r>
              <a:rPr lang="en-IN" sz="1400" dirty="0">
                <a:solidFill>
                  <a:schemeClr val="tx1"/>
                </a:solidFill>
              </a:rPr>
              <a:t> Cross, Chocolate factory road, Near Swaraj Hyper Market, </a:t>
            </a:r>
          </a:p>
          <a:p>
            <a:r>
              <a:rPr lang="en-IN" sz="1400" dirty="0">
                <a:solidFill>
                  <a:schemeClr val="tx1"/>
                </a:solidFill>
              </a:rPr>
              <a:t>BTM-1</a:t>
            </a:r>
            <a:r>
              <a:rPr lang="en-IN" sz="1400" baseline="30000" dirty="0">
                <a:solidFill>
                  <a:schemeClr val="tx1"/>
                </a:solidFill>
              </a:rPr>
              <a:t>ST</a:t>
            </a:r>
            <a:r>
              <a:rPr lang="en-IN" sz="1400" dirty="0">
                <a:solidFill>
                  <a:schemeClr val="tx1"/>
                </a:solidFill>
              </a:rPr>
              <a:t> stage Bangalore – 560029. Karnataka</a:t>
            </a:r>
            <a:r>
              <a:rPr lang="en-IN" altLang="en-US" sz="1400" dirty="0">
                <a:solidFill>
                  <a:schemeClr val="tx1"/>
                </a:solidFill>
                <a:cs typeface="Arial" panose="020B0604020202020204" pitchFamily="34" charset="0"/>
              </a:rPr>
              <a:t>	</a:t>
            </a:r>
            <a:r>
              <a:rPr lang="en-IN" altLang="en-US" dirty="0">
                <a:solidFill>
                  <a:srgbClr val="002060"/>
                </a:solidFill>
                <a:cs typeface="Arial" panose="020B0604020202020204" pitchFamily="34" charset="0"/>
              </a:rPr>
              <a:t>		</a:t>
            </a:r>
          </a:p>
        </p:txBody>
      </p:sp>
      <p:pic>
        <p:nvPicPr>
          <p:cNvPr id="12" name="Picture 11" descr="C:\Users\Namit\Desktop\15171068_213659712411059_7610521609020326668_n.png">
            <a:extLst>
              <a:ext uri="{FF2B5EF4-FFF2-40B4-BE49-F238E27FC236}">
                <a16:creationId xmlns:a16="http://schemas.microsoft.com/office/drawing/2014/main" id="{AA2C170F-170D-4E2D-88C2-1D4F8D7497DA}"/>
              </a:ext>
            </a:extLst>
          </p:cNvPr>
          <p:cNvPicPr/>
          <p:nvPr/>
        </p:nvPicPr>
        <p:blipFill rotWithShape="1">
          <a:blip r:embed="rId3" cstate="print"/>
          <a:srcRect l="18223" t="12658" r="16867" b="29263"/>
          <a:stretch/>
        </p:blipFill>
        <p:spPr bwMode="auto">
          <a:xfrm>
            <a:off x="29496" y="30972"/>
            <a:ext cx="1737360" cy="1554480"/>
          </a:xfrm>
          <a:prstGeom prst="rect">
            <a:avLst/>
          </a:prstGeom>
          <a:noFill/>
          <a:ln w="9525">
            <a:noFill/>
            <a:miter lim="800000"/>
            <a:headEnd/>
            <a:tailEnd/>
          </a:ln>
        </p:spPr>
      </p:pic>
    </p:spTree>
    <p:extLst>
      <p:ext uri="{BB962C8B-B14F-4D97-AF65-F5344CB8AC3E}">
        <p14:creationId xmlns:p14="http://schemas.microsoft.com/office/powerpoint/2010/main" val="305312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fontScale="90000"/>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b="1"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4" name="Content Placeholder 3">
            <a:extLst>
              <a:ext uri="{FF2B5EF4-FFF2-40B4-BE49-F238E27FC236}">
                <a16:creationId xmlns:a16="http://schemas.microsoft.com/office/drawing/2014/main" id="{78753742-0B70-4636-9F66-D97167A7C67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4"/>
          </p:nvPr>
        </p:nvSpPr>
        <p:spPr/>
        <p:txBody>
          <a:bodyPr/>
          <a:lstStyle/>
          <a:p>
            <a:pPr>
              <a:defRPr/>
            </a:pPr>
            <a:fld id="{1DA9F547-6BA2-4814-8AED-39EC249E5E1C}" type="slidenum">
              <a:rPr lang="en-US" smtClean="0"/>
              <a:pPr>
                <a:defRPr/>
              </a:pPr>
              <a:t>10</a:t>
            </a:fld>
            <a:endParaRPr lang="en-US"/>
          </a:p>
        </p:txBody>
      </p:sp>
    </p:spTree>
    <p:extLst>
      <p:ext uri="{BB962C8B-B14F-4D97-AF65-F5344CB8AC3E}">
        <p14:creationId xmlns:p14="http://schemas.microsoft.com/office/powerpoint/2010/main" val="3881644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3C49-41F7-469B-9508-48E41BD028C3}"/>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4294B95-67B6-4A43-8663-0C413FCF0975}"/>
              </a:ext>
            </a:extLst>
          </p:cNvPr>
          <p:cNvSpPr>
            <a:spLocks noGrp="1"/>
          </p:cNvSpPr>
          <p:nvPr>
            <p:ph idx="1"/>
          </p:nvPr>
        </p:nvSpPr>
        <p:spPr>
          <a:xfrm>
            <a:off x="76200" y="990600"/>
            <a:ext cx="4343400" cy="5181600"/>
          </a:xfrm>
        </p:spPr>
        <p:txBody>
          <a:bodyPr/>
          <a:lstStyle/>
          <a:p>
            <a:pPr>
              <a:buFont typeface="Arial" charset="0"/>
              <a:buNone/>
              <a:defRPr/>
            </a:pPr>
            <a:r>
              <a:rPr lang="en-US" b="1" dirty="0"/>
              <a:t>Scope Management</a:t>
            </a:r>
          </a:p>
          <a:p>
            <a:pPr marL="514350" indent="-514350">
              <a:buFont typeface="+mj-lt"/>
              <a:buAutoNum type="arabicPeriod"/>
              <a:defRPr/>
            </a:pPr>
            <a:r>
              <a:rPr lang="en-US" dirty="0"/>
              <a:t>Collect Requirement</a:t>
            </a:r>
          </a:p>
          <a:p>
            <a:pPr marL="514350" indent="-514350">
              <a:buFont typeface="+mj-lt"/>
              <a:buAutoNum type="arabicPeriod"/>
              <a:defRPr/>
            </a:pPr>
            <a:r>
              <a:rPr lang="en-US" dirty="0"/>
              <a:t>Define Scope</a:t>
            </a:r>
          </a:p>
          <a:p>
            <a:pPr marL="514350" indent="-514350">
              <a:buFont typeface="+mj-lt"/>
              <a:buAutoNum type="arabicPeriod"/>
              <a:defRPr/>
            </a:pPr>
            <a:r>
              <a:rPr lang="en-US" dirty="0"/>
              <a:t>Create WBS</a:t>
            </a:r>
          </a:p>
          <a:p>
            <a:pPr marL="514350" indent="-514350">
              <a:buFont typeface="+mj-lt"/>
              <a:buAutoNum type="arabicPeriod"/>
              <a:defRPr/>
            </a:pPr>
            <a:r>
              <a:rPr lang="en-US" dirty="0"/>
              <a:t>Verify Scope</a:t>
            </a:r>
          </a:p>
          <a:p>
            <a:pPr marL="514350" indent="-514350">
              <a:buFont typeface="+mj-lt"/>
              <a:buAutoNum type="arabicPeriod"/>
              <a:defRPr/>
            </a:pPr>
            <a:r>
              <a:rPr lang="en-US" dirty="0"/>
              <a:t>Control Scope</a:t>
            </a:r>
          </a:p>
        </p:txBody>
      </p:sp>
      <p:sp>
        <p:nvSpPr>
          <p:cNvPr id="7" name="Content Placeholder 6">
            <a:extLst>
              <a:ext uri="{FF2B5EF4-FFF2-40B4-BE49-F238E27FC236}">
                <a16:creationId xmlns:a16="http://schemas.microsoft.com/office/drawing/2014/main" id="{24202DA1-D109-4E9A-B3DC-04A667639472}"/>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Story writing &amp; discussion</a:t>
            </a:r>
          </a:p>
          <a:p>
            <a:pPr marL="514350" indent="-514350">
              <a:buFont typeface="+mj-lt"/>
              <a:buAutoNum type="arabicPeriod"/>
              <a:defRPr/>
            </a:pPr>
            <a:r>
              <a:rPr lang="en-US" sz="2400" dirty="0"/>
              <a:t>Technical spikes/ Sprint Backlog Planning</a:t>
            </a:r>
          </a:p>
          <a:p>
            <a:pPr marL="514350" indent="-514350">
              <a:buFont typeface="+mj-lt"/>
              <a:buAutoNum type="arabicPeriod"/>
              <a:defRPr/>
            </a:pPr>
            <a:r>
              <a:rPr lang="en-US" sz="2400" dirty="0"/>
              <a:t>Feature Breakdown Structure (FBS)</a:t>
            </a:r>
          </a:p>
          <a:p>
            <a:pPr marL="514350" indent="-514350">
              <a:buFont typeface="+mj-lt"/>
              <a:buAutoNum type="arabicPeriod"/>
              <a:defRPr/>
            </a:pPr>
            <a:r>
              <a:rPr lang="en-US" sz="2400" dirty="0"/>
              <a:t>Feature Acceptance Testing</a:t>
            </a:r>
          </a:p>
          <a:p>
            <a:pPr marL="514350" indent="-514350">
              <a:buFont typeface="+mj-lt"/>
              <a:buAutoNum type="arabicPeriod"/>
              <a:defRPr/>
            </a:pPr>
            <a:r>
              <a:rPr lang="en-US" sz="2400" dirty="0"/>
              <a:t>Constant Feedback and Backlog Prioritization</a:t>
            </a:r>
          </a:p>
        </p:txBody>
      </p:sp>
      <p:sp>
        <p:nvSpPr>
          <p:cNvPr id="205829" name="Content Placeholder 7">
            <a:extLst>
              <a:ext uri="{FF2B5EF4-FFF2-40B4-BE49-F238E27FC236}">
                <a16:creationId xmlns:a16="http://schemas.microsoft.com/office/drawing/2014/main" id="{F7B9F7F0-1776-4C52-B707-FEE05D69E3C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5830" name="Slide Number Placeholder 8">
            <a:extLst>
              <a:ext uri="{FF2B5EF4-FFF2-40B4-BE49-F238E27FC236}">
                <a16:creationId xmlns:a16="http://schemas.microsoft.com/office/drawing/2014/main" id="{14BA053C-E673-4E64-8CBF-0F37576A9BD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748A60-8196-4AFE-B29D-8E5046AF7A1C}"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13B2-B465-440A-86BE-2D1E36DD922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DC52B8E1-F587-439F-9679-B1C46194F868}"/>
              </a:ext>
            </a:extLst>
          </p:cNvPr>
          <p:cNvSpPr>
            <a:spLocks noGrp="1"/>
          </p:cNvSpPr>
          <p:nvPr>
            <p:ph idx="1"/>
          </p:nvPr>
        </p:nvSpPr>
        <p:spPr>
          <a:xfrm>
            <a:off x="76200" y="990600"/>
            <a:ext cx="4343400" cy="5181600"/>
          </a:xfrm>
        </p:spPr>
        <p:txBody>
          <a:bodyPr/>
          <a:lstStyle/>
          <a:p>
            <a:pPr>
              <a:buFont typeface="Arial" charset="0"/>
              <a:buNone/>
              <a:defRPr/>
            </a:pPr>
            <a:r>
              <a:rPr lang="en-US" b="1" dirty="0"/>
              <a:t>Time Management</a:t>
            </a:r>
          </a:p>
          <a:p>
            <a:pPr marL="514350" indent="-514350">
              <a:buFont typeface="+mj-lt"/>
              <a:buAutoNum type="arabicPeriod"/>
              <a:defRPr/>
            </a:pPr>
            <a:r>
              <a:rPr lang="en-US" dirty="0"/>
              <a:t>Define Activities</a:t>
            </a:r>
          </a:p>
          <a:p>
            <a:pPr marL="514350" indent="-514350">
              <a:buFont typeface="+mj-lt"/>
              <a:buAutoNum type="arabicPeriod"/>
              <a:defRPr/>
            </a:pPr>
            <a:r>
              <a:rPr lang="en-US" dirty="0"/>
              <a:t>Sequence Activities</a:t>
            </a:r>
          </a:p>
          <a:p>
            <a:pPr marL="514350" indent="-514350">
              <a:buFont typeface="+mj-lt"/>
              <a:buAutoNum type="arabicPeriod"/>
              <a:defRPr/>
            </a:pPr>
            <a:r>
              <a:rPr lang="en-US" dirty="0"/>
              <a:t>Activity Resource Estimate</a:t>
            </a:r>
          </a:p>
          <a:p>
            <a:pPr marL="514350" indent="-514350">
              <a:buFont typeface="+mj-lt"/>
              <a:buAutoNum type="arabicPeriod"/>
              <a:defRPr/>
            </a:pPr>
            <a:r>
              <a:rPr lang="en-US" dirty="0"/>
              <a:t>Activity Durations Estimates</a:t>
            </a:r>
          </a:p>
          <a:p>
            <a:pPr marL="514350" indent="-514350">
              <a:buFont typeface="+mj-lt"/>
              <a:buAutoNum type="arabicPeriod"/>
              <a:defRPr/>
            </a:pPr>
            <a:r>
              <a:rPr lang="en-US" dirty="0"/>
              <a:t>Develop Schedule</a:t>
            </a:r>
          </a:p>
          <a:p>
            <a:pPr marL="514350" indent="-514350">
              <a:buFont typeface="+mj-lt"/>
              <a:buAutoNum type="arabicPeriod"/>
              <a:defRPr/>
            </a:pPr>
            <a:r>
              <a:rPr lang="en-US" dirty="0"/>
              <a:t>Control Schedule</a:t>
            </a:r>
          </a:p>
        </p:txBody>
      </p:sp>
      <p:sp>
        <p:nvSpPr>
          <p:cNvPr id="7" name="Content Placeholder 6">
            <a:extLst>
              <a:ext uri="{FF2B5EF4-FFF2-40B4-BE49-F238E27FC236}">
                <a16:creationId xmlns:a16="http://schemas.microsoft.com/office/drawing/2014/main" id="{88785533-DF6F-4BBF-882B-74659F36AC75}"/>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Sprint Planning</a:t>
            </a:r>
          </a:p>
          <a:p>
            <a:pPr marL="514350" indent="-514350">
              <a:buFont typeface="+mj-lt"/>
              <a:buAutoNum type="arabicPeriod"/>
              <a:defRPr/>
            </a:pPr>
            <a:r>
              <a:rPr lang="en-US" dirty="0"/>
              <a:t>Sprint Planning</a:t>
            </a:r>
          </a:p>
          <a:p>
            <a:pPr marL="514350" indent="-514350">
              <a:buFont typeface="+mj-lt"/>
              <a:buAutoNum type="arabicPeriod"/>
              <a:defRPr/>
            </a:pPr>
            <a:r>
              <a:rPr lang="en-US" dirty="0"/>
              <a:t>Velocity (Members signup)</a:t>
            </a:r>
          </a:p>
          <a:p>
            <a:pPr marL="514350" indent="-514350">
              <a:buFont typeface="+mj-lt"/>
              <a:buAutoNum type="arabicPeriod"/>
              <a:defRPr/>
            </a:pPr>
            <a:r>
              <a:rPr lang="en-US" dirty="0"/>
              <a:t>Relative Size Estimation, Velocity </a:t>
            </a:r>
          </a:p>
          <a:p>
            <a:pPr marL="514350" indent="-514350">
              <a:buFont typeface="+mj-lt"/>
              <a:buAutoNum type="arabicPeriod"/>
              <a:defRPr/>
            </a:pPr>
            <a:r>
              <a:rPr lang="en-US" dirty="0"/>
              <a:t>Sprint Planning</a:t>
            </a:r>
          </a:p>
          <a:p>
            <a:pPr marL="514350" indent="-514350">
              <a:buFont typeface="+mj-lt"/>
              <a:buAutoNum type="arabicPeriod"/>
              <a:defRPr/>
            </a:pPr>
            <a:r>
              <a:rPr lang="en-US" dirty="0"/>
              <a:t>Temperature Reading and Adaptation</a:t>
            </a:r>
          </a:p>
        </p:txBody>
      </p:sp>
      <p:sp>
        <p:nvSpPr>
          <p:cNvPr id="207877" name="Content Placeholder 7">
            <a:extLst>
              <a:ext uri="{FF2B5EF4-FFF2-40B4-BE49-F238E27FC236}">
                <a16:creationId xmlns:a16="http://schemas.microsoft.com/office/drawing/2014/main" id="{7008B070-89DD-47DD-8E7E-D271DCAA0590}"/>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7878" name="Slide Number Placeholder 8">
            <a:extLst>
              <a:ext uri="{FF2B5EF4-FFF2-40B4-BE49-F238E27FC236}">
                <a16:creationId xmlns:a16="http://schemas.microsoft.com/office/drawing/2014/main" id="{B3EFFB6B-97FF-4C6F-A682-CAE0F4FD229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E3A5B3-83C2-4D4B-B44A-41623B36104B}"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A91F-E787-4138-9A79-184EBE199D6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6A2841C2-70F9-42A5-BA0C-53662F762236}"/>
              </a:ext>
            </a:extLst>
          </p:cNvPr>
          <p:cNvSpPr>
            <a:spLocks noGrp="1"/>
          </p:cNvSpPr>
          <p:nvPr>
            <p:ph idx="1"/>
          </p:nvPr>
        </p:nvSpPr>
        <p:spPr>
          <a:xfrm>
            <a:off x="76200" y="990600"/>
            <a:ext cx="4343400" cy="5181600"/>
          </a:xfrm>
        </p:spPr>
        <p:txBody>
          <a:bodyPr/>
          <a:lstStyle/>
          <a:p>
            <a:pPr>
              <a:buFont typeface="Arial" charset="0"/>
              <a:buNone/>
              <a:defRPr/>
            </a:pPr>
            <a:r>
              <a:rPr lang="en-US" b="1" dirty="0"/>
              <a:t>Cost Management</a:t>
            </a:r>
          </a:p>
          <a:p>
            <a:pPr marL="514350" indent="-514350">
              <a:buFont typeface="+mj-lt"/>
              <a:buAutoNum type="arabicPeriod"/>
              <a:defRPr/>
            </a:pPr>
            <a:r>
              <a:rPr lang="en-US" dirty="0"/>
              <a:t>Estimate Cost (bottom up)</a:t>
            </a:r>
          </a:p>
          <a:p>
            <a:pPr marL="514350" indent="-514350">
              <a:buFont typeface="+mj-lt"/>
              <a:buAutoNum type="arabicPeriod"/>
              <a:defRPr/>
            </a:pPr>
            <a:r>
              <a:rPr lang="en-US" dirty="0"/>
              <a:t>Determine Budget</a:t>
            </a:r>
          </a:p>
          <a:p>
            <a:pPr marL="514350" indent="-514350">
              <a:buFont typeface="+mj-lt"/>
              <a:buAutoNum type="arabicPeriod"/>
              <a:defRPr/>
            </a:pPr>
            <a:endParaRPr lang="en-US" dirty="0"/>
          </a:p>
          <a:p>
            <a:pPr marL="514350" indent="-514350">
              <a:buFont typeface="+mj-lt"/>
              <a:buAutoNum type="arabicPeriod"/>
              <a:defRPr/>
            </a:pPr>
            <a:r>
              <a:rPr lang="en-US" dirty="0"/>
              <a:t>Control Cost</a:t>
            </a:r>
          </a:p>
        </p:txBody>
      </p:sp>
      <p:sp>
        <p:nvSpPr>
          <p:cNvPr id="7" name="Content Placeholder 6">
            <a:extLst>
              <a:ext uri="{FF2B5EF4-FFF2-40B4-BE49-F238E27FC236}">
                <a16:creationId xmlns:a16="http://schemas.microsoft.com/office/drawing/2014/main" id="{33BF116A-6C0D-42CC-9829-3E6C2903D058}"/>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Estimate Cost (Top down)</a:t>
            </a:r>
          </a:p>
          <a:p>
            <a:pPr marL="514350" indent="-514350">
              <a:buFont typeface="+mj-lt"/>
              <a:buAutoNum type="arabicPeriod"/>
              <a:defRPr/>
            </a:pPr>
            <a:r>
              <a:rPr lang="en-US" dirty="0"/>
              <a:t>Only for desired iteration</a:t>
            </a:r>
          </a:p>
          <a:p>
            <a:pPr marL="514350" indent="-514350">
              <a:buFont typeface="+mj-lt"/>
              <a:buAutoNum type="arabicPeriod"/>
              <a:defRPr/>
            </a:pPr>
            <a:r>
              <a:rPr lang="en-US" dirty="0"/>
              <a:t>Collaboration, Backup update, retrospectives</a:t>
            </a:r>
          </a:p>
        </p:txBody>
      </p:sp>
      <p:sp>
        <p:nvSpPr>
          <p:cNvPr id="209925" name="Content Placeholder 7">
            <a:extLst>
              <a:ext uri="{FF2B5EF4-FFF2-40B4-BE49-F238E27FC236}">
                <a16:creationId xmlns:a16="http://schemas.microsoft.com/office/drawing/2014/main" id="{FBB8ACDC-4DB3-4863-BA0F-01F22D27D87C}"/>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9926" name="Slide Number Placeholder 8">
            <a:extLst>
              <a:ext uri="{FF2B5EF4-FFF2-40B4-BE49-F238E27FC236}">
                <a16:creationId xmlns:a16="http://schemas.microsoft.com/office/drawing/2014/main" id="{98EFD84B-FDA5-4844-89C4-982B75471360}"/>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051182-A574-438D-947E-6F39C00ACE7F}"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0C1F-5918-47AA-B6E5-6E7E8A8A1601}"/>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E45D1FD-3AAF-4002-B2BA-1C2D7468EF48}"/>
              </a:ext>
            </a:extLst>
          </p:cNvPr>
          <p:cNvSpPr>
            <a:spLocks noGrp="1"/>
          </p:cNvSpPr>
          <p:nvPr>
            <p:ph idx="1"/>
          </p:nvPr>
        </p:nvSpPr>
        <p:spPr>
          <a:xfrm>
            <a:off x="76200" y="990600"/>
            <a:ext cx="4343400" cy="5181600"/>
          </a:xfrm>
        </p:spPr>
        <p:txBody>
          <a:bodyPr/>
          <a:lstStyle/>
          <a:p>
            <a:pPr>
              <a:buFont typeface="Arial" charset="0"/>
              <a:buNone/>
              <a:defRPr/>
            </a:pPr>
            <a:r>
              <a:rPr lang="en-US" b="1" dirty="0"/>
              <a:t>Quality Management</a:t>
            </a:r>
          </a:p>
          <a:p>
            <a:pPr marL="514350" indent="-514350">
              <a:buFont typeface="+mj-lt"/>
              <a:buAutoNum type="arabicPeriod"/>
              <a:defRPr/>
            </a:pPr>
            <a:r>
              <a:rPr lang="en-US" dirty="0"/>
              <a:t>Plan Quality</a:t>
            </a:r>
          </a:p>
          <a:p>
            <a:pPr marL="514350" indent="-514350">
              <a:buFont typeface="+mj-lt"/>
              <a:buAutoNum type="arabicPeriod"/>
              <a:defRPr/>
            </a:pPr>
            <a:r>
              <a:rPr lang="en-US" dirty="0"/>
              <a:t>Perform Quality Assurance</a:t>
            </a:r>
          </a:p>
          <a:p>
            <a:pPr marL="514350" indent="-514350">
              <a:buFont typeface="+mj-lt"/>
              <a:buAutoNum type="arabicPeriod"/>
              <a:defRPr/>
            </a:pPr>
            <a:r>
              <a:rPr lang="en-US" dirty="0"/>
              <a:t>Perform Quality Control</a:t>
            </a:r>
          </a:p>
        </p:txBody>
      </p:sp>
      <p:sp>
        <p:nvSpPr>
          <p:cNvPr id="7" name="Content Placeholder 6">
            <a:extLst>
              <a:ext uri="{FF2B5EF4-FFF2-40B4-BE49-F238E27FC236}">
                <a16:creationId xmlns:a16="http://schemas.microsoft.com/office/drawing/2014/main" id="{458BDE92-15BA-4E45-8785-F3AF4535050C}"/>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Definition of “Done”</a:t>
            </a:r>
          </a:p>
          <a:p>
            <a:pPr marL="514350" indent="-514350">
              <a:buFont typeface="+mj-lt"/>
              <a:buAutoNum type="arabicPeriod"/>
              <a:defRPr/>
            </a:pPr>
            <a:r>
              <a:rPr lang="en-US" dirty="0"/>
              <a:t>Peer review &amp; Retrospectives</a:t>
            </a:r>
          </a:p>
          <a:p>
            <a:pPr marL="514350" indent="-514350">
              <a:buFont typeface="+mj-lt"/>
              <a:buAutoNum type="arabicPeriod"/>
              <a:defRPr/>
            </a:pPr>
            <a:r>
              <a:rPr lang="en-US" dirty="0"/>
              <a:t>Continuous Integration, System Testing, Unit Testing</a:t>
            </a:r>
          </a:p>
        </p:txBody>
      </p:sp>
      <p:sp>
        <p:nvSpPr>
          <p:cNvPr id="211973" name="Content Placeholder 7">
            <a:extLst>
              <a:ext uri="{FF2B5EF4-FFF2-40B4-BE49-F238E27FC236}">
                <a16:creationId xmlns:a16="http://schemas.microsoft.com/office/drawing/2014/main" id="{8D69754D-1AC2-4A4E-B30A-3E824656E46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1974" name="Slide Number Placeholder 8">
            <a:extLst>
              <a:ext uri="{FF2B5EF4-FFF2-40B4-BE49-F238E27FC236}">
                <a16:creationId xmlns:a16="http://schemas.microsoft.com/office/drawing/2014/main" id="{976BE89B-7AEB-4FD8-8E1F-40A570EABF5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7CA2C8-5FE3-43C9-8580-6256D65AE343}"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CB2B-6D16-419A-B320-21C43CF8E527}"/>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28A8556A-CD46-4F77-ACE7-A822521C2085}"/>
              </a:ext>
            </a:extLst>
          </p:cNvPr>
          <p:cNvSpPr>
            <a:spLocks noGrp="1"/>
          </p:cNvSpPr>
          <p:nvPr>
            <p:ph idx="1"/>
          </p:nvPr>
        </p:nvSpPr>
        <p:spPr>
          <a:xfrm>
            <a:off x="76200" y="990600"/>
            <a:ext cx="4343400" cy="5181600"/>
          </a:xfrm>
        </p:spPr>
        <p:txBody>
          <a:bodyPr/>
          <a:lstStyle/>
          <a:p>
            <a:pPr>
              <a:buFont typeface="Arial" charset="0"/>
              <a:buNone/>
              <a:defRPr/>
            </a:pPr>
            <a:r>
              <a:rPr lang="en-US" sz="2400" b="1" dirty="0"/>
              <a:t>Human Resource Management</a:t>
            </a:r>
          </a:p>
          <a:p>
            <a:pPr marL="514350" indent="-514350">
              <a:buFont typeface="+mj-lt"/>
              <a:buAutoNum type="arabicPeriod"/>
              <a:defRPr/>
            </a:pPr>
            <a:r>
              <a:rPr lang="en-US" dirty="0"/>
              <a:t>Develop Human Resource Plan</a:t>
            </a:r>
          </a:p>
          <a:p>
            <a:pPr marL="514350" indent="-514350">
              <a:buFont typeface="+mj-lt"/>
              <a:buAutoNum type="arabicPeriod"/>
              <a:defRPr/>
            </a:pPr>
            <a:r>
              <a:rPr lang="en-US" dirty="0"/>
              <a:t>Acquire Project Team</a:t>
            </a:r>
          </a:p>
          <a:p>
            <a:pPr marL="514350" indent="-514350">
              <a:buFont typeface="+mj-lt"/>
              <a:buAutoNum type="arabicPeriod"/>
              <a:defRPr/>
            </a:pPr>
            <a:r>
              <a:rPr lang="en-US" dirty="0"/>
              <a:t>Develop Project Team</a:t>
            </a:r>
          </a:p>
          <a:p>
            <a:pPr marL="514350" indent="-514350">
              <a:buFont typeface="+mj-lt"/>
              <a:buAutoNum type="arabicPeriod"/>
              <a:defRPr/>
            </a:pPr>
            <a:r>
              <a:rPr lang="en-US" dirty="0"/>
              <a:t>Manage Project Team</a:t>
            </a:r>
          </a:p>
        </p:txBody>
      </p:sp>
      <p:sp>
        <p:nvSpPr>
          <p:cNvPr id="7" name="Content Placeholder 6">
            <a:extLst>
              <a:ext uri="{FF2B5EF4-FFF2-40B4-BE49-F238E27FC236}">
                <a16:creationId xmlns:a16="http://schemas.microsoft.com/office/drawing/2014/main" id="{A6FD0318-DEED-4676-812D-CDA4EF8C867A}"/>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Release Planning, time boxed, feature driven planning</a:t>
            </a:r>
          </a:p>
          <a:p>
            <a:pPr marL="514350" indent="-514350">
              <a:buFont typeface="+mj-lt"/>
              <a:buAutoNum type="arabicPeriod"/>
              <a:defRPr/>
            </a:pPr>
            <a:r>
              <a:rPr lang="en-US" sz="2400" dirty="0"/>
              <a:t>Dedicated team</a:t>
            </a:r>
          </a:p>
          <a:p>
            <a:pPr marL="514350" indent="-514350">
              <a:buFont typeface="+mj-lt"/>
              <a:buAutoNum type="arabicPeriod"/>
              <a:defRPr/>
            </a:pPr>
            <a:r>
              <a:rPr lang="en-US" sz="2400" dirty="0"/>
              <a:t>Collaboration and cross-functional team</a:t>
            </a:r>
          </a:p>
          <a:p>
            <a:pPr marL="514350" indent="-514350">
              <a:buFont typeface="+mj-lt"/>
              <a:buAutoNum type="arabicPeriod"/>
              <a:defRPr/>
            </a:pPr>
            <a:r>
              <a:rPr lang="en-US" sz="2400" dirty="0"/>
              <a:t>Self-organizing team, team based incentives</a:t>
            </a:r>
          </a:p>
        </p:txBody>
      </p:sp>
      <p:sp>
        <p:nvSpPr>
          <p:cNvPr id="214021" name="Content Placeholder 7">
            <a:extLst>
              <a:ext uri="{FF2B5EF4-FFF2-40B4-BE49-F238E27FC236}">
                <a16:creationId xmlns:a16="http://schemas.microsoft.com/office/drawing/2014/main" id="{B197F7C0-9972-4694-8FD8-AFB4C47266F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4022" name="Slide Number Placeholder 8">
            <a:extLst>
              <a:ext uri="{FF2B5EF4-FFF2-40B4-BE49-F238E27FC236}">
                <a16:creationId xmlns:a16="http://schemas.microsoft.com/office/drawing/2014/main" id="{DDFBF475-4247-4336-9DE7-2336728ACBDC}"/>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2B634F-0185-47A2-8315-5E81115FC728}"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D520-F873-4034-8F47-3FCCC528738A}"/>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AC40A49F-BA8B-4D47-9F75-3E61169BDEB1}"/>
              </a:ext>
            </a:extLst>
          </p:cNvPr>
          <p:cNvSpPr>
            <a:spLocks noGrp="1"/>
          </p:cNvSpPr>
          <p:nvPr>
            <p:ph idx="1"/>
          </p:nvPr>
        </p:nvSpPr>
        <p:spPr>
          <a:xfrm>
            <a:off x="76200" y="990600"/>
            <a:ext cx="4343400" cy="5181600"/>
          </a:xfrm>
        </p:spPr>
        <p:txBody>
          <a:bodyPr/>
          <a:lstStyle/>
          <a:p>
            <a:pPr>
              <a:buFont typeface="Arial" charset="0"/>
              <a:buNone/>
              <a:defRPr/>
            </a:pPr>
            <a:r>
              <a:rPr lang="en-US" sz="2400" b="1" dirty="0"/>
              <a:t>Communication Management</a:t>
            </a:r>
          </a:p>
          <a:p>
            <a:pPr marL="514350" indent="-514350">
              <a:buFont typeface="+mj-lt"/>
              <a:buAutoNum type="arabicPeriod"/>
              <a:defRPr/>
            </a:pPr>
            <a:r>
              <a:rPr lang="en-US" dirty="0"/>
              <a:t>Identify Stakeholders</a:t>
            </a:r>
          </a:p>
          <a:p>
            <a:pPr marL="514350" indent="-514350">
              <a:buFont typeface="+mj-lt"/>
              <a:buAutoNum type="arabicPeriod"/>
              <a:defRPr/>
            </a:pPr>
            <a:r>
              <a:rPr lang="en-US" dirty="0"/>
              <a:t>Plan Communication</a:t>
            </a:r>
          </a:p>
          <a:p>
            <a:pPr marL="514350" indent="-514350">
              <a:buFont typeface="+mj-lt"/>
              <a:buAutoNum type="arabicPeriod"/>
              <a:defRPr/>
            </a:pPr>
            <a:r>
              <a:rPr lang="en-US" dirty="0"/>
              <a:t>Distribute Information</a:t>
            </a:r>
          </a:p>
          <a:p>
            <a:pPr marL="514350" indent="-514350">
              <a:buFont typeface="+mj-lt"/>
              <a:buAutoNum type="arabicPeriod"/>
              <a:defRPr/>
            </a:pPr>
            <a:r>
              <a:rPr lang="en-US" dirty="0"/>
              <a:t>Manage Stakeholder Expectations</a:t>
            </a:r>
          </a:p>
          <a:p>
            <a:pPr marL="514350" indent="-514350">
              <a:buFont typeface="+mj-lt"/>
              <a:buAutoNum type="arabicPeriod"/>
              <a:defRPr/>
            </a:pPr>
            <a:r>
              <a:rPr lang="en-US" dirty="0"/>
              <a:t>Report Performance</a:t>
            </a:r>
          </a:p>
        </p:txBody>
      </p:sp>
      <p:sp>
        <p:nvSpPr>
          <p:cNvPr id="7" name="Content Placeholder 6">
            <a:extLst>
              <a:ext uri="{FF2B5EF4-FFF2-40B4-BE49-F238E27FC236}">
                <a16:creationId xmlns:a16="http://schemas.microsoft.com/office/drawing/2014/main" id="{783580FB-9654-4884-92A9-E6FC5F89B43E}"/>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sz="2400" dirty="0"/>
              <a:t>Product owner and scrum master responsible</a:t>
            </a:r>
          </a:p>
          <a:p>
            <a:pPr marL="514350" indent="-514350">
              <a:buFont typeface="+mj-lt"/>
              <a:buAutoNum type="arabicPeriod"/>
              <a:defRPr/>
            </a:pPr>
            <a:r>
              <a:rPr lang="en-US" sz="2400" dirty="0"/>
              <a:t>Agile framework</a:t>
            </a:r>
          </a:p>
          <a:p>
            <a:pPr marL="514350" indent="-514350">
              <a:buFont typeface="+mj-lt"/>
              <a:buAutoNum type="arabicPeriod"/>
              <a:defRPr/>
            </a:pPr>
            <a:r>
              <a:rPr lang="en-US" sz="2400" dirty="0"/>
              <a:t>Information Radiators</a:t>
            </a:r>
          </a:p>
          <a:p>
            <a:pPr marL="514350" indent="-514350">
              <a:buFont typeface="+mj-lt"/>
              <a:buAutoNum type="arabicPeriod"/>
              <a:defRPr/>
            </a:pPr>
            <a:r>
              <a:rPr lang="en-US" sz="2400" dirty="0"/>
              <a:t>Iteration Review</a:t>
            </a:r>
          </a:p>
          <a:p>
            <a:pPr marL="514350" indent="-514350">
              <a:buFont typeface="+mj-lt"/>
              <a:buAutoNum type="arabicPeriod"/>
              <a:defRPr/>
            </a:pPr>
            <a:r>
              <a:rPr lang="en-US" sz="2400" dirty="0"/>
              <a:t>Iteration Review &amp; Retrospective</a:t>
            </a:r>
          </a:p>
          <a:p>
            <a:pPr marL="514350" indent="-514350">
              <a:buFont typeface="+mj-lt"/>
              <a:buAutoNum type="arabicPeriod"/>
              <a:defRPr/>
            </a:pPr>
            <a:endParaRPr lang="en-US" dirty="0"/>
          </a:p>
        </p:txBody>
      </p:sp>
      <p:sp>
        <p:nvSpPr>
          <p:cNvPr id="216069" name="Content Placeholder 7">
            <a:extLst>
              <a:ext uri="{FF2B5EF4-FFF2-40B4-BE49-F238E27FC236}">
                <a16:creationId xmlns:a16="http://schemas.microsoft.com/office/drawing/2014/main" id="{D916EAFC-88E7-4090-A3EB-EE8F4A016D4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6070" name="Slide Number Placeholder 8">
            <a:extLst>
              <a:ext uri="{FF2B5EF4-FFF2-40B4-BE49-F238E27FC236}">
                <a16:creationId xmlns:a16="http://schemas.microsoft.com/office/drawing/2014/main" id="{EB3BA9EE-85CD-49C3-AE07-92D7DA94269D}"/>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495CD4-EEBB-4AD6-81D6-1A051596D528}"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4111-5EDB-4906-A541-677729E7CE9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92174133-C722-421F-92BB-1AE84934E094}"/>
              </a:ext>
            </a:extLst>
          </p:cNvPr>
          <p:cNvSpPr>
            <a:spLocks noGrp="1"/>
          </p:cNvSpPr>
          <p:nvPr>
            <p:ph idx="1"/>
          </p:nvPr>
        </p:nvSpPr>
        <p:spPr>
          <a:xfrm>
            <a:off x="76200" y="990600"/>
            <a:ext cx="4267200" cy="5181600"/>
          </a:xfrm>
        </p:spPr>
        <p:txBody>
          <a:bodyPr/>
          <a:lstStyle/>
          <a:p>
            <a:pPr>
              <a:buFont typeface="Arial" charset="0"/>
              <a:buNone/>
              <a:defRPr/>
            </a:pPr>
            <a:r>
              <a:rPr lang="en-US" b="1" dirty="0"/>
              <a:t>Risk Management</a:t>
            </a:r>
          </a:p>
          <a:p>
            <a:pPr marL="514350" indent="-514350">
              <a:buFont typeface="+mj-lt"/>
              <a:buAutoNum type="arabicPeriod"/>
              <a:defRPr/>
            </a:pPr>
            <a:r>
              <a:rPr lang="en-US" dirty="0"/>
              <a:t>Plan Risk Management</a:t>
            </a:r>
          </a:p>
          <a:p>
            <a:pPr marL="514350" indent="-514350">
              <a:buFont typeface="+mj-lt"/>
              <a:buAutoNum type="arabicPeriod"/>
              <a:defRPr/>
            </a:pPr>
            <a:r>
              <a:rPr lang="en-US" dirty="0"/>
              <a:t>Identify Risk</a:t>
            </a:r>
          </a:p>
          <a:p>
            <a:pPr marL="514350" indent="-514350">
              <a:buFont typeface="+mj-lt"/>
              <a:buAutoNum type="arabicPeriod"/>
              <a:defRPr/>
            </a:pPr>
            <a:r>
              <a:rPr lang="en-US" dirty="0"/>
              <a:t>Perform Qualitative Risk Analysis</a:t>
            </a:r>
          </a:p>
          <a:p>
            <a:pPr marL="514350" indent="-514350">
              <a:buFont typeface="+mj-lt"/>
              <a:buAutoNum type="arabicPeriod"/>
              <a:defRPr/>
            </a:pPr>
            <a:r>
              <a:rPr lang="en-US" dirty="0"/>
              <a:t>Perform Quantitative Risk Analysis</a:t>
            </a:r>
          </a:p>
          <a:p>
            <a:pPr marL="514350" indent="-514350">
              <a:buFont typeface="+mj-lt"/>
              <a:buAutoNum type="arabicPeriod"/>
              <a:defRPr/>
            </a:pPr>
            <a:r>
              <a:rPr lang="en-US" dirty="0"/>
              <a:t>Plan Risk Response</a:t>
            </a:r>
          </a:p>
          <a:p>
            <a:pPr marL="514350" indent="-514350">
              <a:buFont typeface="+mj-lt"/>
              <a:buAutoNum type="arabicPeriod"/>
              <a:defRPr/>
            </a:pPr>
            <a:r>
              <a:rPr lang="en-US" dirty="0"/>
              <a:t>Monitor &amp; Control Risks</a:t>
            </a:r>
          </a:p>
        </p:txBody>
      </p:sp>
      <p:sp>
        <p:nvSpPr>
          <p:cNvPr id="7" name="Content Placeholder 6">
            <a:extLst>
              <a:ext uri="{FF2B5EF4-FFF2-40B4-BE49-F238E27FC236}">
                <a16:creationId xmlns:a16="http://schemas.microsoft.com/office/drawing/2014/main" id="{0418AC17-EED6-47FA-95F3-F594E99353D2}"/>
              </a:ext>
            </a:extLst>
          </p:cNvPr>
          <p:cNvSpPr>
            <a:spLocks noGrp="1"/>
          </p:cNvSpPr>
          <p:nvPr>
            <p:ph idx="13"/>
          </p:nvPr>
        </p:nvSpPr>
        <p:spPr/>
        <p:txBody>
          <a:bodyPr>
            <a:normAutofit fontScale="92500" lnSpcReduction="20000"/>
          </a:bodyPr>
          <a:lstStyle/>
          <a:p>
            <a:pPr>
              <a:buFont typeface="Arial" charset="0"/>
              <a:buChar char="•"/>
              <a:defRPr/>
            </a:pPr>
            <a:endParaRPr lang="en-US" dirty="0"/>
          </a:p>
          <a:p>
            <a:pPr marL="514350" indent="-514350">
              <a:buFont typeface="+mj-lt"/>
              <a:buAutoNum type="arabicPeriod"/>
              <a:defRPr/>
            </a:pPr>
            <a:r>
              <a:rPr lang="en-US" dirty="0"/>
              <a:t>Iteration /Release Planning</a:t>
            </a:r>
          </a:p>
          <a:p>
            <a:pPr marL="514350" indent="-514350">
              <a:buFont typeface="+mj-lt"/>
              <a:buAutoNum type="arabicPeriod"/>
              <a:defRPr/>
            </a:pPr>
            <a:r>
              <a:rPr lang="en-US" dirty="0"/>
              <a:t>Daily/ Iteration/ Release Planning, Stand-ups</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Not required</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Stand-ups &amp; retrospectives, Information Radiators</a:t>
            </a:r>
          </a:p>
          <a:p>
            <a:pPr marL="514350" indent="-514350">
              <a:buFont typeface="+mj-lt"/>
              <a:buAutoNum type="arabicPeriod"/>
              <a:defRPr/>
            </a:pPr>
            <a:endParaRPr lang="en-US" dirty="0"/>
          </a:p>
        </p:txBody>
      </p:sp>
      <p:sp>
        <p:nvSpPr>
          <p:cNvPr id="218117" name="Content Placeholder 7">
            <a:extLst>
              <a:ext uri="{FF2B5EF4-FFF2-40B4-BE49-F238E27FC236}">
                <a16:creationId xmlns:a16="http://schemas.microsoft.com/office/drawing/2014/main" id="{CFFB11B9-42B9-4164-A178-5D537A86B3B1}"/>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8118" name="Slide Number Placeholder 8">
            <a:extLst>
              <a:ext uri="{FF2B5EF4-FFF2-40B4-BE49-F238E27FC236}">
                <a16:creationId xmlns:a16="http://schemas.microsoft.com/office/drawing/2014/main" id="{AB9556CA-E68B-46F3-8B0B-B43DB57283C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38699C-05C2-4ED4-A30E-59BAF30FAB97}"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1039-2700-4B8B-9D11-8E8FE517341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B40F70D-8AB5-4DFE-BF6A-F559FE34BC40}"/>
              </a:ext>
            </a:extLst>
          </p:cNvPr>
          <p:cNvSpPr>
            <a:spLocks noGrp="1"/>
          </p:cNvSpPr>
          <p:nvPr>
            <p:ph idx="1"/>
          </p:nvPr>
        </p:nvSpPr>
        <p:spPr>
          <a:xfrm>
            <a:off x="76200" y="990600"/>
            <a:ext cx="4343400" cy="5181600"/>
          </a:xfrm>
        </p:spPr>
        <p:txBody>
          <a:bodyPr/>
          <a:lstStyle/>
          <a:p>
            <a:pPr>
              <a:buFont typeface="Arial" charset="0"/>
              <a:buNone/>
              <a:defRPr/>
            </a:pPr>
            <a:r>
              <a:rPr lang="en-US" b="1" dirty="0"/>
              <a:t>Procurement Management</a:t>
            </a:r>
          </a:p>
          <a:p>
            <a:pPr marL="514350" indent="-514350">
              <a:buFont typeface="+mj-lt"/>
              <a:buAutoNum type="arabicPeriod"/>
              <a:defRPr/>
            </a:pPr>
            <a:r>
              <a:rPr lang="en-US" dirty="0"/>
              <a:t>Plan Procurement</a:t>
            </a:r>
          </a:p>
          <a:p>
            <a:pPr marL="514350" indent="-514350">
              <a:buFont typeface="+mj-lt"/>
              <a:buAutoNum type="arabicPeriod"/>
              <a:defRPr/>
            </a:pPr>
            <a:r>
              <a:rPr lang="en-US" dirty="0"/>
              <a:t>Conduct Procurement</a:t>
            </a:r>
          </a:p>
          <a:p>
            <a:pPr marL="514350" indent="-514350">
              <a:buFont typeface="+mj-lt"/>
              <a:buAutoNum type="arabicPeriod"/>
              <a:defRPr/>
            </a:pPr>
            <a:r>
              <a:rPr lang="en-US" dirty="0"/>
              <a:t>Administer Procurement</a:t>
            </a:r>
          </a:p>
          <a:p>
            <a:pPr marL="514350" indent="-514350">
              <a:buFont typeface="+mj-lt"/>
              <a:buAutoNum type="arabicPeriod"/>
              <a:defRPr/>
            </a:pPr>
            <a:r>
              <a:rPr lang="en-US" dirty="0"/>
              <a:t>Control Procurement</a:t>
            </a:r>
          </a:p>
        </p:txBody>
      </p:sp>
      <p:sp>
        <p:nvSpPr>
          <p:cNvPr id="7" name="Content Placeholder 6">
            <a:extLst>
              <a:ext uri="{FF2B5EF4-FFF2-40B4-BE49-F238E27FC236}">
                <a16:creationId xmlns:a16="http://schemas.microsoft.com/office/drawing/2014/main" id="{5324468D-B836-4A20-AEC8-1E8AF41E7EE4}"/>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Build in collaboration</a:t>
            </a:r>
          </a:p>
          <a:p>
            <a:pPr marL="514350" indent="-514350">
              <a:buFont typeface="+mj-lt"/>
              <a:buAutoNum type="arabicPeriod"/>
              <a:defRPr/>
            </a:pPr>
            <a:r>
              <a:rPr lang="en-US" dirty="0"/>
              <a:t>Based on trust</a:t>
            </a:r>
          </a:p>
          <a:p>
            <a:pPr marL="514350" indent="-514350">
              <a:buFont typeface="+mj-lt"/>
              <a:buAutoNum type="arabicPeriod"/>
              <a:defRPr/>
            </a:pPr>
            <a:r>
              <a:rPr lang="en-US" dirty="0"/>
              <a:t>Managing contracts in agile way</a:t>
            </a:r>
          </a:p>
          <a:p>
            <a:pPr marL="514350" indent="-514350">
              <a:buFont typeface="+mj-lt"/>
              <a:buAutoNum type="arabicPeriod"/>
              <a:defRPr/>
            </a:pPr>
            <a:r>
              <a:rPr lang="en-US" dirty="0"/>
              <a:t>Staging or deliverables</a:t>
            </a:r>
          </a:p>
          <a:p>
            <a:pPr marL="514350" indent="-514350">
              <a:buFont typeface="+mj-lt"/>
              <a:buAutoNum type="arabicPeriod"/>
              <a:defRPr/>
            </a:pPr>
            <a:endParaRPr lang="en-US" dirty="0"/>
          </a:p>
        </p:txBody>
      </p:sp>
      <p:sp>
        <p:nvSpPr>
          <p:cNvPr id="220165" name="Content Placeholder 7">
            <a:extLst>
              <a:ext uri="{FF2B5EF4-FFF2-40B4-BE49-F238E27FC236}">
                <a16:creationId xmlns:a16="http://schemas.microsoft.com/office/drawing/2014/main" id="{8D4F713E-245B-4FB4-AC5F-4E6EC725A3F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20166" name="Slide Number Placeholder 8">
            <a:extLst>
              <a:ext uri="{FF2B5EF4-FFF2-40B4-BE49-F238E27FC236}">
                <a16:creationId xmlns:a16="http://schemas.microsoft.com/office/drawing/2014/main" id="{35E46BD0-99EA-4B6E-BF5D-40742F0784EA}"/>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4E8B66F-51AE-4875-A1F2-6E0F7A47592C}"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B2A48A-898A-4782-A427-1B058F95B1DA}"/>
              </a:ext>
            </a:extLst>
          </p:cNvPr>
          <p:cNvSpPr>
            <a:spLocks noGrp="1"/>
          </p:cNvSpPr>
          <p:nvPr>
            <p:ph type="title"/>
          </p:nvPr>
        </p:nvSpPr>
        <p:spPr/>
        <p:txBody>
          <a:bodyPr>
            <a:normAutofit fontScale="90000"/>
          </a:bodyPr>
          <a:lstStyle/>
          <a:p>
            <a:pPr>
              <a:defRPr/>
            </a:pPr>
            <a:r>
              <a:rPr dirty="0"/>
              <a:t>Recap</a:t>
            </a:r>
          </a:p>
        </p:txBody>
      </p:sp>
      <p:sp>
        <p:nvSpPr>
          <p:cNvPr id="8" name="Content Placeholder 7">
            <a:extLst>
              <a:ext uri="{FF2B5EF4-FFF2-40B4-BE49-F238E27FC236}">
                <a16:creationId xmlns:a16="http://schemas.microsoft.com/office/drawing/2014/main" id="{C0981F3A-42BE-4CE2-A9DA-3FED0C567DEB}"/>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a:p>
            <a:pPr>
              <a:defRPr/>
            </a:pPr>
            <a:endParaRPr lang="en-US" dirty="0"/>
          </a:p>
        </p:txBody>
      </p:sp>
      <p:sp>
        <p:nvSpPr>
          <p:cNvPr id="222212" name="Content Placeholder 8">
            <a:extLst>
              <a:ext uri="{FF2B5EF4-FFF2-40B4-BE49-F238E27FC236}">
                <a16:creationId xmlns:a16="http://schemas.microsoft.com/office/drawing/2014/main" id="{B62503BC-2D09-42C2-9D59-D046397287E1}"/>
              </a:ext>
            </a:extLst>
          </p:cNvPr>
          <p:cNvSpPr>
            <a:spLocks noGrp="1"/>
          </p:cNvSpPr>
          <p:nvPr>
            <p:ph sz="quarter" idx="13"/>
          </p:nvPr>
        </p:nvSpPr>
        <p:spPr/>
        <p:txBody>
          <a:bodyPr/>
          <a:lstStyle/>
          <a:p>
            <a:endParaRPr lang="en-US" altLang="en-US"/>
          </a:p>
        </p:txBody>
      </p:sp>
      <p:sp>
        <p:nvSpPr>
          <p:cNvPr id="222213" name="Slide Number Placeholder 5">
            <a:extLst>
              <a:ext uri="{FF2B5EF4-FFF2-40B4-BE49-F238E27FC236}">
                <a16:creationId xmlns:a16="http://schemas.microsoft.com/office/drawing/2014/main" id="{DECED745-A3AD-4700-A505-67A07364FD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798E48-C26A-4A56-AC1F-C61CE4A12124}"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4">
            <a:extLst>
              <a:ext uri="{FF2B5EF4-FFF2-40B4-BE49-F238E27FC236}">
                <a16:creationId xmlns:a16="http://schemas.microsoft.com/office/drawing/2014/main" id="{3555A73A-7766-48A1-9ED7-554E520A03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8EF87E-13EC-49F8-8E2B-00E9F44A8A6C}"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fontScale="90000"/>
          </a:bodyPr>
          <a:lstStyle/>
          <a:p>
            <a:pPr>
              <a:defRPr/>
            </a:pPr>
            <a:r>
              <a:rPr>
                <a:solidFill>
                  <a:srgbClr val="000000"/>
                </a:solidFill>
              </a:rPr>
              <a:t>PMI-ACP Exam Prerequisite</a:t>
            </a:r>
            <a:endParaRPr/>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Certification Body :</a:t>
            </a:r>
            <a:r>
              <a:rPr lang="en-US"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Education : </a:t>
            </a:r>
            <a:r>
              <a:rPr lang="en-US" dirty="0">
                <a:solidFill>
                  <a:srgbClr val="000000"/>
                </a:solidFill>
              </a:rPr>
              <a:t>Secondary Degree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Experience Required to apply for certificate:</a:t>
            </a:r>
            <a:r>
              <a:rPr lang="en-US" dirty="0">
                <a:solidFill>
                  <a:srgbClr val="000000"/>
                </a:solidFill>
              </a:rPr>
              <a:t> 2000 hours (12 Months) general project management experience in last 5 years+ 1500 hours (8 months) experience in agile project management in last 3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Minimum Efforts Required to pass the exam:</a:t>
            </a:r>
            <a:r>
              <a:rPr lang="en-US" dirty="0">
                <a:solidFill>
                  <a:srgbClr val="000000"/>
                </a:solidFill>
              </a:rPr>
              <a:t> After taking 21 contact hours training on agile project management around 2 months efforts required to pass the exam.</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Audit :</a:t>
            </a:r>
            <a:r>
              <a:rPr lang="en-US" dirty="0">
                <a:solidFill>
                  <a:srgbClr val="000000"/>
                </a:solidFill>
              </a:rPr>
              <a:t> 25% of the applications submitted for PMI-ACP exam get audited randomly.</a:t>
            </a:r>
          </a:p>
          <a:p>
            <a:pPr>
              <a:buFont typeface="Arial" charset="0"/>
              <a:buChar char="•"/>
              <a:defRPr/>
            </a:pPr>
            <a:endParaRPr lang="en-US" dirty="0"/>
          </a:p>
        </p:txBody>
      </p:sp>
      <p:sp>
        <p:nvSpPr>
          <p:cNvPr id="25606" name="Content Placeholder 5">
            <a:extLst>
              <a:ext uri="{FF2B5EF4-FFF2-40B4-BE49-F238E27FC236}">
                <a16:creationId xmlns:a16="http://schemas.microsoft.com/office/drawing/2014/main" id="{25F8DAC6-2E61-4CB5-9BEB-4840DA8758BD}"/>
              </a:ext>
            </a:extLst>
          </p:cNvPr>
          <p:cNvSpPr>
            <a:spLocks noGrp="1"/>
          </p:cNvSpPr>
          <p:nvPr>
            <p:ph sz="quarter" idx="13"/>
          </p:nvPr>
        </p:nvSpPr>
        <p:spPr/>
        <p:txBody>
          <a:bodyPr/>
          <a:lstStyle/>
          <a:p>
            <a:endParaRPr lang="en-US" altLang="en-US"/>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28F07BCE-DF78-40B1-9D5C-16CBD388D26F}"/>
              </a:ext>
            </a:extLst>
          </p:cNvPr>
          <p:cNvSpPr>
            <a:spLocks noGrp="1"/>
          </p:cNvSpPr>
          <p:nvPr>
            <p:ph type="ctrTitle"/>
          </p:nvPr>
        </p:nvSpPr>
        <p:spPr/>
        <p:txBody>
          <a:bodyPr/>
          <a:lstStyle/>
          <a:p>
            <a:r>
              <a:rPr altLang="en-US" sz="4400">
                <a:solidFill>
                  <a:srgbClr val="000000"/>
                </a:solidFill>
              </a:rPr>
              <a:t>Introduction:</a:t>
            </a:r>
            <a:br>
              <a:rPr altLang="en-US" sz="4400">
                <a:solidFill>
                  <a:srgbClr val="000000"/>
                </a:solidFill>
              </a:rPr>
            </a:br>
            <a:r>
              <a:rPr altLang="en-US"/>
              <a:t>Agile Mindset</a:t>
            </a:r>
          </a:p>
        </p:txBody>
      </p:sp>
      <p:sp>
        <p:nvSpPr>
          <p:cNvPr id="5" name="Subtitle 4">
            <a:extLst>
              <a:ext uri="{FF2B5EF4-FFF2-40B4-BE49-F238E27FC236}">
                <a16:creationId xmlns:a16="http://schemas.microsoft.com/office/drawing/2014/main" id="{FB9F869D-A957-4C2F-B2D5-804B4AC1D4A3}"/>
              </a:ext>
            </a:extLst>
          </p:cNvPr>
          <p:cNvSpPr>
            <a:spLocks noGrp="1"/>
          </p:cNvSpPr>
          <p:nvPr>
            <p:ph type="subTitle" idx="1"/>
          </p:nvPr>
        </p:nvSpPr>
        <p:spPr/>
        <p:txBody>
          <a:bodyPr/>
          <a:lstStyle/>
          <a:p>
            <a:pPr>
              <a:defRPr/>
            </a:pPr>
            <a:endParaRPr lang="en-US"/>
          </a:p>
        </p:txBody>
      </p:sp>
      <p:sp>
        <p:nvSpPr>
          <p:cNvPr id="226308" name="Slide Number Placeholder 5">
            <a:extLst>
              <a:ext uri="{FF2B5EF4-FFF2-40B4-BE49-F238E27FC236}">
                <a16:creationId xmlns:a16="http://schemas.microsoft.com/office/drawing/2014/main" id="{E606645D-F00F-4539-B8C0-8696F25B03D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372BF2-FB88-4CF6-843D-E76A9C4B0875}"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D6D9D7-DA83-4FC2-86E8-E4581A44A81F}"/>
              </a:ext>
            </a:extLst>
          </p:cNvPr>
          <p:cNvSpPr>
            <a:spLocks noGrp="1"/>
          </p:cNvSpPr>
          <p:nvPr>
            <p:ph type="title"/>
          </p:nvPr>
        </p:nvSpPr>
        <p:spPr/>
        <p:txBody>
          <a:bodyPr>
            <a:normAutofit fontScale="90000"/>
          </a:bodyPr>
          <a:lstStyle/>
          <a:p>
            <a:pPr>
              <a:defRPr/>
            </a:pPr>
            <a:r>
              <a:t>Topics</a:t>
            </a:r>
          </a:p>
        </p:txBody>
      </p:sp>
      <p:sp>
        <p:nvSpPr>
          <p:cNvPr id="6" name="Content Placeholder 5">
            <a:extLst>
              <a:ext uri="{FF2B5EF4-FFF2-40B4-BE49-F238E27FC236}">
                <a16:creationId xmlns:a16="http://schemas.microsoft.com/office/drawing/2014/main" id="{24279DE4-F4D2-4D6A-984C-C8785DF4E021}"/>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28356" name="Content Placeholder 6">
            <a:extLst>
              <a:ext uri="{FF2B5EF4-FFF2-40B4-BE49-F238E27FC236}">
                <a16:creationId xmlns:a16="http://schemas.microsoft.com/office/drawing/2014/main" id="{C87F15FB-7053-48E9-8ECF-985D0BE495BF}"/>
              </a:ext>
            </a:extLst>
          </p:cNvPr>
          <p:cNvSpPr>
            <a:spLocks noGrp="1"/>
          </p:cNvSpPr>
          <p:nvPr>
            <p:ph sz="quarter" idx="13"/>
          </p:nvPr>
        </p:nvSpPr>
        <p:spPr/>
        <p:txBody>
          <a:bodyPr/>
          <a:lstStyle/>
          <a:p>
            <a:r>
              <a:rPr lang="en-US" altLang="en-US"/>
              <a:t>Introduction / Agile Mindset</a:t>
            </a:r>
          </a:p>
        </p:txBody>
      </p:sp>
      <p:sp>
        <p:nvSpPr>
          <p:cNvPr id="228357" name="Slide Number Placeholder 3">
            <a:extLst>
              <a:ext uri="{FF2B5EF4-FFF2-40B4-BE49-F238E27FC236}">
                <a16:creationId xmlns:a16="http://schemas.microsoft.com/office/drawing/2014/main" id="{A964ED10-9D0A-42C2-86B9-44F5369E38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8B2896-E0E4-457D-AD67-D93F6DEABC95}"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0E44B-2608-42C8-A915-258AD96E4E1E}"/>
              </a:ext>
            </a:extLst>
          </p:cNvPr>
          <p:cNvSpPr>
            <a:spLocks noGrp="1"/>
          </p:cNvSpPr>
          <p:nvPr>
            <p:ph type="title"/>
          </p:nvPr>
        </p:nvSpPr>
        <p:spPr/>
        <p:txBody>
          <a:bodyPr>
            <a:normAutofit fontScale="90000"/>
          </a:bodyPr>
          <a:lstStyle/>
          <a:p>
            <a:pPr>
              <a:defRPr/>
            </a:pPr>
            <a:r>
              <a:t>Iteration / Sprint</a:t>
            </a:r>
          </a:p>
        </p:txBody>
      </p:sp>
      <p:sp>
        <p:nvSpPr>
          <p:cNvPr id="230403" name="Content Placeholder 7">
            <a:extLst>
              <a:ext uri="{FF2B5EF4-FFF2-40B4-BE49-F238E27FC236}">
                <a16:creationId xmlns:a16="http://schemas.microsoft.com/office/drawing/2014/main" id="{D358F7CE-8166-4940-A2F8-1F137BCE3F2C}"/>
              </a:ext>
            </a:extLst>
          </p:cNvPr>
          <p:cNvSpPr>
            <a:spLocks noGrp="1"/>
          </p:cNvSpPr>
          <p:nvPr>
            <p:ph idx="1"/>
          </p:nvPr>
        </p:nvSpPr>
        <p:spPr>
          <a:xfrm>
            <a:off x="381000" y="838200"/>
            <a:ext cx="8229600" cy="5105400"/>
          </a:xfrm>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4" name="Content Placeholder 8">
            <a:extLst>
              <a:ext uri="{FF2B5EF4-FFF2-40B4-BE49-F238E27FC236}">
                <a16:creationId xmlns:a16="http://schemas.microsoft.com/office/drawing/2014/main" id="{2BD79A50-3EC3-436C-9EFF-65D5C41F973F}"/>
              </a:ext>
            </a:extLst>
          </p:cNvPr>
          <p:cNvSpPr>
            <a:spLocks noGrp="1"/>
          </p:cNvSpPr>
          <p:nvPr>
            <p:ph sz="quarter" idx="13"/>
          </p:nvPr>
        </p:nvSpPr>
        <p:spPr/>
        <p:txBody>
          <a:bodyPr/>
          <a:lstStyle/>
          <a:p>
            <a:r>
              <a:rPr lang="en-US" altLang="en-US"/>
              <a:t>Introduction / Agile Mindset</a:t>
            </a:r>
          </a:p>
        </p:txBody>
      </p:sp>
      <p:sp>
        <p:nvSpPr>
          <p:cNvPr id="230405" name="Slide Number Placeholder 7">
            <a:extLst>
              <a:ext uri="{FF2B5EF4-FFF2-40B4-BE49-F238E27FC236}">
                <a16:creationId xmlns:a16="http://schemas.microsoft.com/office/drawing/2014/main" id="{45AF62F5-901F-4A62-BBF5-4B96C13BCA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9CAB4-2C8A-4663-9A75-EE13454F8990}"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AD6273-0DD7-403C-8311-C34C9DABBB71}"/>
              </a:ext>
            </a:extLst>
          </p:cNvPr>
          <p:cNvSpPr>
            <a:spLocks noGrp="1"/>
          </p:cNvSpPr>
          <p:nvPr>
            <p:ph type="title"/>
          </p:nvPr>
        </p:nvSpPr>
        <p:spPr/>
        <p:txBody>
          <a:bodyPr>
            <a:normAutofit fontScale="90000"/>
          </a:bodyPr>
          <a:lstStyle/>
          <a:p>
            <a:pPr>
              <a:defRPr/>
            </a:pPr>
            <a:r>
              <a:t>Incremental Delivery</a:t>
            </a:r>
          </a:p>
        </p:txBody>
      </p:sp>
      <p:sp>
        <p:nvSpPr>
          <p:cNvPr id="102403" name="Content Placeholder 7">
            <a:extLst>
              <a:ext uri="{FF2B5EF4-FFF2-40B4-BE49-F238E27FC236}">
                <a16:creationId xmlns:a16="http://schemas.microsoft.com/office/drawing/2014/main" id="{B2FFB62E-1763-496B-9DD0-341B406ABD61}"/>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2" name="Content Placeholder 8">
            <a:extLst>
              <a:ext uri="{FF2B5EF4-FFF2-40B4-BE49-F238E27FC236}">
                <a16:creationId xmlns:a16="http://schemas.microsoft.com/office/drawing/2014/main" id="{F0727E67-62A4-4993-9CB6-7BE766DADFCC}"/>
              </a:ext>
            </a:extLst>
          </p:cNvPr>
          <p:cNvSpPr>
            <a:spLocks noGrp="1"/>
          </p:cNvSpPr>
          <p:nvPr>
            <p:ph sz="quarter" idx="13"/>
          </p:nvPr>
        </p:nvSpPr>
        <p:spPr/>
        <p:txBody>
          <a:bodyPr/>
          <a:lstStyle/>
          <a:p>
            <a:r>
              <a:rPr lang="en-US" altLang="en-US"/>
              <a:t>Introduction / Agile Mindset</a:t>
            </a:r>
          </a:p>
        </p:txBody>
      </p:sp>
      <p:sp>
        <p:nvSpPr>
          <p:cNvPr id="232453" name="Slide Number Placeholder 7">
            <a:extLst>
              <a:ext uri="{FF2B5EF4-FFF2-40B4-BE49-F238E27FC236}">
                <a16:creationId xmlns:a16="http://schemas.microsoft.com/office/drawing/2014/main" id="{33F2198D-5E11-4CA2-BFB7-61E4318A88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E8F7F4-061A-4536-9EA6-0B1F8C2843F5}" type="slidenum">
              <a:rPr lang="en-US" altLang="en-US" smtClean="0"/>
              <a:pPr/>
              <a:t>113</a:t>
            </a:fld>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8910F3-875D-4E67-A9CC-13222CCE22AB}"/>
              </a:ext>
            </a:extLst>
          </p:cNvPr>
          <p:cNvSpPr>
            <a:spLocks noGrp="1"/>
          </p:cNvSpPr>
          <p:nvPr>
            <p:ph type="title"/>
          </p:nvPr>
        </p:nvSpPr>
        <p:spPr/>
        <p:txBody>
          <a:bodyPr>
            <a:normAutofit fontScale="90000"/>
          </a:bodyPr>
          <a:lstStyle/>
          <a:p>
            <a:pPr>
              <a:defRPr/>
            </a:pPr>
            <a:r>
              <a:t>Travel Light</a:t>
            </a:r>
          </a:p>
        </p:txBody>
      </p:sp>
      <p:sp>
        <p:nvSpPr>
          <p:cNvPr id="234499" name="Content Placeholder 7">
            <a:extLst>
              <a:ext uri="{FF2B5EF4-FFF2-40B4-BE49-F238E27FC236}">
                <a16:creationId xmlns:a16="http://schemas.microsoft.com/office/drawing/2014/main" id="{8FE2F1BD-9F16-4761-B8E1-FB2FE51CFC11}"/>
              </a:ext>
            </a:extLst>
          </p:cNvPr>
          <p:cNvSpPr>
            <a:spLocks noGrp="1"/>
          </p:cNvSpPr>
          <p:nvPr>
            <p:ph idx="1"/>
          </p:nvPr>
        </p:nvSpPr>
        <p:spPr>
          <a:xfrm>
            <a:off x="381000" y="838200"/>
            <a:ext cx="8229600" cy="5105400"/>
          </a:xfrm>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0" name="Content Placeholder 8">
            <a:extLst>
              <a:ext uri="{FF2B5EF4-FFF2-40B4-BE49-F238E27FC236}">
                <a16:creationId xmlns:a16="http://schemas.microsoft.com/office/drawing/2014/main" id="{1B2E3B86-D92C-497B-9CA6-0505F0104A67}"/>
              </a:ext>
            </a:extLst>
          </p:cNvPr>
          <p:cNvSpPr>
            <a:spLocks noGrp="1"/>
          </p:cNvSpPr>
          <p:nvPr>
            <p:ph sz="quarter" idx="13"/>
          </p:nvPr>
        </p:nvSpPr>
        <p:spPr/>
        <p:txBody>
          <a:bodyPr/>
          <a:lstStyle/>
          <a:p>
            <a:r>
              <a:rPr lang="en-US" altLang="en-US"/>
              <a:t>Introduction / Agile Mindset</a:t>
            </a:r>
          </a:p>
        </p:txBody>
      </p:sp>
      <p:sp>
        <p:nvSpPr>
          <p:cNvPr id="234501" name="Slide Number Placeholder 7">
            <a:extLst>
              <a:ext uri="{FF2B5EF4-FFF2-40B4-BE49-F238E27FC236}">
                <a16:creationId xmlns:a16="http://schemas.microsoft.com/office/drawing/2014/main" id="{A331F81B-695D-4489-AD64-FCE0E86B60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517995-766A-4393-AE38-4D375D19C214}"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F2B8-6EBB-44F5-B84A-917BB1D55651}"/>
              </a:ext>
            </a:extLst>
          </p:cNvPr>
          <p:cNvSpPr>
            <a:spLocks noGrp="1"/>
          </p:cNvSpPr>
          <p:nvPr>
            <p:ph type="title"/>
          </p:nvPr>
        </p:nvSpPr>
        <p:spPr/>
        <p:txBody>
          <a:bodyPr>
            <a:normAutofit fontScale="90000"/>
          </a:bodyPr>
          <a:lstStyle/>
          <a:p>
            <a:pPr>
              <a:defRPr/>
            </a:pPr>
            <a:r>
              <a:t>Agile Product Building</a:t>
            </a:r>
          </a:p>
        </p:txBody>
      </p:sp>
      <p:sp>
        <p:nvSpPr>
          <p:cNvPr id="236547" name="Content Placeholder 2">
            <a:extLst>
              <a:ext uri="{FF2B5EF4-FFF2-40B4-BE49-F238E27FC236}">
                <a16:creationId xmlns:a16="http://schemas.microsoft.com/office/drawing/2014/main" id="{78EBB1D2-9932-482A-AA1E-D4E9BDE4EFC0}"/>
              </a:ext>
            </a:extLst>
          </p:cNvPr>
          <p:cNvSpPr>
            <a:spLocks noGrp="1"/>
          </p:cNvSpPr>
          <p:nvPr>
            <p:ph idx="1"/>
          </p:nvPr>
        </p:nvSpPr>
        <p:spPr>
          <a:xfrm>
            <a:off x="381000" y="838200"/>
            <a:ext cx="8229600" cy="5105400"/>
          </a:xfrm>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8" name="Content Placeholder 3">
            <a:extLst>
              <a:ext uri="{FF2B5EF4-FFF2-40B4-BE49-F238E27FC236}">
                <a16:creationId xmlns:a16="http://schemas.microsoft.com/office/drawing/2014/main" id="{B0EC5392-924E-49CC-B1B8-229BAD9380A8}"/>
              </a:ext>
            </a:extLst>
          </p:cNvPr>
          <p:cNvSpPr>
            <a:spLocks noGrp="1"/>
          </p:cNvSpPr>
          <p:nvPr>
            <p:ph sz="quarter" idx="13"/>
          </p:nvPr>
        </p:nvSpPr>
        <p:spPr/>
        <p:txBody>
          <a:bodyPr/>
          <a:lstStyle/>
          <a:p>
            <a:r>
              <a:rPr lang="en-US" altLang="en-US"/>
              <a:t>Introduction / Agile Mindset</a:t>
            </a:r>
          </a:p>
        </p:txBody>
      </p:sp>
      <p:sp>
        <p:nvSpPr>
          <p:cNvPr id="236549" name="Slide Number Placeholder 6">
            <a:extLst>
              <a:ext uri="{FF2B5EF4-FFF2-40B4-BE49-F238E27FC236}">
                <a16:creationId xmlns:a16="http://schemas.microsoft.com/office/drawing/2014/main" id="{6DE0050C-FCDE-4987-A343-12386B30A7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4B3DB2-96D6-417E-A06D-B17C5C0B5C15}"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7898-1636-44D1-8870-32B2C76B2A96}"/>
              </a:ext>
            </a:extLst>
          </p:cNvPr>
          <p:cNvSpPr>
            <a:spLocks noGrp="1"/>
          </p:cNvSpPr>
          <p:nvPr>
            <p:ph type="title"/>
          </p:nvPr>
        </p:nvSpPr>
        <p:spPr/>
        <p:txBody>
          <a:bodyPr>
            <a:normAutofit fontScale="90000"/>
          </a:bodyPr>
          <a:lstStyle/>
          <a:p>
            <a:pPr>
              <a:defRPr/>
            </a:pPr>
            <a:r>
              <a:t>Agile Documentation</a:t>
            </a:r>
          </a:p>
        </p:txBody>
      </p:sp>
      <p:sp>
        <p:nvSpPr>
          <p:cNvPr id="3" name="Content Placeholder 2">
            <a:extLst>
              <a:ext uri="{FF2B5EF4-FFF2-40B4-BE49-F238E27FC236}">
                <a16:creationId xmlns:a16="http://schemas.microsoft.com/office/drawing/2014/main" id="{60892371-18D5-4E4E-96D2-FC09D540B02A}"/>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6" name="Content Placeholder 3">
            <a:extLst>
              <a:ext uri="{FF2B5EF4-FFF2-40B4-BE49-F238E27FC236}">
                <a16:creationId xmlns:a16="http://schemas.microsoft.com/office/drawing/2014/main" id="{EC125E20-67E4-4260-99E4-204C97373C79}"/>
              </a:ext>
            </a:extLst>
          </p:cNvPr>
          <p:cNvSpPr>
            <a:spLocks noGrp="1"/>
          </p:cNvSpPr>
          <p:nvPr>
            <p:ph sz="quarter" idx="13"/>
          </p:nvPr>
        </p:nvSpPr>
        <p:spPr/>
        <p:txBody>
          <a:bodyPr/>
          <a:lstStyle/>
          <a:p>
            <a:r>
              <a:rPr lang="en-US" altLang="en-US"/>
              <a:t>Introduction / Agile Mindset</a:t>
            </a:r>
          </a:p>
        </p:txBody>
      </p:sp>
      <p:sp>
        <p:nvSpPr>
          <p:cNvPr id="238597" name="Slide Number Placeholder 6">
            <a:extLst>
              <a:ext uri="{FF2B5EF4-FFF2-40B4-BE49-F238E27FC236}">
                <a16:creationId xmlns:a16="http://schemas.microsoft.com/office/drawing/2014/main" id="{D8156B74-00BA-4FF2-AC80-0F3177A2DB2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DCDA8F-2066-43CD-B400-103B9C61FE23}"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80C7-1C3F-4E5C-BC7E-482D1D952CA0}"/>
              </a:ext>
            </a:extLst>
          </p:cNvPr>
          <p:cNvSpPr>
            <a:spLocks noGrp="1"/>
          </p:cNvSpPr>
          <p:nvPr>
            <p:ph type="title"/>
          </p:nvPr>
        </p:nvSpPr>
        <p:spPr/>
        <p:txBody>
          <a:bodyPr>
            <a:normAutofit fontScale="90000"/>
          </a:bodyPr>
          <a:lstStyle/>
          <a:p>
            <a:pPr>
              <a:defRPr/>
            </a:pPr>
            <a:r>
              <a:t>Agile Documentation</a:t>
            </a:r>
          </a:p>
        </p:txBody>
      </p:sp>
      <p:sp>
        <p:nvSpPr>
          <p:cNvPr id="240643" name="Content Placeholder 2">
            <a:extLst>
              <a:ext uri="{FF2B5EF4-FFF2-40B4-BE49-F238E27FC236}">
                <a16:creationId xmlns:a16="http://schemas.microsoft.com/office/drawing/2014/main" id="{12A6F028-1D2F-463A-A145-F8D4212D054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4" name="Content Placeholder 3">
            <a:extLst>
              <a:ext uri="{FF2B5EF4-FFF2-40B4-BE49-F238E27FC236}">
                <a16:creationId xmlns:a16="http://schemas.microsoft.com/office/drawing/2014/main" id="{D9D7002A-BBFE-4A69-879E-217EDBD7F411}"/>
              </a:ext>
            </a:extLst>
          </p:cNvPr>
          <p:cNvSpPr>
            <a:spLocks noGrp="1"/>
          </p:cNvSpPr>
          <p:nvPr>
            <p:ph sz="quarter" idx="13"/>
          </p:nvPr>
        </p:nvSpPr>
        <p:spPr/>
        <p:txBody>
          <a:bodyPr/>
          <a:lstStyle/>
          <a:p>
            <a:r>
              <a:rPr lang="en-US" altLang="en-US"/>
              <a:t>Introduction / Agile Mindset</a:t>
            </a:r>
          </a:p>
        </p:txBody>
      </p:sp>
      <p:sp>
        <p:nvSpPr>
          <p:cNvPr id="240645" name="Slide Number Placeholder 6">
            <a:extLst>
              <a:ext uri="{FF2B5EF4-FFF2-40B4-BE49-F238E27FC236}">
                <a16:creationId xmlns:a16="http://schemas.microsoft.com/office/drawing/2014/main" id="{7CBDCF3A-8EFF-45E4-AB5E-440E8DB64C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A83818-DCD3-4E8A-A11E-4895EB756AA2}"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8A48-DC91-4218-84B0-3ED5956811E0}"/>
              </a:ext>
            </a:extLst>
          </p:cNvPr>
          <p:cNvSpPr>
            <a:spLocks noGrp="1"/>
          </p:cNvSpPr>
          <p:nvPr>
            <p:ph type="title"/>
          </p:nvPr>
        </p:nvSpPr>
        <p:spPr/>
        <p:txBody>
          <a:bodyPr>
            <a:normAutofit fontScale="90000"/>
          </a:bodyPr>
          <a:lstStyle/>
          <a:p>
            <a:pPr>
              <a:defRPr/>
            </a:pPr>
            <a:r>
              <a:t>Agile Architecture</a:t>
            </a:r>
          </a:p>
        </p:txBody>
      </p:sp>
      <p:sp>
        <p:nvSpPr>
          <p:cNvPr id="242691" name="Content Placeholder 2">
            <a:extLst>
              <a:ext uri="{FF2B5EF4-FFF2-40B4-BE49-F238E27FC236}">
                <a16:creationId xmlns:a16="http://schemas.microsoft.com/office/drawing/2014/main" id="{31EA8D8A-D946-45A5-9C89-FE65BBD3C01C}"/>
              </a:ext>
            </a:extLst>
          </p:cNvPr>
          <p:cNvSpPr>
            <a:spLocks noGrp="1"/>
          </p:cNvSpPr>
          <p:nvPr>
            <p:ph idx="1"/>
          </p:nvPr>
        </p:nvSpPr>
        <p:spPr>
          <a:xfrm>
            <a:off x="381000" y="838200"/>
            <a:ext cx="8229600" cy="5105400"/>
          </a:xfrm>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2" name="Content Placeholder 3">
            <a:extLst>
              <a:ext uri="{FF2B5EF4-FFF2-40B4-BE49-F238E27FC236}">
                <a16:creationId xmlns:a16="http://schemas.microsoft.com/office/drawing/2014/main" id="{261320A4-CF2B-4227-B4B7-F4FF058CBCA1}"/>
              </a:ext>
            </a:extLst>
          </p:cNvPr>
          <p:cNvSpPr>
            <a:spLocks noGrp="1"/>
          </p:cNvSpPr>
          <p:nvPr>
            <p:ph sz="quarter" idx="13"/>
          </p:nvPr>
        </p:nvSpPr>
        <p:spPr/>
        <p:txBody>
          <a:bodyPr/>
          <a:lstStyle/>
          <a:p>
            <a:r>
              <a:rPr lang="en-US" altLang="en-US"/>
              <a:t>Introduction / Agile Mindset</a:t>
            </a:r>
          </a:p>
        </p:txBody>
      </p:sp>
      <p:sp>
        <p:nvSpPr>
          <p:cNvPr id="242693" name="Slide Number Placeholder 6">
            <a:extLst>
              <a:ext uri="{FF2B5EF4-FFF2-40B4-BE49-F238E27FC236}">
                <a16:creationId xmlns:a16="http://schemas.microsoft.com/office/drawing/2014/main" id="{00720165-47C9-4781-B8A3-70904978B0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9926DC-7477-4601-82DF-B535FD5917A7}"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E87-3ED1-4FCA-8814-186C7E784F59}"/>
              </a:ext>
            </a:extLst>
          </p:cNvPr>
          <p:cNvSpPr>
            <a:spLocks noGrp="1"/>
          </p:cNvSpPr>
          <p:nvPr>
            <p:ph type="title"/>
          </p:nvPr>
        </p:nvSpPr>
        <p:spPr/>
        <p:txBody>
          <a:bodyPr>
            <a:normAutofit fontScale="90000"/>
          </a:bodyPr>
          <a:lstStyle/>
          <a:p>
            <a:pPr>
              <a:defRPr/>
            </a:pPr>
            <a:r>
              <a:t>Agile Testing</a:t>
            </a:r>
          </a:p>
        </p:txBody>
      </p:sp>
      <p:sp>
        <p:nvSpPr>
          <p:cNvPr id="244739" name="Content Placeholder 2">
            <a:extLst>
              <a:ext uri="{FF2B5EF4-FFF2-40B4-BE49-F238E27FC236}">
                <a16:creationId xmlns:a16="http://schemas.microsoft.com/office/drawing/2014/main" id="{BE72983F-1286-4B0B-A986-75ED6DAA7490}"/>
              </a:ext>
            </a:extLst>
          </p:cNvPr>
          <p:cNvSpPr>
            <a:spLocks noGrp="1"/>
          </p:cNvSpPr>
          <p:nvPr>
            <p:ph idx="1"/>
          </p:nvPr>
        </p:nvSpPr>
        <p:spPr>
          <a:xfrm>
            <a:off x="381000" y="838200"/>
            <a:ext cx="8229600" cy="5105400"/>
          </a:xfrm>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0" name="Content Placeholder 3">
            <a:extLst>
              <a:ext uri="{FF2B5EF4-FFF2-40B4-BE49-F238E27FC236}">
                <a16:creationId xmlns:a16="http://schemas.microsoft.com/office/drawing/2014/main" id="{60C4F76D-9169-4BE5-9DA4-2AE11344E2AA}"/>
              </a:ext>
            </a:extLst>
          </p:cNvPr>
          <p:cNvSpPr>
            <a:spLocks noGrp="1"/>
          </p:cNvSpPr>
          <p:nvPr>
            <p:ph sz="quarter" idx="13"/>
          </p:nvPr>
        </p:nvSpPr>
        <p:spPr/>
        <p:txBody>
          <a:bodyPr/>
          <a:lstStyle/>
          <a:p>
            <a:r>
              <a:rPr lang="en-US" altLang="en-US"/>
              <a:t>Introduction / Agile Mindset</a:t>
            </a:r>
          </a:p>
        </p:txBody>
      </p:sp>
      <p:sp>
        <p:nvSpPr>
          <p:cNvPr id="244741" name="Slide Number Placeholder 6">
            <a:extLst>
              <a:ext uri="{FF2B5EF4-FFF2-40B4-BE49-F238E27FC236}">
                <a16:creationId xmlns:a16="http://schemas.microsoft.com/office/drawing/2014/main" id="{1B6AE2DB-2BA0-4E16-AFC4-52D96F486D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379AE3-A905-499F-94DE-C7463765FE2D}"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fontScale="90000"/>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$435, Fees for PMI non-members: $495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$335, Fees for PMI non-members: $395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30 PDUs (agile project management)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3 hours. 120 questions. Close book exam. Passing Score not known. Online exam. 20 questions are experimental and they do not carry any score.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3"/>
              </a:rPr>
              <a:t>https://www.pmi.org/certifications/types/agile-acp</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4"/>
              </a:rPr>
              <a:t>http://www.pmi.org/-/media/pmi/documents/public/pdf/certifications/agile-certified-exam-outline.pdf</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4" name="Content Placeholder 5">
            <a:extLst>
              <a:ext uri="{FF2B5EF4-FFF2-40B4-BE49-F238E27FC236}">
                <a16:creationId xmlns:a16="http://schemas.microsoft.com/office/drawing/2014/main" id="{25332F29-13F3-42A6-AB62-55AA088A639C}"/>
              </a:ext>
            </a:extLst>
          </p:cNvPr>
          <p:cNvSpPr>
            <a:spLocks noGrp="1"/>
          </p:cNvSpPr>
          <p:nvPr>
            <p:ph sz="quarter" idx="13"/>
          </p:nvPr>
        </p:nvSpPr>
        <p:spPr/>
        <p:txBody>
          <a:bodyPr/>
          <a:lstStyle/>
          <a:p>
            <a:endParaRPr lang="en-US" altLang="en-US"/>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A97-E41F-4BA6-A7D8-9E23AE54FCA1}"/>
              </a:ext>
            </a:extLst>
          </p:cNvPr>
          <p:cNvSpPr>
            <a:spLocks noGrp="1"/>
          </p:cNvSpPr>
          <p:nvPr>
            <p:ph type="title"/>
          </p:nvPr>
        </p:nvSpPr>
        <p:spPr/>
        <p:txBody>
          <a:bodyPr>
            <a:normAutofit fontScale="90000"/>
          </a:bodyPr>
          <a:lstStyle/>
          <a:p>
            <a:pPr>
              <a:defRPr/>
            </a:pPr>
            <a:r>
              <a:t>Last Responsible Moments</a:t>
            </a:r>
          </a:p>
        </p:txBody>
      </p:sp>
      <p:sp>
        <p:nvSpPr>
          <p:cNvPr id="246787" name="Content Placeholder 2">
            <a:extLst>
              <a:ext uri="{FF2B5EF4-FFF2-40B4-BE49-F238E27FC236}">
                <a16:creationId xmlns:a16="http://schemas.microsoft.com/office/drawing/2014/main" id="{4DEEFF21-582B-41D5-A7E2-2D243427808F}"/>
              </a:ext>
            </a:extLst>
          </p:cNvPr>
          <p:cNvSpPr>
            <a:spLocks noGrp="1"/>
          </p:cNvSpPr>
          <p:nvPr>
            <p:ph idx="1"/>
          </p:nvPr>
        </p:nvSpPr>
        <p:spPr>
          <a:xfrm>
            <a:off x="381000" y="838200"/>
            <a:ext cx="8229600" cy="5105400"/>
          </a:xfrm>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8" name="Content Placeholder 3">
            <a:extLst>
              <a:ext uri="{FF2B5EF4-FFF2-40B4-BE49-F238E27FC236}">
                <a16:creationId xmlns:a16="http://schemas.microsoft.com/office/drawing/2014/main" id="{9718F647-7C89-41A9-A4EC-2F7F34843B31}"/>
              </a:ext>
            </a:extLst>
          </p:cNvPr>
          <p:cNvSpPr>
            <a:spLocks noGrp="1"/>
          </p:cNvSpPr>
          <p:nvPr>
            <p:ph sz="quarter" idx="13"/>
          </p:nvPr>
        </p:nvSpPr>
        <p:spPr/>
        <p:txBody>
          <a:bodyPr/>
          <a:lstStyle/>
          <a:p>
            <a:r>
              <a:rPr lang="en-US" altLang="en-US"/>
              <a:t>Introduction / Agile Mindset</a:t>
            </a:r>
          </a:p>
        </p:txBody>
      </p:sp>
      <p:sp>
        <p:nvSpPr>
          <p:cNvPr id="246789" name="Slide Number Placeholder 6">
            <a:extLst>
              <a:ext uri="{FF2B5EF4-FFF2-40B4-BE49-F238E27FC236}">
                <a16:creationId xmlns:a16="http://schemas.microsoft.com/office/drawing/2014/main" id="{8AA0E249-2E29-43E6-92C6-A4CF468A49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935609-BB31-451A-A167-695EE81335AF}"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97B-D6F7-47B9-A38D-D6226E71DEBF}"/>
              </a:ext>
            </a:extLst>
          </p:cNvPr>
          <p:cNvSpPr>
            <a:spLocks noGrp="1"/>
          </p:cNvSpPr>
          <p:nvPr>
            <p:ph type="title"/>
          </p:nvPr>
        </p:nvSpPr>
        <p:spPr/>
        <p:txBody>
          <a:bodyPr>
            <a:normAutofit fontScale="90000"/>
          </a:bodyPr>
          <a:lstStyle/>
          <a:p>
            <a:pPr>
              <a:defRPr/>
            </a:pPr>
            <a:r>
              <a:t>Refactoring</a:t>
            </a:r>
          </a:p>
        </p:txBody>
      </p:sp>
      <p:sp>
        <p:nvSpPr>
          <p:cNvPr id="109571" name="Content Placeholder 2">
            <a:extLst>
              <a:ext uri="{FF2B5EF4-FFF2-40B4-BE49-F238E27FC236}">
                <a16:creationId xmlns:a16="http://schemas.microsoft.com/office/drawing/2014/main" id="{C39314CB-81FA-49CE-9F9B-8F753D7B49C3}"/>
              </a:ext>
            </a:extLst>
          </p:cNvPr>
          <p:cNvSpPr>
            <a:spLocks noGrp="1"/>
          </p:cNvSpPr>
          <p:nvPr>
            <p:ph idx="1"/>
          </p:nvPr>
        </p:nvSpPr>
        <p:spPr>
          <a:xfrm>
            <a:off x="381000" y="838200"/>
            <a:ext cx="8229600" cy="1828800"/>
          </a:xfrm>
        </p:spPr>
        <p:txBody>
          <a:bodyPr>
            <a:normAutofit fontScale="92500" lnSpcReduction="20000"/>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6" name="Content Placeholder 3">
            <a:extLst>
              <a:ext uri="{FF2B5EF4-FFF2-40B4-BE49-F238E27FC236}">
                <a16:creationId xmlns:a16="http://schemas.microsoft.com/office/drawing/2014/main" id="{E7ADEA43-57E1-47C2-8669-4486F0D00147}"/>
              </a:ext>
            </a:extLst>
          </p:cNvPr>
          <p:cNvSpPr>
            <a:spLocks noGrp="1"/>
          </p:cNvSpPr>
          <p:nvPr>
            <p:ph sz="quarter" idx="13"/>
          </p:nvPr>
        </p:nvSpPr>
        <p:spPr/>
        <p:txBody>
          <a:bodyPr/>
          <a:lstStyle/>
          <a:p>
            <a:r>
              <a:rPr lang="en-US" altLang="en-US"/>
              <a:t>Introduction / Agile Mindset</a:t>
            </a:r>
          </a:p>
        </p:txBody>
      </p:sp>
      <p:sp>
        <p:nvSpPr>
          <p:cNvPr id="248837" name="Slide Number Placeholder 6">
            <a:extLst>
              <a:ext uri="{FF2B5EF4-FFF2-40B4-BE49-F238E27FC236}">
                <a16:creationId xmlns:a16="http://schemas.microsoft.com/office/drawing/2014/main" id="{E07FD831-B1DE-4A9F-BBE3-B13D28ABCB1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B6C6D4-2BC9-4C0E-B473-8D569243BD94}" type="slidenum">
              <a:rPr lang="en-US" altLang="en-US" smtClean="0"/>
              <a:pPr/>
              <a:t>121</a:t>
            </a:fld>
            <a:endParaRPr lang="en-US" altLang="en-US"/>
          </a:p>
        </p:txBody>
      </p:sp>
      <p:pic>
        <p:nvPicPr>
          <p:cNvPr id="248838" name="Picture 4" descr="http://agileexecutive.files.wordpress.com/2010/10/technical_debt_slide.jpg">
            <a:extLst>
              <a:ext uri="{FF2B5EF4-FFF2-40B4-BE49-F238E27FC236}">
                <a16:creationId xmlns:a16="http://schemas.microsoft.com/office/drawing/2014/main" id="{0D4C2EF8-8C3A-4543-9931-55BCB31F9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F46E-05B0-421E-B1AB-E839CBB4071B}"/>
              </a:ext>
            </a:extLst>
          </p:cNvPr>
          <p:cNvSpPr>
            <a:spLocks noGrp="1"/>
          </p:cNvSpPr>
          <p:nvPr>
            <p:ph type="title"/>
          </p:nvPr>
        </p:nvSpPr>
        <p:spPr/>
        <p:txBody>
          <a:bodyPr>
            <a:normAutofit fontScale="90000"/>
          </a:bodyPr>
          <a:lstStyle/>
          <a:p>
            <a:pPr>
              <a:defRPr/>
            </a:pPr>
            <a:r>
              <a:t>Technical Debt</a:t>
            </a:r>
          </a:p>
        </p:txBody>
      </p:sp>
      <p:sp>
        <p:nvSpPr>
          <p:cNvPr id="250883" name="Content Placeholder 2">
            <a:extLst>
              <a:ext uri="{FF2B5EF4-FFF2-40B4-BE49-F238E27FC236}">
                <a16:creationId xmlns:a16="http://schemas.microsoft.com/office/drawing/2014/main" id="{D72CD098-B488-4633-A70C-342E5E04FB54}"/>
              </a:ext>
            </a:extLst>
          </p:cNvPr>
          <p:cNvSpPr>
            <a:spLocks noGrp="1"/>
          </p:cNvSpPr>
          <p:nvPr>
            <p:ph idx="1"/>
          </p:nvPr>
        </p:nvSpPr>
        <p:spPr>
          <a:xfrm>
            <a:off x="381000" y="838200"/>
            <a:ext cx="8229600" cy="5105400"/>
          </a:xfrm>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4" name="Content Placeholder 3">
            <a:extLst>
              <a:ext uri="{FF2B5EF4-FFF2-40B4-BE49-F238E27FC236}">
                <a16:creationId xmlns:a16="http://schemas.microsoft.com/office/drawing/2014/main" id="{0B25B146-F87D-4862-98F5-479BCCE319F1}"/>
              </a:ext>
            </a:extLst>
          </p:cNvPr>
          <p:cNvSpPr>
            <a:spLocks noGrp="1"/>
          </p:cNvSpPr>
          <p:nvPr>
            <p:ph sz="quarter" idx="13"/>
          </p:nvPr>
        </p:nvSpPr>
        <p:spPr/>
        <p:txBody>
          <a:bodyPr/>
          <a:lstStyle/>
          <a:p>
            <a:r>
              <a:rPr lang="en-US" altLang="en-US"/>
              <a:t>Introduction / Agile Mindset</a:t>
            </a:r>
          </a:p>
        </p:txBody>
      </p:sp>
      <p:sp>
        <p:nvSpPr>
          <p:cNvPr id="250885" name="Slide Number Placeholder 6">
            <a:extLst>
              <a:ext uri="{FF2B5EF4-FFF2-40B4-BE49-F238E27FC236}">
                <a16:creationId xmlns:a16="http://schemas.microsoft.com/office/drawing/2014/main" id="{C24554AC-9336-450B-8DB5-0DC48137F38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B6DA37-4806-47F1-83ED-E1F436D828FF}"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18C2-CBF0-45DE-A26F-B93848763454}"/>
              </a:ext>
            </a:extLst>
          </p:cNvPr>
          <p:cNvSpPr>
            <a:spLocks noGrp="1"/>
          </p:cNvSpPr>
          <p:nvPr>
            <p:ph type="title"/>
          </p:nvPr>
        </p:nvSpPr>
        <p:spPr/>
        <p:txBody>
          <a:bodyPr>
            <a:normAutofit fontScale="90000"/>
          </a:bodyPr>
          <a:lstStyle/>
          <a:p>
            <a:pPr>
              <a:defRPr/>
            </a:pPr>
            <a:r>
              <a:t>Technical Debt</a:t>
            </a:r>
          </a:p>
        </p:txBody>
      </p:sp>
      <p:sp>
        <p:nvSpPr>
          <p:cNvPr id="252931" name="Content Placeholder 3">
            <a:extLst>
              <a:ext uri="{FF2B5EF4-FFF2-40B4-BE49-F238E27FC236}">
                <a16:creationId xmlns:a16="http://schemas.microsoft.com/office/drawing/2014/main" id="{8A953E27-D843-4996-9A54-170A219F4A54}"/>
              </a:ext>
            </a:extLst>
          </p:cNvPr>
          <p:cNvSpPr>
            <a:spLocks noGrp="1"/>
          </p:cNvSpPr>
          <p:nvPr>
            <p:ph sz="quarter" idx="13"/>
          </p:nvPr>
        </p:nvSpPr>
        <p:spPr/>
        <p:txBody>
          <a:bodyPr/>
          <a:lstStyle/>
          <a:p>
            <a:r>
              <a:rPr lang="en-US" altLang="en-US"/>
              <a:t>Introduction / Agile Mindset</a:t>
            </a:r>
          </a:p>
        </p:txBody>
      </p:sp>
      <p:sp>
        <p:nvSpPr>
          <p:cNvPr id="252932" name="Slide Number Placeholder 6">
            <a:extLst>
              <a:ext uri="{FF2B5EF4-FFF2-40B4-BE49-F238E27FC236}">
                <a16:creationId xmlns:a16="http://schemas.microsoft.com/office/drawing/2014/main" id="{36B40595-56CA-4857-98A4-4087C0A77C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31A913-0791-4ADF-9FF2-84E4E30BE149}" type="slidenum">
              <a:rPr lang="en-US" altLang="en-US" smtClean="0"/>
              <a:pPr/>
              <a:t>123</a:t>
            </a:fld>
            <a:endParaRPr lang="en-US" altLang="en-US"/>
          </a:p>
        </p:txBody>
      </p:sp>
      <p:sp>
        <p:nvSpPr>
          <p:cNvPr id="252933" name="Rectangle 5">
            <a:extLst>
              <a:ext uri="{FF2B5EF4-FFF2-40B4-BE49-F238E27FC236}">
                <a16:creationId xmlns:a16="http://schemas.microsoft.com/office/drawing/2014/main" id="{3BFEC14E-8CEE-45C1-B1F4-23954511BF53}"/>
              </a:ext>
            </a:extLst>
          </p:cNvPr>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a:extLst>
              <a:ext uri="{FF2B5EF4-FFF2-40B4-BE49-F238E27FC236}">
                <a16:creationId xmlns:a16="http://schemas.microsoft.com/office/drawing/2014/main" id="{1485181D-9515-44B7-83B4-284EDBA80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4E01-0BB1-4B99-A536-94ADCF837A19}"/>
              </a:ext>
            </a:extLst>
          </p:cNvPr>
          <p:cNvSpPr>
            <a:spLocks noGrp="1"/>
          </p:cNvSpPr>
          <p:nvPr>
            <p:ph type="title"/>
          </p:nvPr>
        </p:nvSpPr>
        <p:spPr/>
        <p:txBody>
          <a:bodyPr>
            <a:normAutofit fontScale="90000"/>
          </a:bodyPr>
          <a:lstStyle/>
          <a:p>
            <a:pPr>
              <a:defRPr/>
            </a:pPr>
            <a:r>
              <a:t>Mindfulness</a:t>
            </a:r>
          </a:p>
        </p:txBody>
      </p:sp>
      <p:sp>
        <p:nvSpPr>
          <p:cNvPr id="254979" name="Content Placeholder 2">
            <a:extLst>
              <a:ext uri="{FF2B5EF4-FFF2-40B4-BE49-F238E27FC236}">
                <a16:creationId xmlns:a16="http://schemas.microsoft.com/office/drawing/2014/main" id="{A14FEFE5-966B-46C4-AE07-2AE06B91D477}"/>
              </a:ext>
            </a:extLst>
          </p:cNvPr>
          <p:cNvSpPr>
            <a:spLocks noGrp="1"/>
          </p:cNvSpPr>
          <p:nvPr>
            <p:ph idx="1"/>
          </p:nvPr>
        </p:nvSpPr>
        <p:spPr>
          <a:xfrm>
            <a:off x="381000" y="838200"/>
            <a:ext cx="8229600" cy="5105400"/>
          </a:xfrm>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0" name="Content Placeholder 3">
            <a:extLst>
              <a:ext uri="{FF2B5EF4-FFF2-40B4-BE49-F238E27FC236}">
                <a16:creationId xmlns:a16="http://schemas.microsoft.com/office/drawing/2014/main" id="{23A90A2F-F542-43C5-AE2A-4663AA313D4A}"/>
              </a:ext>
            </a:extLst>
          </p:cNvPr>
          <p:cNvSpPr>
            <a:spLocks noGrp="1"/>
          </p:cNvSpPr>
          <p:nvPr>
            <p:ph sz="quarter" idx="13"/>
          </p:nvPr>
        </p:nvSpPr>
        <p:spPr/>
        <p:txBody>
          <a:bodyPr/>
          <a:lstStyle/>
          <a:p>
            <a:r>
              <a:rPr lang="en-US" altLang="en-US"/>
              <a:t>Introduction / Agile Mindset</a:t>
            </a:r>
          </a:p>
        </p:txBody>
      </p:sp>
      <p:sp>
        <p:nvSpPr>
          <p:cNvPr id="254981" name="Slide Number Placeholder 6">
            <a:extLst>
              <a:ext uri="{FF2B5EF4-FFF2-40B4-BE49-F238E27FC236}">
                <a16:creationId xmlns:a16="http://schemas.microsoft.com/office/drawing/2014/main" id="{8AC80161-EA50-4CB4-848D-B9B9700635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2DE892-4F29-4215-8669-790F8A8666C2}"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53A0-AAAC-44DF-846D-72377940CA8D}"/>
              </a:ext>
            </a:extLst>
          </p:cNvPr>
          <p:cNvSpPr>
            <a:spLocks noGrp="1"/>
          </p:cNvSpPr>
          <p:nvPr>
            <p:ph type="title"/>
          </p:nvPr>
        </p:nvSpPr>
        <p:spPr/>
        <p:txBody>
          <a:bodyPr>
            <a:normAutofit fontScale="90000"/>
          </a:bodyPr>
          <a:lstStyle/>
          <a:p>
            <a:pPr>
              <a:defRPr/>
            </a:pPr>
            <a:r>
              <a:t>Energized Work</a:t>
            </a:r>
          </a:p>
        </p:txBody>
      </p:sp>
      <p:sp>
        <p:nvSpPr>
          <p:cNvPr id="257027" name="Content Placeholder 2">
            <a:extLst>
              <a:ext uri="{FF2B5EF4-FFF2-40B4-BE49-F238E27FC236}">
                <a16:creationId xmlns:a16="http://schemas.microsoft.com/office/drawing/2014/main" id="{3628D016-9F59-46B0-8067-31B52ACFD56C}"/>
              </a:ext>
            </a:extLst>
          </p:cNvPr>
          <p:cNvSpPr>
            <a:spLocks noGrp="1"/>
          </p:cNvSpPr>
          <p:nvPr>
            <p:ph idx="1"/>
          </p:nvPr>
        </p:nvSpPr>
        <p:spPr>
          <a:xfrm>
            <a:off x="381000" y="838200"/>
            <a:ext cx="8229600" cy="5105400"/>
          </a:xfrm>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8" name="Content Placeholder 3">
            <a:extLst>
              <a:ext uri="{FF2B5EF4-FFF2-40B4-BE49-F238E27FC236}">
                <a16:creationId xmlns:a16="http://schemas.microsoft.com/office/drawing/2014/main" id="{A8E09844-E636-4BB2-B24B-246DC06BA6B2}"/>
              </a:ext>
            </a:extLst>
          </p:cNvPr>
          <p:cNvSpPr>
            <a:spLocks noGrp="1"/>
          </p:cNvSpPr>
          <p:nvPr>
            <p:ph sz="quarter" idx="13"/>
          </p:nvPr>
        </p:nvSpPr>
        <p:spPr/>
        <p:txBody>
          <a:bodyPr/>
          <a:lstStyle/>
          <a:p>
            <a:r>
              <a:rPr lang="en-US" altLang="en-US"/>
              <a:t>Introduction / Agile Mindset</a:t>
            </a:r>
          </a:p>
        </p:txBody>
      </p:sp>
      <p:sp>
        <p:nvSpPr>
          <p:cNvPr id="257029" name="Slide Number Placeholder 6">
            <a:extLst>
              <a:ext uri="{FF2B5EF4-FFF2-40B4-BE49-F238E27FC236}">
                <a16:creationId xmlns:a16="http://schemas.microsoft.com/office/drawing/2014/main" id="{16AAACF3-469D-428F-8355-990C4F5E3D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BBAD71-1E3D-4F04-AE96-669DF83E1DD2}"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B8C22F09-68D0-485D-8D8F-8FC18144D217}"/>
              </a:ext>
            </a:extLst>
          </p:cNvPr>
          <p:cNvSpPr>
            <a:spLocks noGrp="1"/>
          </p:cNvSpPr>
          <p:nvPr>
            <p:ph type="title"/>
          </p:nvPr>
        </p:nvSpPr>
        <p:spPr/>
        <p:txBody>
          <a:bodyPr/>
          <a:lstStyle/>
          <a:p>
            <a:r>
              <a:rPr altLang="en-US"/>
              <a:t>Poka Yoka</a:t>
            </a:r>
          </a:p>
        </p:txBody>
      </p:sp>
      <p:sp>
        <p:nvSpPr>
          <p:cNvPr id="259075" name="Slide Number Placeholder 2">
            <a:extLst>
              <a:ext uri="{FF2B5EF4-FFF2-40B4-BE49-F238E27FC236}">
                <a16:creationId xmlns:a16="http://schemas.microsoft.com/office/drawing/2014/main" id="{A328F308-867A-442D-A557-1ED0B431ED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E50324-3D17-4E41-946D-C7DF6F59212F}" type="slidenum">
              <a:rPr lang="en-US" altLang="en-US" smtClean="0"/>
              <a:pPr/>
              <a:t>126</a:t>
            </a:fld>
            <a:endParaRPr lang="en-US" altLang="en-US"/>
          </a:p>
        </p:txBody>
      </p:sp>
      <p:sp>
        <p:nvSpPr>
          <p:cNvPr id="4" name="Rectangle 3">
            <a:extLst>
              <a:ext uri="{FF2B5EF4-FFF2-40B4-BE49-F238E27FC236}">
                <a16:creationId xmlns:a16="http://schemas.microsoft.com/office/drawing/2014/main" id="{29207167-E80A-4A1A-B911-42A7AAAE4902}"/>
              </a:ext>
            </a:extLst>
          </p:cNvPr>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a:extLst>
              <a:ext uri="{FF2B5EF4-FFF2-40B4-BE49-F238E27FC236}">
                <a16:creationId xmlns:a16="http://schemas.microsoft.com/office/drawing/2014/main" id="{A3C93164-5B49-44FB-9474-BC799F7CA8AE}"/>
              </a:ext>
            </a:extLst>
          </p:cNvPr>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a:extLst>
              <a:ext uri="{FF2B5EF4-FFF2-40B4-BE49-F238E27FC236}">
                <a16:creationId xmlns:a16="http://schemas.microsoft.com/office/drawing/2014/main" id="{BCF9FB36-7EC2-4F55-8642-D9F8A0E2990F}"/>
              </a:ext>
            </a:extLst>
          </p:cNvPr>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a:extLst>
              <a:ext uri="{FF2B5EF4-FFF2-40B4-BE49-F238E27FC236}">
                <a16:creationId xmlns:a16="http://schemas.microsoft.com/office/drawing/2014/main" id="{92279586-D5F2-4DA9-B03A-7E8E6689A6D0}"/>
              </a:ext>
            </a:extLst>
          </p:cNvPr>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a:extLst>
              <a:ext uri="{FF2B5EF4-FFF2-40B4-BE49-F238E27FC236}">
                <a16:creationId xmlns:a16="http://schemas.microsoft.com/office/drawing/2014/main" id="{54EAF6AF-871A-449E-9527-3EC1DDA8ADAB}"/>
              </a:ext>
            </a:extLst>
          </p:cNvPr>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a:extLst>
              <a:ext uri="{FF2B5EF4-FFF2-40B4-BE49-F238E27FC236}">
                <a16:creationId xmlns:a16="http://schemas.microsoft.com/office/drawing/2014/main" id="{77950679-79E6-44CF-B050-7A7284058652}"/>
              </a:ext>
            </a:extLst>
          </p:cNvPr>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a:extLst>
              <a:ext uri="{FF2B5EF4-FFF2-40B4-BE49-F238E27FC236}">
                <a16:creationId xmlns:a16="http://schemas.microsoft.com/office/drawing/2014/main" id="{BBF1F8B2-ABE6-415E-833E-010A01E7F042}"/>
              </a:ext>
            </a:extLst>
          </p:cNvPr>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89A6-5E84-4E68-89E0-4F01EA3C9552}"/>
              </a:ext>
            </a:extLst>
          </p:cNvPr>
          <p:cNvSpPr>
            <a:spLocks noGrp="1"/>
          </p:cNvSpPr>
          <p:nvPr>
            <p:ph type="title"/>
          </p:nvPr>
        </p:nvSpPr>
        <p:spPr/>
        <p:txBody>
          <a:bodyPr>
            <a:normAutofit fontScale="90000"/>
          </a:bodyPr>
          <a:lstStyle/>
          <a:p>
            <a:pPr>
              <a:defRPr/>
            </a:pPr>
            <a:r>
              <a:t>Agile Roles</a:t>
            </a:r>
          </a:p>
        </p:txBody>
      </p:sp>
      <p:sp>
        <p:nvSpPr>
          <p:cNvPr id="3" name="Content Placeholder 2">
            <a:extLst>
              <a:ext uri="{FF2B5EF4-FFF2-40B4-BE49-F238E27FC236}">
                <a16:creationId xmlns:a16="http://schemas.microsoft.com/office/drawing/2014/main" id="{881D3412-F43F-41DE-8AC3-FECE50DC50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4" name="Content Placeholder 3">
            <a:extLst>
              <a:ext uri="{FF2B5EF4-FFF2-40B4-BE49-F238E27FC236}">
                <a16:creationId xmlns:a16="http://schemas.microsoft.com/office/drawing/2014/main" id="{8ED47FA3-E729-4680-BD69-5B7D3140DC78}"/>
              </a:ext>
            </a:extLst>
          </p:cNvPr>
          <p:cNvSpPr>
            <a:spLocks noGrp="1"/>
          </p:cNvSpPr>
          <p:nvPr>
            <p:ph sz="quarter" idx="13"/>
          </p:nvPr>
        </p:nvSpPr>
        <p:spPr/>
        <p:txBody>
          <a:bodyPr/>
          <a:lstStyle/>
          <a:p>
            <a:r>
              <a:rPr lang="en-US" altLang="en-US"/>
              <a:t>Introduction / Agile Mindset</a:t>
            </a:r>
          </a:p>
        </p:txBody>
      </p:sp>
      <p:sp>
        <p:nvSpPr>
          <p:cNvPr id="261125" name="Slide Number Placeholder 6">
            <a:extLst>
              <a:ext uri="{FF2B5EF4-FFF2-40B4-BE49-F238E27FC236}">
                <a16:creationId xmlns:a16="http://schemas.microsoft.com/office/drawing/2014/main" id="{612FAF66-B9BE-4FB0-9F51-6E87FFB2A4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96B893-C1B5-4AC6-9758-A854B3817F20}"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0AEB-BC68-4735-A3A7-F676258F4FB2}"/>
              </a:ext>
            </a:extLst>
          </p:cNvPr>
          <p:cNvSpPr>
            <a:spLocks noGrp="1"/>
          </p:cNvSpPr>
          <p:nvPr>
            <p:ph type="title"/>
          </p:nvPr>
        </p:nvSpPr>
        <p:spPr/>
        <p:txBody>
          <a:bodyPr>
            <a:normAutofit fontScale="90000"/>
          </a:bodyPr>
          <a:lstStyle/>
          <a:p>
            <a:pPr>
              <a:defRPr/>
            </a:pPr>
            <a:r>
              <a:t>Agile Roles</a:t>
            </a:r>
          </a:p>
        </p:txBody>
      </p:sp>
      <p:sp>
        <p:nvSpPr>
          <p:cNvPr id="263171" name="Content Placeholder 2">
            <a:extLst>
              <a:ext uri="{FF2B5EF4-FFF2-40B4-BE49-F238E27FC236}">
                <a16:creationId xmlns:a16="http://schemas.microsoft.com/office/drawing/2014/main" id="{F187F73D-14D8-409C-BF11-522FEF94D331}"/>
              </a:ext>
            </a:extLst>
          </p:cNvPr>
          <p:cNvSpPr>
            <a:spLocks noGrp="1"/>
          </p:cNvSpPr>
          <p:nvPr>
            <p:ph idx="1"/>
          </p:nvPr>
        </p:nvSpPr>
        <p:spPr>
          <a:xfrm>
            <a:off x="381000" y="838200"/>
            <a:ext cx="8229600" cy="5105400"/>
          </a:xfrm>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2" name="Content Placeholder 3">
            <a:extLst>
              <a:ext uri="{FF2B5EF4-FFF2-40B4-BE49-F238E27FC236}">
                <a16:creationId xmlns:a16="http://schemas.microsoft.com/office/drawing/2014/main" id="{35738F38-BD63-4ED2-A2BC-70E2526DD94C}"/>
              </a:ext>
            </a:extLst>
          </p:cNvPr>
          <p:cNvSpPr>
            <a:spLocks noGrp="1"/>
          </p:cNvSpPr>
          <p:nvPr>
            <p:ph sz="quarter" idx="13"/>
          </p:nvPr>
        </p:nvSpPr>
        <p:spPr/>
        <p:txBody>
          <a:bodyPr/>
          <a:lstStyle/>
          <a:p>
            <a:r>
              <a:rPr lang="en-US" altLang="en-US"/>
              <a:t>Introduction / Agile Mindset</a:t>
            </a:r>
          </a:p>
        </p:txBody>
      </p:sp>
      <p:sp>
        <p:nvSpPr>
          <p:cNvPr id="263173" name="Slide Number Placeholder 6">
            <a:extLst>
              <a:ext uri="{FF2B5EF4-FFF2-40B4-BE49-F238E27FC236}">
                <a16:creationId xmlns:a16="http://schemas.microsoft.com/office/drawing/2014/main" id="{BB5EC124-FA55-4D72-AC07-81105D81AEA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A2DB88-DBED-4782-929A-CFC1CCE2A968}"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C2A8-7CE0-4689-A918-FA06C4FE4CA5}"/>
              </a:ext>
            </a:extLst>
          </p:cNvPr>
          <p:cNvSpPr>
            <a:spLocks noGrp="1"/>
          </p:cNvSpPr>
          <p:nvPr>
            <p:ph type="title"/>
          </p:nvPr>
        </p:nvSpPr>
        <p:spPr/>
        <p:txBody>
          <a:bodyPr>
            <a:normAutofit fontScale="90000"/>
          </a:bodyPr>
          <a:lstStyle/>
          <a:p>
            <a:pPr>
              <a:defRPr/>
            </a:pPr>
            <a:r>
              <a:t>Agile Health Checkup</a:t>
            </a:r>
          </a:p>
        </p:txBody>
      </p:sp>
      <p:sp>
        <p:nvSpPr>
          <p:cNvPr id="3" name="Content Placeholder 2">
            <a:extLst>
              <a:ext uri="{FF2B5EF4-FFF2-40B4-BE49-F238E27FC236}">
                <a16:creationId xmlns:a16="http://schemas.microsoft.com/office/drawing/2014/main" id="{F09C32D0-3106-45D1-922B-2C31C5784543}"/>
              </a:ext>
            </a:extLst>
          </p:cNvPr>
          <p:cNvSpPr>
            <a:spLocks noGrp="1"/>
          </p:cNvSpPr>
          <p:nvPr>
            <p:ph idx="1"/>
          </p:nvPr>
        </p:nvSpPr>
        <p:spPr>
          <a:xfrm>
            <a:off x="381000" y="838200"/>
            <a:ext cx="8229600" cy="5105400"/>
          </a:xfrm>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0" name="Content Placeholder 3">
            <a:extLst>
              <a:ext uri="{FF2B5EF4-FFF2-40B4-BE49-F238E27FC236}">
                <a16:creationId xmlns:a16="http://schemas.microsoft.com/office/drawing/2014/main" id="{1DBC5A86-EC33-4220-9990-C445DFC01EDA}"/>
              </a:ext>
            </a:extLst>
          </p:cNvPr>
          <p:cNvSpPr>
            <a:spLocks noGrp="1"/>
          </p:cNvSpPr>
          <p:nvPr>
            <p:ph sz="quarter" idx="13"/>
          </p:nvPr>
        </p:nvSpPr>
        <p:spPr/>
        <p:txBody>
          <a:bodyPr/>
          <a:lstStyle/>
          <a:p>
            <a:r>
              <a:rPr lang="en-US" altLang="en-US"/>
              <a:t>Introduction / Agile Mindset</a:t>
            </a:r>
          </a:p>
        </p:txBody>
      </p:sp>
      <p:sp>
        <p:nvSpPr>
          <p:cNvPr id="265221" name="Slide Number Placeholder 6">
            <a:extLst>
              <a:ext uri="{FF2B5EF4-FFF2-40B4-BE49-F238E27FC236}">
                <a16:creationId xmlns:a16="http://schemas.microsoft.com/office/drawing/2014/main" id="{84FC57F0-54E1-4A16-AE6C-263FE0829F9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A88B4B-A2E4-4124-BD0F-65EC097102D4}"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fontScale="90000"/>
          </a:bodyPr>
          <a:lstStyle/>
          <a:p>
            <a:pPr>
              <a:defRPr/>
            </a:pPr>
            <a:r>
              <a:rPr>
                <a:solidFill>
                  <a:srgbClr val="000000"/>
                </a:solidFill>
              </a:rPr>
              <a:t>PMI-ACP Certification Process</a:t>
            </a:r>
            <a:endParaRPr/>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a:xfrm>
            <a:off x="381000" y="838200"/>
            <a:ext cx="8229600" cy="5105400"/>
          </a:xfrm>
        </p:spPr>
        <p:txBody>
          <a:bodyPr>
            <a:normAutofit fontScale="92500" lnSpcReduction="10000"/>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PMI-ACP training and get 21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PMI-ACP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a:t>
            </a:r>
            <a:r>
              <a:rPr lang="en-US" sz="2400" dirty="0" err="1">
                <a:solidFill>
                  <a:srgbClr val="000000"/>
                </a:solidFill>
                <a:latin typeface="Arial" panose="020B0604020202020204" pitchFamily="34" charset="0"/>
                <a:cs typeface="Arial" panose="020B0604020202020204" pitchFamily="34" charset="0"/>
              </a:rPr>
              <a:t>Prometric</a:t>
            </a:r>
            <a:r>
              <a:rPr lang="en-US" sz="2400" dirty="0">
                <a:solidFill>
                  <a:srgbClr val="000000"/>
                </a:solidFill>
                <a:latin typeface="Arial" panose="020B0604020202020204" pitchFamily="34" charset="0"/>
                <a:cs typeface="Arial" panose="020B0604020202020204" pitchFamily="34" charset="0"/>
              </a:rPr>
              <a:t> Center</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Maintain your certificate for another 3 years by accumulating 30 PDU</a:t>
            </a:r>
            <a:endParaRPr lang="en-US" sz="2400" dirty="0">
              <a:latin typeface="Arial" panose="020B0604020202020204" pitchFamily="34" charset="0"/>
              <a:cs typeface="Arial" panose="020B0604020202020204" pitchFamily="34" charset="0"/>
            </a:endParaRPr>
          </a:p>
        </p:txBody>
      </p:sp>
      <p:sp>
        <p:nvSpPr>
          <p:cNvPr id="29702" name="Content Placeholder 5">
            <a:extLst>
              <a:ext uri="{FF2B5EF4-FFF2-40B4-BE49-F238E27FC236}">
                <a16:creationId xmlns:a16="http://schemas.microsoft.com/office/drawing/2014/main" id="{43781B0F-F87D-4370-A0B9-59C08D4BC6BB}"/>
              </a:ext>
            </a:extLst>
          </p:cNvPr>
          <p:cNvSpPr>
            <a:spLocks noGrp="1"/>
          </p:cNvSpPr>
          <p:nvPr>
            <p:ph sz="quarter" idx="13"/>
          </p:nvPr>
        </p:nvSpPr>
        <p:spPr/>
        <p:txBody>
          <a:bodyPr/>
          <a:lstStyle/>
          <a:p>
            <a:endParaRPr lang="en-US" altLang="en-US"/>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a:extLst>
              <a:ext uri="{FF2B5EF4-FFF2-40B4-BE49-F238E27FC236}">
                <a16:creationId xmlns:a16="http://schemas.microsoft.com/office/drawing/2014/main" id="{9852F0CB-E9B6-4925-B63B-8F293BF4BFF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59E58283-A54E-4545-A389-37179E0B81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303489DB-3702-4988-8598-4D703BBF4757}"/>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67269" name="Content Placeholder 6">
            <a:extLst>
              <a:ext uri="{FF2B5EF4-FFF2-40B4-BE49-F238E27FC236}">
                <a16:creationId xmlns:a16="http://schemas.microsoft.com/office/drawing/2014/main" id="{E53119AD-36AD-4826-A85A-D36D04EF8387}"/>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267270" name="Slide Number Placeholder 8">
            <a:extLst>
              <a:ext uri="{FF2B5EF4-FFF2-40B4-BE49-F238E27FC236}">
                <a16:creationId xmlns:a16="http://schemas.microsoft.com/office/drawing/2014/main" id="{4142702E-C51F-45B2-BD12-95BB09AA84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CC21D6-D35A-450E-8B07-7901E76C5321}" type="slidenum">
              <a:rPr lang="en-US" altLang="en-US" smtClean="0"/>
              <a:pPr/>
              <a:t>130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Number Placeholder 3">
            <a:extLst>
              <a:ext uri="{FF2B5EF4-FFF2-40B4-BE49-F238E27FC236}">
                <a16:creationId xmlns:a16="http://schemas.microsoft.com/office/drawing/2014/main" id="{9988C1B4-73B6-4142-ADAB-BEAED58A24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52A9CE-1447-43C5-A5A1-E17CCB58CB45}"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6">
            <a:extLst>
              <a:ext uri="{FF2B5EF4-FFF2-40B4-BE49-F238E27FC236}">
                <a16:creationId xmlns:a16="http://schemas.microsoft.com/office/drawing/2014/main" id="{79777E80-8B00-4D10-B748-4BD94E5BE9D6}"/>
              </a:ext>
            </a:extLst>
          </p:cNvPr>
          <p:cNvSpPr>
            <a:spLocks noGrp="1"/>
          </p:cNvSpPr>
          <p:nvPr>
            <p:ph type="ctrTitle"/>
          </p:nvPr>
        </p:nvSpPr>
        <p:spPr/>
        <p:txBody>
          <a:bodyPr/>
          <a:lstStyle/>
          <a:p>
            <a:r>
              <a:rPr altLang="en-US"/>
              <a:t>10 Tools &amp; Techniques</a:t>
            </a:r>
          </a:p>
        </p:txBody>
      </p:sp>
      <p:sp>
        <p:nvSpPr>
          <p:cNvPr id="8" name="Subtitle 7">
            <a:extLst>
              <a:ext uri="{FF2B5EF4-FFF2-40B4-BE49-F238E27FC236}">
                <a16:creationId xmlns:a16="http://schemas.microsoft.com/office/drawing/2014/main" id="{A67D891E-E80C-4249-BAD6-EDEED57A5F36}"/>
              </a:ext>
            </a:extLst>
          </p:cNvPr>
          <p:cNvSpPr>
            <a:spLocks noGrp="1"/>
          </p:cNvSpPr>
          <p:nvPr>
            <p:ph type="subTitle" idx="1"/>
          </p:nvPr>
        </p:nvSpPr>
        <p:spPr/>
        <p:txBody>
          <a:bodyPr/>
          <a:lstStyle/>
          <a:p>
            <a:pPr>
              <a:buFont typeface="Arial" charset="0"/>
              <a:buNone/>
              <a:defRPr/>
            </a:pPr>
            <a:endParaRPr lang="en-US"/>
          </a:p>
        </p:txBody>
      </p:sp>
      <p:sp>
        <p:nvSpPr>
          <p:cNvPr id="273412" name="Slide Number Placeholder 6">
            <a:extLst>
              <a:ext uri="{FF2B5EF4-FFF2-40B4-BE49-F238E27FC236}">
                <a16:creationId xmlns:a16="http://schemas.microsoft.com/office/drawing/2014/main" id="{094CCD73-6462-4D3B-A2BB-29BCAA2BA70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5AF373-6DE4-4A76-9B53-ED4DA17BC7FB}" type="slidenum">
              <a:rPr lang="en-US" altLang="en-US" smtClean="0"/>
              <a:pPr/>
              <a:t>132</a:t>
            </a:fld>
            <a:endParaRPr lang="en-US" altLang="en-US"/>
          </a:p>
        </p:txBody>
      </p:sp>
    </p:spTree>
    <p:extLst>
      <p:ext uri="{BB962C8B-B14F-4D97-AF65-F5344CB8AC3E}">
        <p14:creationId xmlns:p14="http://schemas.microsoft.com/office/powerpoint/2010/main" val="40084901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133</a:t>
            </a:fld>
            <a:endParaRPr lang="en-US"/>
          </a:p>
        </p:txBody>
      </p:sp>
    </p:spTree>
    <p:extLst>
      <p:ext uri="{BB962C8B-B14F-4D97-AF65-F5344CB8AC3E}">
        <p14:creationId xmlns:p14="http://schemas.microsoft.com/office/powerpoint/2010/main" val="37521000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944B6299-8BF9-4A04-BC07-BDF6DF484B1A}"/>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7507" name="Title 3">
            <a:extLst>
              <a:ext uri="{FF2B5EF4-FFF2-40B4-BE49-F238E27FC236}">
                <a16:creationId xmlns:a16="http://schemas.microsoft.com/office/drawing/2014/main" id="{F7D0F577-33C2-4345-8957-9638CBE760CF}"/>
              </a:ext>
            </a:extLst>
          </p:cNvPr>
          <p:cNvSpPr>
            <a:spLocks noGrp="1"/>
          </p:cNvSpPr>
          <p:nvPr>
            <p:ph type="ctrTitle"/>
          </p:nvPr>
        </p:nvSpPr>
        <p:spPr/>
        <p:txBody>
          <a:bodyPr/>
          <a:lstStyle/>
          <a:p>
            <a:r>
              <a:rPr altLang="en-US"/>
              <a:t>Tools &amp; Techniques</a:t>
            </a:r>
            <a:br>
              <a:rPr altLang="en-US"/>
            </a:br>
            <a:r>
              <a:rPr altLang="en-US"/>
              <a:t>Communication</a:t>
            </a:r>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7509" name="Slide Number Placeholder 6">
            <a:extLst>
              <a:ext uri="{FF2B5EF4-FFF2-40B4-BE49-F238E27FC236}">
                <a16:creationId xmlns:a16="http://schemas.microsoft.com/office/drawing/2014/main" id="{6E637EF3-EEE8-4B4B-AFCF-174BF0F56D5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74AD7B-EA69-403D-94E2-0D7352D16EC0}" type="slidenum">
              <a:rPr lang="en-US" altLang="en-US" smtClean="0"/>
              <a:pPr/>
              <a:t>134</a:t>
            </a:fld>
            <a:endParaRPr lang="en-US" altLang="en-US"/>
          </a:p>
        </p:txBody>
      </p:sp>
    </p:spTree>
    <p:extLst>
      <p:ext uri="{BB962C8B-B14F-4D97-AF65-F5344CB8AC3E}">
        <p14:creationId xmlns:p14="http://schemas.microsoft.com/office/powerpoint/2010/main" val="1496905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Content Placeholder 4">
            <a:extLst>
              <a:ext uri="{FF2B5EF4-FFF2-40B4-BE49-F238E27FC236}">
                <a16:creationId xmlns:a16="http://schemas.microsoft.com/office/drawing/2014/main" id="{057CB95B-B209-4C76-B964-5C6480DDB030}"/>
              </a:ext>
            </a:extLst>
          </p:cNvPr>
          <p:cNvSpPr>
            <a:spLocks noGrp="1"/>
          </p:cNvSpPr>
          <p:nvPr>
            <p:ph idx="1"/>
          </p:nvPr>
        </p:nvSpPr>
        <p:spPr>
          <a:xfrm>
            <a:off x="381000" y="838200"/>
            <a:ext cx="8229600" cy="5105400"/>
          </a:xfrm>
        </p:spPr>
        <p:txBody>
          <a:bodyPr/>
          <a:lstStyle/>
          <a:p>
            <a:r>
              <a:rPr lang="en-US" altLang="en-US"/>
              <a:t>Most people do not listen with the intent to understand; they listen with the intent to reply.</a:t>
            </a:r>
          </a:p>
          <a:p>
            <a:endParaRPr lang="en-US" altLang="en-US"/>
          </a:p>
          <a:p>
            <a:r>
              <a:rPr lang="en-US" altLang="en-US"/>
              <a:t>“Seek first to understand, then to be understood.” – Steven R Covey </a:t>
            </a:r>
          </a:p>
        </p:txBody>
      </p:sp>
      <p:sp>
        <p:nvSpPr>
          <p:cNvPr id="279555" name="Slide Number Placeholder 3">
            <a:extLst>
              <a:ext uri="{FF2B5EF4-FFF2-40B4-BE49-F238E27FC236}">
                <a16:creationId xmlns:a16="http://schemas.microsoft.com/office/drawing/2014/main" id="{7B601448-1CF5-4024-B3DA-0583049AD4D6}"/>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CB751CD9-426B-4719-B6F3-F38A3B2C09CB}" type="slidenum">
              <a:rPr lang="en-US" altLang="en-US" sz="1800" smtClean="0">
                <a:solidFill>
                  <a:schemeClr val="bg1"/>
                </a:solidFill>
                <a:latin typeface="Arial" panose="020B0604020202020204" pitchFamily="34" charset="0"/>
              </a:rPr>
              <a:pPr algn="l" eaLnBrk="0" hangingPunct="0">
                <a:buClrTx/>
                <a:buSzTx/>
                <a:buFontTx/>
                <a:buNone/>
              </a:pPr>
              <a:t>135</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21303447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a:extLst>
              <a:ext uri="{FF2B5EF4-FFF2-40B4-BE49-F238E27FC236}">
                <a16:creationId xmlns:a16="http://schemas.microsoft.com/office/drawing/2014/main" id="{866D990D-9945-4593-B07C-55CCF915814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6BE99C90-DBAB-4854-A8D9-0C55508B5EA0}"/>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570B9CC1-6BAC-43DD-A280-31D6924D9E0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281605" name="Content Placeholder 6">
            <a:extLst>
              <a:ext uri="{FF2B5EF4-FFF2-40B4-BE49-F238E27FC236}">
                <a16:creationId xmlns:a16="http://schemas.microsoft.com/office/drawing/2014/main" id="{735C3881-44E9-45E6-87E2-060D4A7B8CEF}"/>
              </a:ext>
            </a:extLst>
          </p:cNvPr>
          <p:cNvSpPr>
            <a:spLocks noGrp="1"/>
          </p:cNvSpPr>
          <p:nvPr>
            <p:ph sz="quarter" idx="13"/>
          </p:nvPr>
        </p:nvSpPr>
        <p:spPr/>
        <p:txBody>
          <a:bodyPr/>
          <a:lstStyle/>
          <a:p>
            <a:r>
              <a:rPr lang="en-US" altLang="en-US"/>
              <a:t>Tools &amp; Techniques / Communication</a:t>
            </a:r>
          </a:p>
        </p:txBody>
      </p:sp>
      <p:sp>
        <p:nvSpPr>
          <p:cNvPr id="281606" name="Slide Number Placeholder 8">
            <a:extLst>
              <a:ext uri="{FF2B5EF4-FFF2-40B4-BE49-F238E27FC236}">
                <a16:creationId xmlns:a16="http://schemas.microsoft.com/office/drawing/2014/main" id="{8942A66C-F577-44BF-B581-A3211B26AC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9AB0F0-51F8-458B-AE29-303F96EE8919}" type="slidenum">
              <a:rPr lang="en-US" altLang="en-US" smtClean="0"/>
              <a:pPr/>
              <a:t>136</a:t>
            </a:fld>
            <a:endParaRPr lang="en-US" altLang="en-US"/>
          </a:p>
        </p:txBody>
      </p:sp>
    </p:spTree>
    <p:extLst>
      <p:ext uri="{BB962C8B-B14F-4D97-AF65-F5344CB8AC3E}">
        <p14:creationId xmlns:p14="http://schemas.microsoft.com/office/powerpoint/2010/main" val="29693292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7948-D4E6-4942-AED5-6D1D52F51591}"/>
              </a:ext>
            </a:extLst>
          </p:cNvPr>
          <p:cNvSpPr>
            <a:spLocks noGrp="1"/>
          </p:cNvSpPr>
          <p:nvPr>
            <p:ph type="title"/>
          </p:nvPr>
        </p:nvSpPr>
        <p:spPr/>
        <p:txBody>
          <a:bodyPr>
            <a:normAutofit fontScale="90000"/>
          </a:bodyPr>
          <a:lstStyle/>
          <a:p>
            <a:pPr>
              <a:defRPr/>
            </a:pPr>
            <a:r>
              <a:t>Communication Management Plan</a:t>
            </a:r>
          </a:p>
        </p:txBody>
      </p:sp>
      <p:sp>
        <p:nvSpPr>
          <p:cNvPr id="3" name="Content Placeholder 2">
            <a:extLst>
              <a:ext uri="{FF2B5EF4-FFF2-40B4-BE49-F238E27FC236}">
                <a16:creationId xmlns:a16="http://schemas.microsoft.com/office/drawing/2014/main" id="{0577DB77-613A-4756-927C-BEC9E910D5FF}"/>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Identify </a:t>
            </a:r>
            <a:r>
              <a:rPr lang="en-US" b="1" u="sng" dirty="0"/>
              <a:t>who</a:t>
            </a:r>
            <a:r>
              <a:rPr lang="en-US" dirty="0"/>
              <a:t> need to involved in communication</a:t>
            </a:r>
          </a:p>
          <a:p>
            <a:pPr>
              <a:buFont typeface="Arial" charset="0"/>
              <a:buChar char="•"/>
              <a:defRPr/>
            </a:pPr>
            <a:r>
              <a:rPr lang="en-US" dirty="0"/>
              <a:t>Identify </a:t>
            </a:r>
            <a:r>
              <a:rPr lang="en-US" b="1" u="sng" dirty="0"/>
              <a:t>what</a:t>
            </a:r>
            <a:r>
              <a:rPr lang="en-US" dirty="0"/>
              <a:t> information they need, </a:t>
            </a:r>
            <a:r>
              <a:rPr lang="en-US" b="1" u="sng" dirty="0"/>
              <a:t>when</a:t>
            </a:r>
            <a:r>
              <a:rPr lang="en-US" dirty="0"/>
              <a:t> and at what </a:t>
            </a:r>
            <a:r>
              <a:rPr lang="en-US" b="1" u="sng" dirty="0"/>
              <a:t>frequency</a:t>
            </a:r>
          </a:p>
          <a:p>
            <a:pPr>
              <a:buFont typeface="Arial" charset="0"/>
              <a:buChar char="•"/>
              <a:defRPr/>
            </a:pPr>
            <a:r>
              <a:rPr lang="en-US" dirty="0"/>
              <a:t>Identify </a:t>
            </a:r>
            <a:r>
              <a:rPr lang="en-US" b="1" u="sng" dirty="0"/>
              <a:t>how</a:t>
            </a:r>
            <a:r>
              <a:rPr lang="en-US" dirty="0"/>
              <a:t> they want to be communicated</a:t>
            </a:r>
          </a:p>
          <a:p>
            <a:pPr>
              <a:buFont typeface="Arial" charset="0"/>
              <a:buChar char="•"/>
              <a:defRPr/>
            </a:pPr>
            <a:r>
              <a:rPr lang="en-US" dirty="0"/>
              <a:t>Understand </a:t>
            </a:r>
            <a:r>
              <a:rPr lang="en-US" b="1" u="sng" dirty="0"/>
              <a:t>why</a:t>
            </a:r>
            <a:r>
              <a:rPr lang="en-US" dirty="0"/>
              <a:t> a particular information is required by a stakeholder, at a particular frequency, in a particular format</a:t>
            </a:r>
          </a:p>
          <a:p>
            <a:pPr>
              <a:buFont typeface="Arial" charset="0"/>
              <a:buChar char="•"/>
              <a:defRPr/>
            </a:pPr>
            <a:r>
              <a:rPr lang="en-US" dirty="0"/>
              <a:t>Understand the </a:t>
            </a:r>
            <a:r>
              <a:rPr lang="en-US" b="1" u="sng" dirty="0"/>
              <a:t>impact of not giving </a:t>
            </a:r>
            <a:r>
              <a:rPr lang="en-US" dirty="0"/>
              <a:t>a particular information in desired format or frequency to a particular stakeholder</a:t>
            </a:r>
          </a:p>
          <a:p>
            <a:pPr>
              <a:buFont typeface="Arial" charset="0"/>
              <a:buChar char="•"/>
              <a:defRPr/>
            </a:pPr>
            <a:endParaRPr lang="en-US" dirty="0"/>
          </a:p>
          <a:p>
            <a:pPr>
              <a:buFont typeface="Arial" charset="0"/>
              <a:buNone/>
              <a:defRPr/>
            </a:pPr>
            <a:r>
              <a:rPr lang="en-US" b="1" dirty="0"/>
              <a:t>Important Note</a:t>
            </a:r>
          </a:p>
          <a:p>
            <a:pPr>
              <a:buFont typeface="Arial" charset="0"/>
              <a:buChar char="•"/>
              <a:defRPr/>
            </a:pPr>
            <a:r>
              <a:rPr lang="en-US" dirty="0"/>
              <a:t>Expand efforts in communicating only when providing information helps your project or not providing may cause some issue</a:t>
            </a:r>
          </a:p>
          <a:p>
            <a:pPr>
              <a:buFont typeface="Arial" charset="0"/>
              <a:buChar char="•"/>
              <a:defRPr/>
            </a:pPr>
            <a:r>
              <a:rPr lang="en-US" dirty="0"/>
              <a:t>Use appropriate technology for each communication need</a:t>
            </a:r>
          </a:p>
          <a:p>
            <a:pPr>
              <a:buFont typeface="Arial" charset="0"/>
              <a:buChar char="•"/>
              <a:defRPr/>
            </a:pPr>
            <a:r>
              <a:rPr lang="en-US" b="1" dirty="0"/>
              <a:t>Cost of communication </a:t>
            </a:r>
            <a:r>
              <a:rPr lang="en-US" dirty="0"/>
              <a:t>is cost of communication technology, cost of time in making, sending, receiving, analyzing, responding queries etc.</a:t>
            </a:r>
          </a:p>
          <a:p>
            <a:pPr>
              <a:buFont typeface="Arial" charset="0"/>
              <a:buChar char="•"/>
              <a:defRPr/>
            </a:pPr>
            <a:r>
              <a:rPr lang="en-US" dirty="0"/>
              <a:t>Optimize your report format, frequency and communication cost by knowing number of communication channels. Channels= </a:t>
            </a:r>
            <a:r>
              <a:rPr lang="en-US" dirty="0" err="1"/>
              <a:t>Nx</a:t>
            </a:r>
            <a:r>
              <a:rPr lang="en-US" dirty="0"/>
              <a:t>(N-1)/2</a:t>
            </a:r>
          </a:p>
          <a:p>
            <a:pPr>
              <a:buFont typeface="Arial" charset="0"/>
              <a:buChar char="•"/>
              <a:defRPr/>
            </a:pPr>
            <a:r>
              <a:rPr lang="en-US" dirty="0"/>
              <a:t>Document the path of escalation for effective communication</a:t>
            </a:r>
          </a:p>
        </p:txBody>
      </p:sp>
      <p:sp>
        <p:nvSpPr>
          <p:cNvPr id="283652" name="Content Placeholder 3">
            <a:extLst>
              <a:ext uri="{FF2B5EF4-FFF2-40B4-BE49-F238E27FC236}">
                <a16:creationId xmlns:a16="http://schemas.microsoft.com/office/drawing/2014/main" id="{0794EEC0-F94E-4167-AE24-113D3103916E}"/>
              </a:ext>
            </a:extLst>
          </p:cNvPr>
          <p:cNvSpPr>
            <a:spLocks noGrp="1"/>
          </p:cNvSpPr>
          <p:nvPr>
            <p:ph sz="quarter" idx="13"/>
          </p:nvPr>
        </p:nvSpPr>
        <p:spPr/>
        <p:txBody>
          <a:bodyPr/>
          <a:lstStyle/>
          <a:p>
            <a:r>
              <a:rPr lang="en-US" altLang="en-US"/>
              <a:t>Tools &amp; Techniques / Communication</a:t>
            </a:r>
          </a:p>
        </p:txBody>
      </p:sp>
      <p:sp>
        <p:nvSpPr>
          <p:cNvPr id="283653" name="Slide Number Placeholder 6">
            <a:extLst>
              <a:ext uri="{FF2B5EF4-FFF2-40B4-BE49-F238E27FC236}">
                <a16:creationId xmlns:a16="http://schemas.microsoft.com/office/drawing/2014/main" id="{5B70C302-4D18-4F1B-9880-6394EDEBAAD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646D8F-024F-435A-BF14-F986A6AEEE0F}" type="slidenum">
              <a:rPr lang="en-US" altLang="en-US" smtClean="0"/>
              <a:pPr/>
              <a:t>137</a:t>
            </a:fld>
            <a:endParaRPr lang="en-US" altLang="en-US"/>
          </a:p>
        </p:txBody>
      </p:sp>
    </p:spTree>
    <p:extLst>
      <p:ext uri="{BB962C8B-B14F-4D97-AF65-F5344CB8AC3E}">
        <p14:creationId xmlns:p14="http://schemas.microsoft.com/office/powerpoint/2010/main" val="546143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E95E-A77F-459C-B442-2707E45D89CE}"/>
              </a:ext>
            </a:extLst>
          </p:cNvPr>
          <p:cNvSpPr>
            <a:spLocks noGrp="1"/>
          </p:cNvSpPr>
          <p:nvPr>
            <p:ph type="title"/>
          </p:nvPr>
        </p:nvSpPr>
        <p:spPr/>
        <p:txBody>
          <a:bodyPr>
            <a:normAutofit fontScale="90000"/>
          </a:bodyPr>
          <a:lstStyle/>
          <a:p>
            <a:pPr>
              <a:defRPr/>
            </a:pPr>
            <a:r>
              <a:t>Team Space</a:t>
            </a:r>
          </a:p>
        </p:txBody>
      </p:sp>
      <p:sp>
        <p:nvSpPr>
          <p:cNvPr id="3" name="Content Placeholder 2">
            <a:extLst>
              <a:ext uri="{FF2B5EF4-FFF2-40B4-BE49-F238E27FC236}">
                <a16:creationId xmlns:a16="http://schemas.microsoft.com/office/drawing/2014/main" id="{9703F545-B64C-4AFC-AAA1-46F9F8412610}"/>
              </a:ext>
            </a:extLst>
          </p:cNvPr>
          <p:cNvSpPr>
            <a:spLocks noGrp="1"/>
          </p:cNvSpPr>
          <p:nvPr>
            <p:ph idx="1"/>
          </p:nvPr>
        </p:nvSpPr>
        <p:spPr>
          <a:xfrm>
            <a:off x="76200" y="990600"/>
            <a:ext cx="4343400" cy="5181600"/>
          </a:xfrm>
        </p:spPr>
        <p:txBody>
          <a:bodyPr>
            <a:normAutofit fontScale="85000" lnSpcReduction="20000"/>
          </a:bodyPr>
          <a:lstStyle/>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marL="0" indent="0">
              <a:buFont typeface="Arial" charset="0"/>
              <a:buNone/>
              <a:defRPr/>
            </a:pPr>
            <a:r>
              <a:rPr lang="en-US" dirty="0"/>
              <a:t>Team space is working area of agile project team. Only those people who are contributing to project directly should be allowed to sit, stay and talk in that area</a:t>
            </a:r>
          </a:p>
        </p:txBody>
      </p:sp>
      <p:sp>
        <p:nvSpPr>
          <p:cNvPr id="285700" name="Content Placeholder 3">
            <a:extLst>
              <a:ext uri="{FF2B5EF4-FFF2-40B4-BE49-F238E27FC236}">
                <a16:creationId xmlns:a16="http://schemas.microsoft.com/office/drawing/2014/main" id="{B3314DC4-7C63-4917-9D3B-F7F3A4BD7D2E}"/>
              </a:ext>
            </a:extLst>
          </p:cNvPr>
          <p:cNvSpPr>
            <a:spLocks noGrp="1"/>
          </p:cNvSpPr>
          <p:nvPr>
            <p:ph idx="13"/>
          </p:nvPr>
        </p:nvSpPr>
        <p:spPr>
          <a:xfrm>
            <a:off x="4724400" y="990600"/>
            <a:ext cx="4114800" cy="3505200"/>
          </a:xfrm>
        </p:spPr>
        <p:txBody>
          <a:bodyPr/>
          <a:lstStyle/>
          <a:p>
            <a:pPr>
              <a:buFont typeface="Arial" panose="020B0604020202020204" pitchFamily="34" charset="0"/>
              <a:buNone/>
            </a:pPr>
            <a:r>
              <a:rPr lang="en-US" altLang="en-US"/>
              <a:t>This area should be </a:t>
            </a:r>
          </a:p>
          <a:p>
            <a:r>
              <a:rPr lang="en-US" altLang="en-US" b="1"/>
              <a:t>Informative</a:t>
            </a:r>
            <a:endParaRPr lang="en-US" altLang="en-US"/>
          </a:p>
          <a:p>
            <a:r>
              <a:rPr lang="en-US" altLang="en-US" b="1"/>
              <a:t>Spacious</a:t>
            </a:r>
            <a:endParaRPr lang="en-US" altLang="en-US"/>
          </a:p>
          <a:p>
            <a:r>
              <a:rPr lang="en-US" altLang="en-US" b="1"/>
              <a:t>Comfortable to work</a:t>
            </a:r>
            <a:endParaRPr lang="en-US" altLang="en-US"/>
          </a:p>
          <a:p>
            <a:r>
              <a:rPr lang="en-US" altLang="en-US" b="1"/>
              <a:t>Shielded from external noise</a:t>
            </a:r>
            <a:endParaRPr lang="en-US" altLang="en-US"/>
          </a:p>
          <a:p>
            <a:r>
              <a:rPr lang="en-US" altLang="en-US" b="1"/>
              <a:t>Easy to collaborate</a:t>
            </a:r>
            <a:endParaRPr lang="en-US" altLang="en-US"/>
          </a:p>
          <a:p>
            <a:endParaRPr lang="en-US" altLang="en-US"/>
          </a:p>
          <a:p>
            <a:endParaRPr lang="en-US" altLang="en-US"/>
          </a:p>
        </p:txBody>
      </p:sp>
      <p:sp>
        <p:nvSpPr>
          <p:cNvPr id="285701" name="Content Placeholder 7">
            <a:extLst>
              <a:ext uri="{FF2B5EF4-FFF2-40B4-BE49-F238E27FC236}">
                <a16:creationId xmlns:a16="http://schemas.microsoft.com/office/drawing/2014/main" id="{A368D64D-6049-4213-95D4-6FC59051DEAE}"/>
              </a:ext>
            </a:extLst>
          </p:cNvPr>
          <p:cNvSpPr>
            <a:spLocks noGrp="1"/>
          </p:cNvSpPr>
          <p:nvPr>
            <p:ph sz="quarter" idx="17"/>
          </p:nvPr>
        </p:nvSpPr>
        <p:spPr/>
        <p:txBody>
          <a:bodyPr/>
          <a:lstStyle/>
          <a:p>
            <a:r>
              <a:rPr lang="en-US" altLang="en-US"/>
              <a:t>Tools &amp; Techniques / Communication</a:t>
            </a:r>
          </a:p>
          <a:p>
            <a:endParaRPr lang="en-US" altLang="en-US"/>
          </a:p>
        </p:txBody>
      </p:sp>
      <p:pic>
        <p:nvPicPr>
          <p:cNvPr id="285702" name="Picture 4" descr="http://www.infoq.com/resource/articles/agile-team-spaces/en/resources/image3.jpg">
            <a:extLst>
              <a:ext uri="{FF2B5EF4-FFF2-40B4-BE49-F238E27FC236}">
                <a16:creationId xmlns:a16="http://schemas.microsoft.com/office/drawing/2014/main" id="{3AFD4546-C257-4A87-ADA6-485B21E6D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a:ext uri="{FF2B5EF4-FFF2-40B4-BE49-F238E27FC236}">
                <a16:creationId xmlns:a16="http://schemas.microsoft.com/office/drawing/2014/main" id="{4CE8820B-06DE-42F6-9A85-E342D24B0B73}"/>
              </a:ext>
            </a:extLst>
          </p:cNvPr>
          <p:cNvSpPr/>
          <p:nvPr/>
        </p:nvSpPr>
        <p:spPr>
          <a:xfrm>
            <a:off x="5181600" y="5029200"/>
            <a:ext cx="3200400" cy="1219200"/>
          </a:xfrm>
          <a:prstGeom prst="wedgeRoundRectCallout">
            <a:avLst>
              <a:gd name="adj1" fmla="val -86078"/>
              <a:gd name="adj2" fmla="val -254291"/>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285704" name="Slide Number Placeholder 9">
            <a:extLst>
              <a:ext uri="{FF2B5EF4-FFF2-40B4-BE49-F238E27FC236}">
                <a16:creationId xmlns:a16="http://schemas.microsoft.com/office/drawing/2014/main" id="{426A5269-A697-453A-BCBF-BDF27E6A4DF0}"/>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3EA8B-46A0-4147-A3CD-D85C1AF5DFA8}" type="slidenum">
              <a:rPr lang="en-US" altLang="en-US" smtClean="0"/>
              <a:pPr/>
              <a:t>138</a:t>
            </a:fld>
            <a:endParaRPr lang="en-US" altLang="en-US"/>
          </a:p>
        </p:txBody>
      </p:sp>
      <p:sp>
        <p:nvSpPr>
          <p:cNvPr id="10" name="TextBox 9">
            <a:extLst>
              <a:ext uri="{FF2B5EF4-FFF2-40B4-BE49-F238E27FC236}">
                <a16:creationId xmlns:a16="http://schemas.microsoft.com/office/drawing/2014/main" id="{6D2143B1-ABE9-4CCD-8E25-335A0DE7EBC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5774795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20A569A-F2AD-4A00-87C4-E370F3A4C462}"/>
              </a:ext>
            </a:extLst>
          </p:cNvPr>
          <p:cNvSpPr>
            <a:spLocks noGrp="1"/>
          </p:cNvSpPr>
          <p:nvPr>
            <p:ph type="title"/>
          </p:nvPr>
        </p:nvSpPr>
        <p:spPr/>
        <p:txBody>
          <a:bodyPr>
            <a:normAutofit fontScale="90000"/>
          </a:bodyPr>
          <a:lstStyle/>
          <a:p>
            <a:pPr>
              <a:defRPr/>
            </a:pPr>
            <a:r>
              <a:t>Information Radiator</a:t>
            </a:r>
          </a:p>
        </p:txBody>
      </p:sp>
      <p:sp>
        <p:nvSpPr>
          <p:cNvPr id="287747" name="Content Placeholder 13">
            <a:extLst>
              <a:ext uri="{FF2B5EF4-FFF2-40B4-BE49-F238E27FC236}">
                <a16:creationId xmlns:a16="http://schemas.microsoft.com/office/drawing/2014/main" id="{535C9D93-E404-4836-A267-79E80B7E8390}"/>
              </a:ext>
            </a:extLst>
          </p:cNvPr>
          <p:cNvSpPr>
            <a:spLocks noGrp="1"/>
          </p:cNvSpPr>
          <p:nvPr>
            <p:ph sz="quarter" idx="13"/>
          </p:nvPr>
        </p:nvSpPr>
        <p:spPr/>
        <p:txBody>
          <a:bodyPr/>
          <a:lstStyle/>
          <a:p>
            <a:endParaRPr lang="en-US" altLang="en-US"/>
          </a:p>
        </p:txBody>
      </p:sp>
      <p:pic>
        <p:nvPicPr>
          <p:cNvPr id="287748" name="Picture 2" descr="http://www.xqa.com.ar/visualmanagement/wp-content/black_board_small.jpg">
            <a:extLst>
              <a:ext uri="{FF2B5EF4-FFF2-40B4-BE49-F238E27FC236}">
                <a16:creationId xmlns:a16="http://schemas.microsoft.com/office/drawing/2014/main" id="{084F45AB-A2F4-4D1B-8DB7-C3F61B06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a:extLst>
              <a:ext uri="{FF2B5EF4-FFF2-40B4-BE49-F238E27FC236}">
                <a16:creationId xmlns:a16="http://schemas.microsoft.com/office/drawing/2014/main" id="{8708F56C-A740-42B9-BE85-09EBB5070C37}"/>
              </a:ext>
            </a:extLst>
          </p:cNvPr>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a:extLst>
              <a:ext uri="{FF2B5EF4-FFF2-40B4-BE49-F238E27FC236}">
                <a16:creationId xmlns:a16="http://schemas.microsoft.com/office/drawing/2014/main" id="{90DB7B1E-77D3-45DA-9C73-7F8E1DB1EF3C}"/>
              </a:ext>
            </a:extLst>
          </p:cNvPr>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a:extLst>
              <a:ext uri="{FF2B5EF4-FFF2-40B4-BE49-F238E27FC236}">
                <a16:creationId xmlns:a16="http://schemas.microsoft.com/office/drawing/2014/main" id="{8433B436-B51C-48BE-B0B4-EF04DC3EE9B0}"/>
              </a:ext>
            </a:extLst>
          </p:cNvPr>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a:extLst>
              <a:ext uri="{FF2B5EF4-FFF2-40B4-BE49-F238E27FC236}">
                <a16:creationId xmlns:a16="http://schemas.microsoft.com/office/drawing/2014/main" id="{484AAFA2-0BE6-46BA-BDB8-7CE00B454C62}"/>
              </a:ext>
            </a:extLst>
          </p:cNvPr>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a:extLst>
              <a:ext uri="{FF2B5EF4-FFF2-40B4-BE49-F238E27FC236}">
                <a16:creationId xmlns:a16="http://schemas.microsoft.com/office/drawing/2014/main" id="{2E190038-5F30-49D6-825E-3B4D3BD80436}"/>
              </a:ext>
            </a:extLst>
          </p:cNvPr>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a:extLst>
              <a:ext uri="{FF2B5EF4-FFF2-40B4-BE49-F238E27FC236}">
                <a16:creationId xmlns:a16="http://schemas.microsoft.com/office/drawing/2014/main" id="{ED002092-7A1B-4D6D-B131-E33FF4CD11E4}"/>
              </a:ext>
            </a:extLst>
          </p:cNvPr>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287755" name="Slide Number Placeholder 14">
            <a:extLst>
              <a:ext uri="{FF2B5EF4-FFF2-40B4-BE49-F238E27FC236}">
                <a16:creationId xmlns:a16="http://schemas.microsoft.com/office/drawing/2014/main" id="{EE924562-9BA6-46EB-87D0-2CE10388B61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B26E83-3037-4B55-B976-551ACE94B2CA}" type="slidenum">
              <a:rPr lang="en-US" altLang="en-US" smtClean="0"/>
              <a:pPr/>
              <a:t>139</a:t>
            </a:fld>
            <a:endParaRPr lang="en-US" altLang="en-US"/>
          </a:p>
        </p:txBody>
      </p:sp>
      <p:sp>
        <p:nvSpPr>
          <p:cNvPr id="13" name="TextBox 12">
            <a:extLst>
              <a:ext uri="{FF2B5EF4-FFF2-40B4-BE49-F238E27FC236}">
                <a16:creationId xmlns:a16="http://schemas.microsoft.com/office/drawing/2014/main" id="{86EFD49C-5FEC-496B-98BB-0F0C3B714F7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44292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fontScale="90000"/>
          </a:bodyPr>
          <a:lstStyle/>
          <a:p>
            <a:pPr>
              <a:defRPr/>
            </a:pPr>
            <a:r>
              <a:rPr b="1">
                <a:solidFill>
                  <a:srgbClr val="000000"/>
                </a:solidFill>
              </a:rPr>
              <a:t>Earning 30 PDU for Maintaining PMI-ACP</a:t>
            </a:r>
            <a:endParaRPr/>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a:xfrm>
            <a:off x="381000" y="838200"/>
            <a:ext cx="8229600" cy="5105400"/>
          </a:xfrm>
        </p:spPr>
        <p:txBody>
          <a:bodyPr>
            <a:normAutofit/>
          </a:bodyPr>
          <a:lstStyle/>
          <a:p>
            <a:pPr marL="357188" indent="-357188">
              <a:spcBef>
                <a:spcPts val="700"/>
              </a:spcBef>
              <a:buClr>
                <a:srgbClr val="0099FF"/>
              </a:buClr>
              <a:buFont typeface="Wingdings"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000" dirty="0">
                <a:solidFill>
                  <a:srgbClr val="000000"/>
                </a:solidFill>
                <a:latin typeface="Arial" panose="020B0604020202020204" pitchFamily="34" charset="0"/>
                <a:cs typeface="Arial" panose="020B0604020202020204" pitchFamily="34" charset="0"/>
              </a:rPr>
              <a:t>Before 3</a:t>
            </a:r>
            <a:r>
              <a:rPr lang="en-US" sz="2000" baseline="33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anniversary of your PMI-ACP certificate accumulate 30 PDU in 3 years and pay $90 to renew your certificate for another 3 years. 30 PDU accrued towards PMI-ACP certificate renewal can also be used for PMP certificate renewal.</a:t>
            </a:r>
          </a:p>
          <a:p>
            <a:pPr>
              <a:buFont typeface="Arial" charset="0"/>
              <a:buChar char="•"/>
              <a:defRPr/>
            </a:pPr>
            <a:endParaRPr lang="en-US" sz="2800" dirty="0">
              <a:latin typeface="Arial" panose="020B0604020202020204" pitchFamily="34" charset="0"/>
              <a:cs typeface="Arial" panose="020B0604020202020204" pitchFamily="34" charset="0"/>
            </a:endParaRPr>
          </a:p>
        </p:txBody>
      </p:sp>
      <p:sp>
        <p:nvSpPr>
          <p:cNvPr id="31750" name="Content Placeholder 5">
            <a:extLst>
              <a:ext uri="{FF2B5EF4-FFF2-40B4-BE49-F238E27FC236}">
                <a16:creationId xmlns:a16="http://schemas.microsoft.com/office/drawing/2014/main" id="{22980C03-93D3-41AB-818A-B613693E9E83}"/>
              </a:ext>
            </a:extLst>
          </p:cNvPr>
          <p:cNvSpPr>
            <a:spLocks noGrp="1"/>
          </p:cNvSpPr>
          <p:nvPr>
            <p:ph sz="quarter" idx="13"/>
          </p:nvPr>
        </p:nvSpPr>
        <p:spPr/>
        <p:txBody>
          <a:bodyPr/>
          <a:lstStyle/>
          <a:p>
            <a:endParaRPr lang="en-US" altLang="en-US"/>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14</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CC0C-7736-40A3-A562-37AB56D78F98}"/>
              </a:ext>
            </a:extLst>
          </p:cNvPr>
          <p:cNvSpPr>
            <a:spLocks noGrp="1"/>
          </p:cNvSpPr>
          <p:nvPr>
            <p:ph type="title"/>
          </p:nvPr>
        </p:nvSpPr>
        <p:spPr/>
        <p:txBody>
          <a:bodyPr>
            <a:normAutofit fontScale="90000"/>
          </a:bodyPr>
          <a:lstStyle/>
          <a:p>
            <a:pPr>
              <a:defRPr/>
            </a:pPr>
            <a:r>
              <a:t>Osmotic Communication</a:t>
            </a:r>
          </a:p>
        </p:txBody>
      </p:sp>
      <p:sp>
        <p:nvSpPr>
          <p:cNvPr id="3" name="Content Placeholder 2">
            <a:extLst>
              <a:ext uri="{FF2B5EF4-FFF2-40B4-BE49-F238E27FC236}">
                <a16:creationId xmlns:a16="http://schemas.microsoft.com/office/drawing/2014/main" id="{EA58E899-14B5-45CD-94C4-A95F65FC164B}"/>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9796" name="Content Placeholder 3">
            <a:extLst>
              <a:ext uri="{FF2B5EF4-FFF2-40B4-BE49-F238E27FC236}">
                <a16:creationId xmlns:a16="http://schemas.microsoft.com/office/drawing/2014/main" id="{60A80F79-7F72-4A84-BFD1-7BB45F8A6884}"/>
              </a:ext>
            </a:extLst>
          </p:cNvPr>
          <p:cNvSpPr>
            <a:spLocks noGrp="1"/>
          </p:cNvSpPr>
          <p:nvPr>
            <p:ph sz="quarter" idx="13"/>
          </p:nvPr>
        </p:nvSpPr>
        <p:spPr/>
        <p:txBody>
          <a:bodyPr/>
          <a:lstStyle/>
          <a:p>
            <a:r>
              <a:rPr lang="en-US" altLang="en-US"/>
              <a:t>Tools &amp; Techniques / Communication</a:t>
            </a:r>
          </a:p>
        </p:txBody>
      </p:sp>
      <p:sp>
        <p:nvSpPr>
          <p:cNvPr id="289797" name="Slide Number Placeholder 6">
            <a:extLst>
              <a:ext uri="{FF2B5EF4-FFF2-40B4-BE49-F238E27FC236}">
                <a16:creationId xmlns:a16="http://schemas.microsoft.com/office/drawing/2014/main" id="{4651484B-6448-4B69-AB91-D4FBBCF3EF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A328EC-0608-4E31-B7AA-1F38B23C8E88}" type="slidenum">
              <a:rPr lang="en-US" altLang="en-US" smtClean="0"/>
              <a:pPr/>
              <a:t>140</a:t>
            </a:fld>
            <a:endParaRPr lang="en-US" altLang="en-US"/>
          </a:p>
        </p:txBody>
      </p:sp>
    </p:spTree>
    <p:extLst>
      <p:ext uri="{BB962C8B-B14F-4D97-AF65-F5344CB8AC3E}">
        <p14:creationId xmlns:p14="http://schemas.microsoft.com/office/powerpoint/2010/main" val="3970133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8F2-0C7B-4351-B150-27B4345457B4}"/>
              </a:ext>
            </a:extLst>
          </p:cNvPr>
          <p:cNvSpPr>
            <a:spLocks noGrp="1"/>
          </p:cNvSpPr>
          <p:nvPr>
            <p:ph type="title"/>
          </p:nvPr>
        </p:nvSpPr>
        <p:spPr/>
        <p:txBody>
          <a:bodyPr>
            <a:normAutofit fontScale="90000"/>
          </a:bodyPr>
          <a:lstStyle/>
          <a:p>
            <a:pPr>
              <a:defRPr/>
            </a:pPr>
            <a:r>
              <a:t>Daily Stand-ups</a:t>
            </a:r>
          </a:p>
        </p:txBody>
      </p:sp>
      <p:sp>
        <p:nvSpPr>
          <p:cNvPr id="291843" name="Content Placeholder 2">
            <a:extLst>
              <a:ext uri="{FF2B5EF4-FFF2-40B4-BE49-F238E27FC236}">
                <a16:creationId xmlns:a16="http://schemas.microsoft.com/office/drawing/2014/main" id="{7646ECEB-2BCE-4BB8-8052-AE18C4211925}"/>
              </a:ext>
            </a:extLst>
          </p:cNvPr>
          <p:cNvSpPr>
            <a:spLocks noGrp="1"/>
          </p:cNvSpPr>
          <p:nvPr>
            <p:ph idx="1"/>
          </p:nvPr>
        </p:nvSpPr>
        <p:spPr>
          <a:xfrm>
            <a:off x="381000" y="838200"/>
            <a:ext cx="8229600" cy="5334000"/>
          </a:xfrm>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91844" name="Content Placeholder 3">
            <a:extLst>
              <a:ext uri="{FF2B5EF4-FFF2-40B4-BE49-F238E27FC236}">
                <a16:creationId xmlns:a16="http://schemas.microsoft.com/office/drawing/2014/main" id="{12FC0E7F-4C61-4F41-A0CA-EA97A35CFE82}"/>
              </a:ext>
            </a:extLst>
          </p:cNvPr>
          <p:cNvSpPr>
            <a:spLocks noGrp="1"/>
          </p:cNvSpPr>
          <p:nvPr>
            <p:ph sz="quarter" idx="13"/>
          </p:nvPr>
        </p:nvSpPr>
        <p:spPr/>
        <p:txBody>
          <a:bodyPr/>
          <a:lstStyle/>
          <a:p>
            <a:r>
              <a:rPr lang="en-US" altLang="en-US"/>
              <a:t>Tools &amp; Techniques / Communication</a:t>
            </a:r>
          </a:p>
        </p:txBody>
      </p:sp>
      <p:sp>
        <p:nvSpPr>
          <p:cNvPr id="291845" name="Slide Number Placeholder 6">
            <a:extLst>
              <a:ext uri="{FF2B5EF4-FFF2-40B4-BE49-F238E27FC236}">
                <a16:creationId xmlns:a16="http://schemas.microsoft.com/office/drawing/2014/main" id="{E7C0E36F-B690-401E-8087-5F878CC53D3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783341-571C-4178-873D-FD7008DC4AF5}" type="slidenum">
              <a:rPr lang="en-US" altLang="en-US" smtClean="0"/>
              <a:pPr/>
              <a:t>141</a:t>
            </a:fld>
            <a:endParaRPr lang="en-US" altLang="en-US"/>
          </a:p>
        </p:txBody>
      </p:sp>
    </p:spTree>
    <p:extLst>
      <p:ext uri="{BB962C8B-B14F-4D97-AF65-F5344CB8AC3E}">
        <p14:creationId xmlns:p14="http://schemas.microsoft.com/office/powerpoint/2010/main" val="28487462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E1B1B7-F011-427C-AE14-A7DB338D88CA}"/>
              </a:ext>
            </a:extLst>
          </p:cNvPr>
          <p:cNvSpPr>
            <a:spLocks noGrp="1"/>
          </p:cNvSpPr>
          <p:nvPr>
            <p:ph type="title"/>
          </p:nvPr>
        </p:nvSpPr>
        <p:spPr/>
        <p:txBody>
          <a:bodyPr>
            <a:normAutofit fontScale="90000"/>
          </a:bodyPr>
          <a:lstStyle/>
          <a:p>
            <a:pPr>
              <a:defRPr/>
            </a:pPr>
            <a:r>
              <a:t>Daily Stand-ups</a:t>
            </a:r>
          </a:p>
        </p:txBody>
      </p:sp>
      <p:sp>
        <p:nvSpPr>
          <p:cNvPr id="293891" name="Content Placeholder 7">
            <a:extLst>
              <a:ext uri="{FF2B5EF4-FFF2-40B4-BE49-F238E27FC236}">
                <a16:creationId xmlns:a16="http://schemas.microsoft.com/office/drawing/2014/main" id="{817CFC7B-2051-4B5D-9AAA-4B51AF937E8A}"/>
              </a:ext>
            </a:extLst>
          </p:cNvPr>
          <p:cNvSpPr>
            <a:spLocks noGrp="1"/>
          </p:cNvSpPr>
          <p:nvPr>
            <p:ph sz="quarter" idx="13"/>
          </p:nvPr>
        </p:nvSpPr>
        <p:spPr/>
        <p:txBody>
          <a:bodyPr/>
          <a:lstStyle/>
          <a:p>
            <a:r>
              <a:rPr lang="en-US" altLang="en-US"/>
              <a:t>Tools &amp; Techniques / Communication</a:t>
            </a:r>
          </a:p>
          <a:p>
            <a:endParaRPr lang="en-US" altLang="en-US"/>
          </a:p>
        </p:txBody>
      </p:sp>
      <p:pic>
        <p:nvPicPr>
          <p:cNvPr id="293892" name="Picture 8" descr="Agile-daily-scrum.png">
            <a:extLst>
              <a:ext uri="{FF2B5EF4-FFF2-40B4-BE49-F238E27FC236}">
                <a16:creationId xmlns:a16="http://schemas.microsoft.com/office/drawing/2014/main" id="{A1DF26A5-F0E2-4318-A868-AD0DB858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E493D7FF-A7A4-42D4-B16B-25E6D9AFEF55}"/>
              </a:ext>
            </a:extLst>
          </p:cNvPr>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a:extLst>
              <a:ext uri="{FF2B5EF4-FFF2-40B4-BE49-F238E27FC236}">
                <a16:creationId xmlns:a16="http://schemas.microsoft.com/office/drawing/2014/main" id="{A93F4F39-D3C6-4E19-95F2-E76586FCC10D}"/>
              </a:ext>
            </a:extLst>
          </p:cNvPr>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a:extLst>
              <a:ext uri="{FF2B5EF4-FFF2-40B4-BE49-F238E27FC236}">
                <a16:creationId xmlns:a16="http://schemas.microsoft.com/office/drawing/2014/main" id="{E06523C7-F483-43A7-8461-32D719B07098}"/>
              </a:ext>
            </a:extLst>
          </p:cNvPr>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a:extLst>
              <a:ext uri="{FF2B5EF4-FFF2-40B4-BE49-F238E27FC236}">
                <a16:creationId xmlns:a16="http://schemas.microsoft.com/office/drawing/2014/main" id="{69C91103-B7E3-4423-8D84-3448CCBDA3A1}"/>
              </a:ext>
            </a:extLst>
          </p:cNvPr>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a:extLst>
              <a:ext uri="{FF2B5EF4-FFF2-40B4-BE49-F238E27FC236}">
                <a16:creationId xmlns:a16="http://schemas.microsoft.com/office/drawing/2014/main" id="{4BDD6CD8-5FB6-422E-9FA6-A9F47740EA49}"/>
              </a:ext>
            </a:extLst>
          </p:cNvPr>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293898" name="Slide Number Placeholder 11">
            <a:extLst>
              <a:ext uri="{FF2B5EF4-FFF2-40B4-BE49-F238E27FC236}">
                <a16:creationId xmlns:a16="http://schemas.microsoft.com/office/drawing/2014/main" id="{235A3C07-2522-4832-887B-13CA279D46B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E05B9B-85E4-4CDB-83C9-9665E4CE3DF3}" type="slidenum">
              <a:rPr lang="en-US" altLang="en-US" smtClean="0"/>
              <a:pPr/>
              <a:t>142</a:t>
            </a:fld>
            <a:endParaRPr lang="en-US" altLang="en-US"/>
          </a:p>
        </p:txBody>
      </p:sp>
    </p:spTree>
    <p:extLst>
      <p:ext uri="{BB962C8B-B14F-4D97-AF65-F5344CB8AC3E}">
        <p14:creationId xmlns:p14="http://schemas.microsoft.com/office/powerpoint/2010/main" val="4490843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030A-594B-437A-8593-38BF4A7E1D99}"/>
              </a:ext>
            </a:extLst>
          </p:cNvPr>
          <p:cNvSpPr>
            <a:spLocks noGrp="1"/>
          </p:cNvSpPr>
          <p:nvPr>
            <p:ph type="title"/>
          </p:nvPr>
        </p:nvSpPr>
        <p:spPr/>
        <p:txBody>
          <a:bodyPr>
            <a:normAutofit fontScale="90000"/>
          </a:bodyPr>
          <a:lstStyle/>
          <a:p>
            <a:pPr>
              <a:defRPr/>
            </a:pPr>
            <a:r>
              <a:t>Dimensions of Communications</a:t>
            </a:r>
          </a:p>
        </p:txBody>
      </p:sp>
      <p:sp>
        <p:nvSpPr>
          <p:cNvPr id="295939" name="Content Placeholder 2">
            <a:extLst>
              <a:ext uri="{FF2B5EF4-FFF2-40B4-BE49-F238E27FC236}">
                <a16:creationId xmlns:a16="http://schemas.microsoft.com/office/drawing/2014/main" id="{024C8EFA-0DE0-4D90-8E0E-2626A0AB7E1A}"/>
              </a:ext>
            </a:extLst>
          </p:cNvPr>
          <p:cNvSpPr>
            <a:spLocks noGrp="1"/>
          </p:cNvSpPr>
          <p:nvPr>
            <p:ph idx="1"/>
          </p:nvPr>
        </p:nvSpPr>
        <p:spPr>
          <a:xfrm>
            <a:off x="381000" y="838200"/>
            <a:ext cx="8229600" cy="5105400"/>
          </a:xfrm>
        </p:spPr>
        <p:txBody>
          <a:bodyPr/>
          <a:lstStyle/>
          <a:p>
            <a:r>
              <a:rPr lang="en-US" altLang="en-US"/>
              <a:t>Internal vs External</a:t>
            </a:r>
          </a:p>
          <a:p>
            <a:r>
              <a:rPr lang="en-US" altLang="en-US"/>
              <a:t>Formal vs Informal</a:t>
            </a:r>
          </a:p>
          <a:p>
            <a:r>
              <a:rPr lang="en-US" altLang="en-US"/>
              <a:t>Vertical vs Horizontal</a:t>
            </a:r>
          </a:p>
          <a:p>
            <a:r>
              <a:rPr lang="en-US" altLang="en-US"/>
              <a:t>Official vs Unofficial</a:t>
            </a:r>
          </a:p>
          <a:p>
            <a:r>
              <a:rPr lang="en-US" altLang="en-US"/>
              <a:t>Written vs Oral</a:t>
            </a:r>
          </a:p>
          <a:p>
            <a:r>
              <a:rPr lang="en-US" altLang="en-US"/>
              <a:t>Verbal vs Non-verbal</a:t>
            </a:r>
          </a:p>
        </p:txBody>
      </p:sp>
      <p:sp>
        <p:nvSpPr>
          <p:cNvPr id="295940" name="Content Placeholder 3">
            <a:extLst>
              <a:ext uri="{FF2B5EF4-FFF2-40B4-BE49-F238E27FC236}">
                <a16:creationId xmlns:a16="http://schemas.microsoft.com/office/drawing/2014/main" id="{EFE73445-F059-40CD-BA73-ACEF452A9E68}"/>
              </a:ext>
            </a:extLst>
          </p:cNvPr>
          <p:cNvSpPr>
            <a:spLocks noGrp="1"/>
          </p:cNvSpPr>
          <p:nvPr>
            <p:ph sz="quarter" idx="13"/>
          </p:nvPr>
        </p:nvSpPr>
        <p:spPr/>
        <p:txBody>
          <a:bodyPr/>
          <a:lstStyle/>
          <a:p>
            <a:r>
              <a:rPr lang="en-US" altLang="en-US"/>
              <a:t>Tools &amp; Techniques / Communication</a:t>
            </a:r>
          </a:p>
        </p:txBody>
      </p:sp>
      <p:sp>
        <p:nvSpPr>
          <p:cNvPr id="295941" name="Slide Number Placeholder 6">
            <a:extLst>
              <a:ext uri="{FF2B5EF4-FFF2-40B4-BE49-F238E27FC236}">
                <a16:creationId xmlns:a16="http://schemas.microsoft.com/office/drawing/2014/main" id="{CE43ED2A-B7B2-40F7-800E-F1E6E4AC88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DB55E2-944F-419E-9C3C-3435F70D22A8}" type="slidenum">
              <a:rPr lang="en-US" altLang="en-US" smtClean="0"/>
              <a:pPr/>
              <a:t>143</a:t>
            </a:fld>
            <a:endParaRPr lang="en-US" altLang="en-US"/>
          </a:p>
        </p:txBody>
      </p:sp>
    </p:spTree>
    <p:extLst>
      <p:ext uri="{BB962C8B-B14F-4D97-AF65-F5344CB8AC3E}">
        <p14:creationId xmlns:p14="http://schemas.microsoft.com/office/powerpoint/2010/main" val="364129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C93F-C110-4FB1-AA7A-F3B880AA1B5D}"/>
              </a:ext>
            </a:extLst>
          </p:cNvPr>
          <p:cNvSpPr>
            <a:spLocks noGrp="1"/>
          </p:cNvSpPr>
          <p:nvPr>
            <p:ph type="title"/>
          </p:nvPr>
        </p:nvSpPr>
        <p:spPr/>
        <p:txBody>
          <a:bodyPr>
            <a:normAutofit fontScale="90000"/>
          </a:bodyPr>
          <a:lstStyle/>
          <a:p>
            <a:pPr>
              <a:defRPr/>
            </a:pPr>
            <a:r>
              <a:t>Level of Listening</a:t>
            </a:r>
          </a:p>
        </p:txBody>
      </p:sp>
      <p:sp>
        <p:nvSpPr>
          <p:cNvPr id="297987" name="Content Placeholder 2">
            <a:extLst>
              <a:ext uri="{FF2B5EF4-FFF2-40B4-BE49-F238E27FC236}">
                <a16:creationId xmlns:a16="http://schemas.microsoft.com/office/drawing/2014/main" id="{816E3CB0-3602-4EA2-87C5-270462A21284}"/>
              </a:ext>
            </a:extLst>
          </p:cNvPr>
          <p:cNvSpPr>
            <a:spLocks noGrp="1"/>
          </p:cNvSpPr>
          <p:nvPr>
            <p:ph idx="1"/>
          </p:nvPr>
        </p:nvSpPr>
        <p:spPr>
          <a:xfrm>
            <a:off x="381000" y="838200"/>
            <a:ext cx="8229600" cy="5105400"/>
          </a:xfrm>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7988" name="Content Placeholder 3">
            <a:extLst>
              <a:ext uri="{FF2B5EF4-FFF2-40B4-BE49-F238E27FC236}">
                <a16:creationId xmlns:a16="http://schemas.microsoft.com/office/drawing/2014/main" id="{1C1BB952-3796-4B1E-8FC4-5435AA5A28C8}"/>
              </a:ext>
            </a:extLst>
          </p:cNvPr>
          <p:cNvSpPr>
            <a:spLocks noGrp="1"/>
          </p:cNvSpPr>
          <p:nvPr>
            <p:ph sz="quarter" idx="13"/>
          </p:nvPr>
        </p:nvSpPr>
        <p:spPr/>
        <p:txBody>
          <a:bodyPr/>
          <a:lstStyle/>
          <a:p>
            <a:endParaRPr lang="en-US" altLang="en-US"/>
          </a:p>
        </p:txBody>
      </p:sp>
      <p:sp>
        <p:nvSpPr>
          <p:cNvPr id="297989" name="Slide Number Placeholder 6">
            <a:extLst>
              <a:ext uri="{FF2B5EF4-FFF2-40B4-BE49-F238E27FC236}">
                <a16:creationId xmlns:a16="http://schemas.microsoft.com/office/drawing/2014/main" id="{F7973D9E-4D50-46F1-9ECC-330849638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D89269-D62D-41F4-94F2-1C524E572801}" type="slidenum">
              <a:rPr lang="en-US" altLang="en-US" smtClean="0"/>
              <a:pPr/>
              <a:t>144</a:t>
            </a:fld>
            <a:endParaRPr lang="en-US" altLang="en-US"/>
          </a:p>
        </p:txBody>
      </p:sp>
    </p:spTree>
    <p:extLst>
      <p:ext uri="{BB962C8B-B14F-4D97-AF65-F5344CB8AC3E}">
        <p14:creationId xmlns:p14="http://schemas.microsoft.com/office/powerpoint/2010/main" val="32610046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BF51-3A50-4B48-8BB7-BF491BC77871}"/>
              </a:ext>
            </a:extLst>
          </p:cNvPr>
          <p:cNvSpPr>
            <a:spLocks noGrp="1"/>
          </p:cNvSpPr>
          <p:nvPr>
            <p:ph type="title"/>
          </p:nvPr>
        </p:nvSpPr>
        <p:spPr/>
        <p:txBody>
          <a:bodyPr>
            <a:normAutofit fontScale="90000"/>
          </a:bodyPr>
          <a:lstStyle/>
          <a:p>
            <a:pPr>
              <a:defRPr/>
            </a:pPr>
            <a:r>
              <a:t>Communication Skills</a:t>
            </a:r>
          </a:p>
        </p:txBody>
      </p:sp>
      <p:sp>
        <p:nvSpPr>
          <p:cNvPr id="300035" name="Content Placeholder 2">
            <a:extLst>
              <a:ext uri="{FF2B5EF4-FFF2-40B4-BE49-F238E27FC236}">
                <a16:creationId xmlns:a16="http://schemas.microsoft.com/office/drawing/2014/main" id="{F24EDEE3-59E3-49ED-BF58-47CC13B03423}"/>
              </a:ext>
            </a:extLst>
          </p:cNvPr>
          <p:cNvSpPr>
            <a:spLocks noGrp="1"/>
          </p:cNvSpPr>
          <p:nvPr>
            <p:ph idx="1"/>
          </p:nvPr>
        </p:nvSpPr>
        <p:spPr>
          <a:xfrm>
            <a:off x="381000" y="838200"/>
            <a:ext cx="8229600" cy="5105400"/>
          </a:xfrm>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300036" name="Content Placeholder 3">
            <a:extLst>
              <a:ext uri="{FF2B5EF4-FFF2-40B4-BE49-F238E27FC236}">
                <a16:creationId xmlns:a16="http://schemas.microsoft.com/office/drawing/2014/main" id="{206F9C5B-163D-4A55-8487-0D68A840F968}"/>
              </a:ext>
            </a:extLst>
          </p:cNvPr>
          <p:cNvSpPr>
            <a:spLocks noGrp="1"/>
          </p:cNvSpPr>
          <p:nvPr>
            <p:ph sz="quarter" idx="13"/>
          </p:nvPr>
        </p:nvSpPr>
        <p:spPr/>
        <p:txBody>
          <a:bodyPr/>
          <a:lstStyle/>
          <a:p>
            <a:r>
              <a:rPr lang="en-US" altLang="en-US"/>
              <a:t>Tools &amp; Techniques / Communication</a:t>
            </a:r>
          </a:p>
        </p:txBody>
      </p:sp>
      <p:sp>
        <p:nvSpPr>
          <p:cNvPr id="300037" name="Slide Number Placeholder 6">
            <a:extLst>
              <a:ext uri="{FF2B5EF4-FFF2-40B4-BE49-F238E27FC236}">
                <a16:creationId xmlns:a16="http://schemas.microsoft.com/office/drawing/2014/main" id="{7AD539B5-196A-432B-A032-CBB9D2C14AF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DFECF6-9DA0-438E-9372-D0A72E592E07}" type="slidenum">
              <a:rPr lang="en-US" altLang="en-US" smtClean="0"/>
              <a:pPr/>
              <a:t>145</a:t>
            </a:fld>
            <a:endParaRPr lang="en-US" altLang="en-US"/>
          </a:p>
        </p:txBody>
      </p:sp>
    </p:spTree>
    <p:extLst>
      <p:ext uri="{BB962C8B-B14F-4D97-AF65-F5344CB8AC3E}">
        <p14:creationId xmlns:p14="http://schemas.microsoft.com/office/powerpoint/2010/main" val="3707396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424F-BF5D-4E49-A0AF-CC971F4C3046}"/>
              </a:ext>
            </a:extLst>
          </p:cNvPr>
          <p:cNvSpPr>
            <a:spLocks noGrp="1"/>
          </p:cNvSpPr>
          <p:nvPr>
            <p:ph type="title"/>
          </p:nvPr>
        </p:nvSpPr>
        <p:spPr/>
        <p:txBody>
          <a:bodyPr>
            <a:normAutofit fontScale="90000"/>
          </a:bodyPr>
          <a:lstStyle/>
          <a:p>
            <a:pPr>
              <a:defRPr/>
            </a:pPr>
            <a:r>
              <a:t>Communication Barriers</a:t>
            </a:r>
          </a:p>
        </p:txBody>
      </p:sp>
      <p:sp>
        <p:nvSpPr>
          <p:cNvPr id="22531" name="Content Placeholder 2">
            <a:extLst>
              <a:ext uri="{FF2B5EF4-FFF2-40B4-BE49-F238E27FC236}">
                <a16:creationId xmlns:a16="http://schemas.microsoft.com/office/drawing/2014/main" id="{7B873D35-102B-4DC7-91B9-351E94E19BFB}"/>
              </a:ext>
            </a:extLst>
          </p:cNvPr>
          <p:cNvSpPr>
            <a:spLocks noGrp="1"/>
          </p:cNvSpPr>
          <p:nvPr>
            <p:ph idx="1"/>
          </p:nvPr>
        </p:nvSpPr>
        <p:spPr>
          <a:xfrm>
            <a:off x="381000" y="838200"/>
            <a:ext cx="8229600" cy="5105400"/>
          </a:xfrm>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2084" name="Content Placeholder 3">
            <a:extLst>
              <a:ext uri="{FF2B5EF4-FFF2-40B4-BE49-F238E27FC236}">
                <a16:creationId xmlns:a16="http://schemas.microsoft.com/office/drawing/2014/main" id="{8A68FF2D-82CB-4BFD-A562-74D25206598D}"/>
              </a:ext>
            </a:extLst>
          </p:cNvPr>
          <p:cNvSpPr>
            <a:spLocks noGrp="1"/>
          </p:cNvSpPr>
          <p:nvPr>
            <p:ph sz="quarter" idx="13"/>
          </p:nvPr>
        </p:nvSpPr>
        <p:spPr/>
        <p:txBody>
          <a:bodyPr/>
          <a:lstStyle/>
          <a:p>
            <a:r>
              <a:rPr lang="en-US" altLang="en-US"/>
              <a:t>Tools &amp; Techniques / Communication</a:t>
            </a:r>
          </a:p>
        </p:txBody>
      </p:sp>
      <p:sp>
        <p:nvSpPr>
          <p:cNvPr id="302085" name="Slide Number Placeholder 6">
            <a:extLst>
              <a:ext uri="{FF2B5EF4-FFF2-40B4-BE49-F238E27FC236}">
                <a16:creationId xmlns:a16="http://schemas.microsoft.com/office/drawing/2014/main" id="{24EF31CC-7F5F-473D-B21F-2EF7753540D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0478BE-F2C8-49D6-AE22-CFFAB679CF12}" type="slidenum">
              <a:rPr lang="en-US" altLang="en-US" smtClean="0"/>
              <a:pPr/>
              <a:t>146</a:t>
            </a:fld>
            <a:endParaRPr lang="en-US" altLang="en-US"/>
          </a:p>
        </p:txBody>
      </p:sp>
    </p:spTree>
    <p:extLst>
      <p:ext uri="{BB962C8B-B14F-4D97-AF65-F5344CB8AC3E}">
        <p14:creationId xmlns:p14="http://schemas.microsoft.com/office/powerpoint/2010/main" val="36754430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B424-2677-4D10-8EBD-FC2642BAEA82}"/>
              </a:ext>
            </a:extLst>
          </p:cNvPr>
          <p:cNvSpPr>
            <a:spLocks noGrp="1"/>
          </p:cNvSpPr>
          <p:nvPr>
            <p:ph type="title"/>
          </p:nvPr>
        </p:nvSpPr>
        <p:spPr/>
        <p:txBody>
          <a:bodyPr>
            <a:normAutofit fontScale="90000"/>
          </a:bodyPr>
          <a:lstStyle/>
          <a:p>
            <a:pPr>
              <a:defRPr/>
            </a:pPr>
            <a:r>
              <a:t>Communication Methods</a:t>
            </a:r>
          </a:p>
        </p:txBody>
      </p:sp>
      <p:sp>
        <p:nvSpPr>
          <p:cNvPr id="304131" name="Content Placeholder 2">
            <a:extLst>
              <a:ext uri="{FF2B5EF4-FFF2-40B4-BE49-F238E27FC236}">
                <a16:creationId xmlns:a16="http://schemas.microsoft.com/office/drawing/2014/main" id="{B547BBE2-E857-4920-9E64-3C96A03641E0}"/>
              </a:ext>
            </a:extLst>
          </p:cNvPr>
          <p:cNvSpPr>
            <a:spLocks noGrp="1"/>
          </p:cNvSpPr>
          <p:nvPr>
            <p:ph idx="1"/>
          </p:nvPr>
        </p:nvSpPr>
        <p:spPr>
          <a:xfrm>
            <a:off x="381000" y="838200"/>
            <a:ext cx="8229600" cy="5105400"/>
          </a:xfrm>
        </p:spPr>
        <p:txBody>
          <a:bodyPr/>
          <a:lstStyle/>
          <a:p>
            <a:r>
              <a:rPr lang="en-US" altLang="en-US"/>
              <a:t>Push Communication</a:t>
            </a:r>
          </a:p>
          <a:p>
            <a:r>
              <a:rPr lang="en-US" altLang="en-US"/>
              <a:t>Pull Communication</a:t>
            </a:r>
          </a:p>
          <a:p>
            <a:r>
              <a:rPr lang="en-US" altLang="en-US"/>
              <a:t>Interactive Communication</a:t>
            </a:r>
          </a:p>
        </p:txBody>
      </p:sp>
      <p:sp>
        <p:nvSpPr>
          <p:cNvPr id="304132" name="Content Placeholder 3">
            <a:extLst>
              <a:ext uri="{FF2B5EF4-FFF2-40B4-BE49-F238E27FC236}">
                <a16:creationId xmlns:a16="http://schemas.microsoft.com/office/drawing/2014/main" id="{DCB9B4AF-83B7-47CB-991B-A7220047FD7D}"/>
              </a:ext>
            </a:extLst>
          </p:cNvPr>
          <p:cNvSpPr>
            <a:spLocks noGrp="1"/>
          </p:cNvSpPr>
          <p:nvPr>
            <p:ph sz="quarter" idx="13"/>
          </p:nvPr>
        </p:nvSpPr>
        <p:spPr/>
        <p:txBody>
          <a:bodyPr/>
          <a:lstStyle/>
          <a:p>
            <a:r>
              <a:rPr lang="en-US" altLang="en-US"/>
              <a:t>Tools &amp; Techniques / Communication</a:t>
            </a:r>
          </a:p>
        </p:txBody>
      </p:sp>
      <p:sp>
        <p:nvSpPr>
          <p:cNvPr id="304133" name="Slide Number Placeholder 6">
            <a:extLst>
              <a:ext uri="{FF2B5EF4-FFF2-40B4-BE49-F238E27FC236}">
                <a16:creationId xmlns:a16="http://schemas.microsoft.com/office/drawing/2014/main" id="{BD5DFBE5-A883-4BFE-B641-A103C47726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8A5A38-9DD0-4ED5-B344-822C1A42C711}" type="slidenum">
              <a:rPr lang="en-US" altLang="en-US" smtClean="0"/>
              <a:pPr/>
              <a:t>147</a:t>
            </a:fld>
            <a:endParaRPr lang="en-US" altLang="en-US"/>
          </a:p>
        </p:txBody>
      </p:sp>
    </p:spTree>
    <p:extLst>
      <p:ext uri="{BB962C8B-B14F-4D97-AF65-F5344CB8AC3E}">
        <p14:creationId xmlns:p14="http://schemas.microsoft.com/office/powerpoint/2010/main" val="536281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1628D0D8-C3A7-4F2A-8D14-0FE4A765F46D}"/>
              </a:ext>
            </a:extLst>
          </p:cNvPr>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Receiver</a:t>
            </a:r>
          </a:p>
        </p:txBody>
      </p:sp>
      <p:sp>
        <p:nvSpPr>
          <p:cNvPr id="31750" name="Rectangle 6">
            <a:extLst>
              <a:ext uri="{FF2B5EF4-FFF2-40B4-BE49-F238E27FC236}">
                <a16:creationId xmlns:a16="http://schemas.microsoft.com/office/drawing/2014/main" id="{D7CC3C78-F53B-49F1-9B0F-1CA82C8B318F}"/>
              </a:ext>
            </a:extLst>
          </p:cNvPr>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Decoding</a:t>
            </a:r>
          </a:p>
        </p:txBody>
      </p:sp>
      <p:sp>
        <p:nvSpPr>
          <p:cNvPr id="31751" name="Rectangle 7">
            <a:extLst>
              <a:ext uri="{FF2B5EF4-FFF2-40B4-BE49-F238E27FC236}">
                <a16:creationId xmlns:a16="http://schemas.microsoft.com/office/drawing/2014/main" id="{53F75682-FB16-4DC2-B838-BE435BD850A0}"/>
              </a:ext>
            </a:extLst>
          </p:cNvPr>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Message</a:t>
            </a:r>
          </a:p>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channel</a:t>
            </a:r>
          </a:p>
        </p:txBody>
      </p:sp>
      <p:sp>
        <p:nvSpPr>
          <p:cNvPr id="31752" name="Rectangle 8">
            <a:extLst>
              <a:ext uri="{FF2B5EF4-FFF2-40B4-BE49-F238E27FC236}">
                <a16:creationId xmlns:a16="http://schemas.microsoft.com/office/drawing/2014/main" id="{9623B81D-F365-468D-A96B-8E9E75E9D54D}"/>
              </a:ext>
            </a:extLst>
          </p:cNvPr>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Encoding</a:t>
            </a:r>
          </a:p>
        </p:txBody>
      </p:sp>
      <p:sp>
        <p:nvSpPr>
          <p:cNvPr id="31753" name="Rectangle 9">
            <a:extLst>
              <a:ext uri="{FF2B5EF4-FFF2-40B4-BE49-F238E27FC236}">
                <a16:creationId xmlns:a16="http://schemas.microsoft.com/office/drawing/2014/main" id="{5CACE15C-8528-49F6-8CA4-C61D17E6E64C}"/>
              </a:ext>
            </a:extLst>
          </p:cNvPr>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Source</a:t>
            </a:r>
          </a:p>
        </p:txBody>
      </p:sp>
      <p:sp>
        <p:nvSpPr>
          <p:cNvPr id="31754" name="Rectangle 10">
            <a:extLst>
              <a:ext uri="{FF2B5EF4-FFF2-40B4-BE49-F238E27FC236}">
                <a16:creationId xmlns:a16="http://schemas.microsoft.com/office/drawing/2014/main" id="{28D167E2-E4B2-4AE4-AA50-B78696FB9ECF}"/>
              </a:ext>
            </a:extLst>
          </p:cNvPr>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000" b="1">
                <a:solidFill>
                  <a:srgbClr val="0084CC"/>
                </a:solidFill>
              </a:rPr>
              <a:t>Feedback</a:t>
            </a:r>
          </a:p>
        </p:txBody>
      </p:sp>
      <p:sp>
        <p:nvSpPr>
          <p:cNvPr id="31756" name="Line 12">
            <a:extLst>
              <a:ext uri="{FF2B5EF4-FFF2-40B4-BE49-F238E27FC236}">
                <a16:creationId xmlns:a16="http://schemas.microsoft.com/office/drawing/2014/main" id="{F317BA95-AE43-420C-B907-FCC53FDB6E28}"/>
              </a:ext>
            </a:extLst>
          </p:cNvPr>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7" name="Line 13">
            <a:extLst>
              <a:ext uri="{FF2B5EF4-FFF2-40B4-BE49-F238E27FC236}">
                <a16:creationId xmlns:a16="http://schemas.microsoft.com/office/drawing/2014/main" id="{9A192DF6-2063-4D34-9F08-E0FF52863186}"/>
              </a:ext>
            </a:extLst>
          </p:cNvPr>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8" name="Line 14">
            <a:extLst>
              <a:ext uri="{FF2B5EF4-FFF2-40B4-BE49-F238E27FC236}">
                <a16:creationId xmlns:a16="http://schemas.microsoft.com/office/drawing/2014/main" id="{64831456-3DDF-4E34-B194-489863211C4C}"/>
              </a:ext>
            </a:extLst>
          </p:cNvPr>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9" name="Rectangle 15">
            <a:extLst>
              <a:ext uri="{FF2B5EF4-FFF2-40B4-BE49-F238E27FC236}">
                <a16:creationId xmlns:a16="http://schemas.microsoft.com/office/drawing/2014/main" id="{C8FA67EF-41BC-49C3-B2FD-8D77265A65B9}"/>
              </a:ext>
            </a:extLst>
          </p:cNvPr>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buClr>
                <a:srgbClr val="000000"/>
              </a:buClr>
              <a:buSzPct val="100000"/>
              <a:buFont typeface="Times New Roman" pitchFamily="18" charset="0"/>
              <a:buNone/>
              <a:defRPr/>
            </a:pPr>
            <a:r>
              <a:rPr lang="en-US" b="1">
                <a:solidFill>
                  <a:srgbClr val="0084CC"/>
                </a:solidFill>
              </a:rPr>
              <a:t>Noise</a:t>
            </a:r>
            <a:endParaRPr lang="en-US" sz="2000" b="1">
              <a:solidFill>
                <a:srgbClr val="0084CC"/>
              </a:solidFill>
            </a:endParaRPr>
          </a:p>
        </p:txBody>
      </p:sp>
      <p:grpSp>
        <p:nvGrpSpPr>
          <p:cNvPr id="2" name="Group 16">
            <a:extLst>
              <a:ext uri="{FF2B5EF4-FFF2-40B4-BE49-F238E27FC236}">
                <a16:creationId xmlns:a16="http://schemas.microsoft.com/office/drawing/2014/main" id="{372DB71F-D4AB-4E85-B9F5-1815A2163FA9}"/>
              </a:ext>
            </a:extLst>
          </p:cNvPr>
          <p:cNvGrpSpPr>
            <a:grpSpLocks/>
          </p:cNvGrpSpPr>
          <p:nvPr/>
        </p:nvGrpSpPr>
        <p:grpSpPr bwMode="auto">
          <a:xfrm>
            <a:off x="3028950" y="3065463"/>
            <a:ext cx="1062038" cy="1392237"/>
            <a:chOff x="1872" y="1728"/>
            <a:chExt cx="669" cy="877"/>
          </a:xfrm>
        </p:grpSpPr>
        <p:sp>
          <p:nvSpPr>
            <p:cNvPr id="31767" name="Freeform 17">
              <a:extLst>
                <a:ext uri="{FF2B5EF4-FFF2-40B4-BE49-F238E27FC236}">
                  <a16:creationId xmlns:a16="http://schemas.microsoft.com/office/drawing/2014/main" id="{08603DC0-92D1-426D-8100-2C2747AAC52A}"/>
                </a:ext>
              </a:extLst>
            </p:cNvPr>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4" name="Freeform 18">
              <a:extLst>
                <a:ext uri="{FF2B5EF4-FFF2-40B4-BE49-F238E27FC236}">
                  <a16:creationId xmlns:a16="http://schemas.microsoft.com/office/drawing/2014/main" id="{A81FE0D0-14A5-46FF-B3BB-CDB10608215B}"/>
                </a:ext>
              </a:extLst>
            </p:cNvPr>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9" name="Freeform 19">
              <a:extLst>
                <a:ext uri="{FF2B5EF4-FFF2-40B4-BE49-F238E27FC236}">
                  <a16:creationId xmlns:a16="http://schemas.microsoft.com/office/drawing/2014/main" id="{E42E2E56-9886-4F9B-8538-5AE9B896A04C}"/>
                </a:ext>
              </a:extLst>
            </p:cNvPr>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grpSp>
        <p:nvGrpSpPr>
          <p:cNvPr id="3" name="Group 20">
            <a:extLst>
              <a:ext uri="{FF2B5EF4-FFF2-40B4-BE49-F238E27FC236}">
                <a16:creationId xmlns:a16="http://schemas.microsoft.com/office/drawing/2014/main" id="{A8D09B39-3441-4763-8E82-C60ECECB05DA}"/>
              </a:ext>
            </a:extLst>
          </p:cNvPr>
          <p:cNvGrpSpPr>
            <a:grpSpLocks/>
          </p:cNvGrpSpPr>
          <p:nvPr/>
        </p:nvGrpSpPr>
        <p:grpSpPr bwMode="auto">
          <a:xfrm>
            <a:off x="5211763" y="3133725"/>
            <a:ext cx="992187" cy="1392238"/>
            <a:chOff x="3247" y="1771"/>
            <a:chExt cx="625" cy="877"/>
          </a:xfrm>
        </p:grpSpPr>
        <p:sp>
          <p:nvSpPr>
            <p:cNvPr id="31764" name="Freeform 21">
              <a:extLst>
                <a:ext uri="{FF2B5EF4-FFF2-40B4-BE49-F238E27FC236}">
                  <a16:creationId xmlns:a16="http://schemas.microsoft.com/office/drawing/2014/main" id="{DD9C89A2-CAF0-4FD0-B4ED-51C515BC2CA0}"/>
                </a:ext>
              </a:extLst>
            </p:cNvPr>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5" name="Freeform 22">
              <a:extLst>
                <a:ext uri="{FF2B5EF4-FFF2-40B4-BE49-F238E27FC236}">
                  <a16:creationId xmlns:a16="http://schemas.microsoft.com/office/drawing/2014/main" id="{F57B8661-5ED2-4E1E-82C7-DA2FD3897B0A}"/>
                </a:ext>
              </a:extLst>
            </p:cNvPr>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6" name="Freeform 23">
              <a:extLst>
                <a:ext uri="{FF2B5EF4-FFF2-40B4-BE49-F238E27FC236}">
                  <a16:creationId xmlns:a16="http://schemas.microsoft.com/office/drawing/2014/main" id="{AC23EE1A-ADCD-4927-B9B6-22F8C841169A}"/>
                </a:ext>
              </a:extLst>
            </p:cNvPr>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sp>
        <p:nvSpPr>
          <p:cNvPr id="31768" name="Freeform 24">
            <a:extLst>
              <a:ext uri="{FF2B5EF4-FFF2-40B4-BE49-F238E27FC236}">
                <a16:creationId xmlns:a16="http://schemas.microsoft.com/office/drawing/2014/main" id="{CA345F28-58F1-49DF-99E1-264B6C8A76FE}"/>
              </a:ext>
            </a:extLst>
          </p:cNvPr>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70" name="Freeform 26">
            <a:extLst>
              <a:ext uri="{FF2B5EF4-FFF2-40B4-BE49-F238E27FC236}">
                <a16:creationId xmlns:a16="http://schemas.microsoft.com/office/drawing/2014/main" id="{33314E2F-08DC-4E3B-B1FE-0BBDE6966852}"/>
              </a:ext>
            </a:extLst>
          </p:cNvPr>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7" name="Line 11">
            <a:extLst>
              <a:ext uri="{FF2B5EF4-FFF2-40B4-BE49-F238E27FC236}">
                <a16:creationId xmlns:a16="http://schemas.microsoft.com/office/drawing/2014/main" id="{0A41B5B6-E040-4984-A10D-CD4F0B2157BC}"/>
              </a:ext>
            </a:extLst>
          </p:cNvPr>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28" name="Freeform 25">
            <a:extLst>
              <a:ext uri="{FF2B5EF4-FFF2-40B4-BE49-F238E27FC236}">
                <a16:creationId xmlns:a16="http://schemas.microsoft.com/office/drawing/2014/main" id="{D17DB24E-2344-4383-8863-86E9E903A169}"/>
              </a:ext>
            </a:extLst>
          </p:cNvPr>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9" name="Freeform 27">
            <a:extLst>
              <a:ext uri="{FF2B5EF4-FFF2-40B4-BE49-F238E27FC236}">
                <a16:creationId xmlns:a16="http://schemas.microsoft.com/office/drawing/2014/main" id="{3CEFA83F-8123-4CD5-A991-1237A0613190}"/>
              </a:ext>
            </a:extLst>
          </p:cNvPr>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2547" name="Rectangle 3">
            <a:extLst>
              <a:ext uri="{FF2B5EF4-FFF2-40B4-BE49-F238E27FC236}">
                <a16:creationId xmlns:a16="http://schemas.microsoft.com/office/drawing/2014/main" id="{25A80E59-C1C6-4A43-9E89-DE4CA67E5F10}"/>
              </a:ext>
            </a:extLst>
          </p:cNvPr>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306196" name="Slide Number Placeholder 30">
            <a:extLst>
              <a:ext uri="{FF2B5EF4-FFF2-40B4-BE49-F238E27FC236}">
                <a16:creationId xmlns:a16="http://schemas.microsoft.com/office/drawing/2014/main" id="{AE9198BD-2B0A-4651-B163-6364796CA4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352802-1BCB-4BC7-B2E6-61B94F738FD1}" type="slidenum">
              <a:rPr lang="en-US" altLang="en-US" smtClean="0"/>
              <a:pPr/>
              <a:t>148</a:t>
            </a:fld>
            <a:endParaRPr lang="en-US" altLang="en-US"/>
          </a:p>
        </p:txBody>
      </p:sp>
    </p:spTree>
    <p:extLst>
      <p:ext uri="{BB962C8B-B14F-4D97-AF65-F5344CB8AC3E}">
        <p14:creationId xmlns:p14="http://schemas.microsoft.com/office/powerpoint/2010/main" val="2225246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A43D-35B0-424F-8274-1A358E3C21A2}"/>
              </a:ext>
            </a:extLst>
          </p:cNvPr>
          <p:cNvSpPr>
            <a:spLocks noGrp="1"/>
          </p:cNvSpPr>
          <p:nvPr>
            <p:ph type="title"/>
          </p:nvPr>
        </p:nvSpPr>
        <p:spPr/>
        <p:txBody>
          <a:bodyPr>
            <a:normAutofit fontScale="90000"/>
          </a:bodyPr>
          <a:lstStyle/>
          <a:p>
            <a:pPr>
              <a:defRPr/>
            </a:pPr>
            <a:r>
              <a:t>Communication Technologies &amp; Effectiveness</a:t>
            </a:r>
          </a:p>
        </p:txBody>
      </p:sp>
      <p:sp>
        <p:nvSpPr>
          <p:cNvPr id="308227" name="Slide Number Placeholder 5">
            <a:extLst>
              <a:ext uri="{FF2B5EF4-FFF2-40B4-BE49-F238E27FC236}">
                <a16:creationId xmlns:a16="http://schemas.microsoft.com/office/drawing/2014/main" id="{9AB81047-D8F3-422F-9067-11E58045CB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5D2AC2-1225-4D56-9D6E-619A33B8526A}" type="slidenum">
              <a:rPr lang="en-US" altLang="en-US" smtClean="0"/>
              <a:pPr/>
              <a:t>149</a:t>
            </a:fld>
            <a:endParaRPr lang="en-US" altLang="en-US"/>
          </a:p>
        </p:txBody>
      </p:sp>
      <p:pic>
        <p:nvPicPr>
          <p:cNvPr id="308228" name="Picture 5">
            <a:extLst>
              <a:ext uri="{FF2B5EF4-FFF2-40B4-BE49-F238E27FC236}">
                <a16:creationId xmlns:a16="http://schemas.microsoft.com/office/drawing/2014/main" id="{454E2971-72E2-4164-8CFC-7301D4DDA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366838"/>
            <a:ext cx="832485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53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fontScale="90000"/>
          </a:bodyPr>
          <a:lstStyle/>
          <a:p>
            <a:pPr>
              <a:defRPr/>
            </a:pPr>
            <a:r>
              <a:t>Ways to get 30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a:xfrm>
            <a:off x="381000" y="838200"/>
            <a:ext cx="8229600" cy="5105400"/>
          </a:xfrm>
        </p:spPr>
        <p:txBody>
          <a:bodyPr/>
          <a:lstStyle/>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Update your Agile Project Management Knowledge</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Attend some training on agile project management</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Self paced on-line training on agile project management</a:t>
            </a:r>
          </a:p>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Giving Back to society</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Co-author Agile PM book</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Participate in Agile Project Management Events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Write Paper /Article/ Blogs on Agile PM</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Speak on Agile Project Management from PMI platforms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Conduct Agile PM related trainings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Manage Projects using Agile Methodolgoies</a:t>
            </a:r>
          </a:p>
        </p:txBody>
      </p:sp>
      <p:sp>
        <p:nvSpPr>
          <p:cNvPr id="33796" name="Content Placeholder 3">
            <a:extLst>
              <a:ext uri="{FF2B5EF4-FFF2-40B4-BE49-F238E27FC236}">
                <a16:creationId xmlns:a16="http://schemas.microsoft.com/office/drawing/2014/main" id="{18FDCC04-4B12-4982-9300-B7AD6322D43D}"/>
              </a:ext>
            </a:extLst>
          </p:cNvPr>
          <p:cNvSpPr>
            <a:spLocks noGrp="1"/>
          </p:cNvSpPr>
          <p:nvPr>
            <p:ph sz="quarter" idx="13"/>
          </p:nvPr>
        </p:nvSpPr>
        <p:spPr/>
        <p:txBody>
          <a:bodyPr/>
          <a:lstStyle/>
          <a:p>
            <a:endParaRPr lang="en-US" altLang="en-US"/>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15</a:t>
            </a:fld>
            <a:endParaRPr lang="en-US"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979956FD-CA22-43A0-BAA2-EA8CDF2873DF}"/>
              </a:ext>
            </a:extLst>
          </p:cNvPr>
          <p:cNvSpPr>
            <a:spLocks noGrp="1"/>
          </p:cNvSpPr>
          <p:nvPr>
            <p:ph type="title"/>
          </p:nvPr>
        </p:nvSpPr>
        <p:spPr/>
        <p:txBody>
          <a:bodyPr>
            <a:normAutofit fontScale="90000"/>
          </a:bodyPr>
          <a:lstStyle/>
          <a:p>
            <a:pPr>
              <a:defRPr/>
            </a:pPr>
            <a:r>
              <a:t>Collocated vs Distributed Team</a:t>
            </a:r>
          </a:p>
        </p:txBody>
      </p:sp>
      <p:pic>
        <p:nvPicPr>
          <p:cNvPr id="310275" name="Picture 2" descr="http://www.crossvista.com/products/images/CrossVista_TEAM_Distributed_Teams_Brochure_20081101_image1.jpg">
            <a:extLst>
              <a:ext uri="{FF2B5EF4-FFF2-40B4-BE49-F238E27FC236}">
                <a16:creationId xmlns:a16="http://schemas.microsoft.com/office/drawing/2014/main" id="{1A42ED5B-9B4D-4B0E-ABFE-912155087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450" y="1600200"/>
            <a:ext cx="31051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76" name="Picture 4" descr="http://www.selfishprogramming.com/wp-content/uploads/2009/12/Agile-Overview-Team-A-mini.jpg">
            <a:extLst>
              <a:ext uri="{FF2B5EF4-FFF2-40B4-BE49-F238E27FC236}">
                <a16:creationId xmlns:a16="http://schemas.microsoft.com/office/drawing/2014/main" id="{63D48D30-2820-49D8-AF5B-ABDEAA0A6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108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C718A76D-23E9-47B9-844E-8FD226521B34}"/>
              </a:ext>
            </a:extLst>
          </p:cNvPr>
          <p:cNvSpPr/>
          <p:nvPr/>
        </p:nvSpPr>
        <p:spPr>
          <a:xfrm>
            <a:off x="4646613" y="819150"/>
            <a:ext cx="536575" cy="5403850"/>
          </a:xfrm>
          <a:custGeom>
            <a:avLst/>
            <a:gdLst>
              <a:gd name="connsiteX0" fmla="*/ 211540 w 536811"/>
              <a:gd name="connsiteY0" fmla="*/ 0 h 5404514"/>
              <a:gd name="connsiteX1" fmla="*/ 129653 w 536811"/>
              <a:gd name="connsiteY1" fmla="*/ 928047 h 5404514"/>
              <a:gd name="connsiteX2" fmla="*/ 525438 w 536811"/>
              <a:gd name="connsiteY2" fmla="*/ 1132764 h 5404514"/>
              <a:gd name="connsiteX3" fmla="*/ 61415 w 536811"/>
              <a:gd name="connsiteY3" fmla="*/ 1965277 h 5404514"/>
              <a:gd name="connsiteX4" fmla="*/ 348018 w 536811"/>
              <a:gd name="connsiteY4" fmla="*/ 2156346 h 5404514"/>
              <a:gd name="connsiteX5" fmla="*/ 238836 w 536811"/>
              <a:gd name="connsiteY5" fmla="*/ 2402006 h 5404514"/>
              <a:gd name="connsiteX6" fmla="*/ 238836 w 536811"/>
              <a:gd name="connsiteY6" fmla="*/ 2497540 h 5404514"/>
              <a:gd name="connsiteX7" fmla="*/ 6824 w 536811"/>
              <a:gd name="connsiteY7" fmla="*/ 2620370 h 5404514"/>
              <a:gd name="connsiteX8" fmla="*/ 197892 w 536811"/>
              <a:gd name="connsiteY8" fmla="*/ 2947916 h 5404514"/>
              <a:gd name="connsiteX9" fmla="*/ 225188 w 536811"/>
              <a:gd name="connsiteY9" fmla="*/ 3302758 h 5404514"/>
              <a:gd name="connsiteX10" fmla="*/ 61415 w 536811"/>
              <a:gd name="connsiteY10" fmla="*/ 3616656 h 5404514"/>
              <a:gd name="connsiteX11" fmla="*/ 129653 w 536811"/>
              <a:gd name="connsiteY11" fmla="*/ 3807725 h 5404514"/>
              <a:gd name="connsiteX12" fmla="*/ 170597 w 536811"/>
              <a:gd name="connsiteY12" fmla="*/ 4189862 h 5404514"/>
              <a:gd name="connsiteX13" fmla="*/ 197892 w 536811"/>
              <a:gd name="connsiteY13" fmla="*/ 4285397 h 5404514"/>
              <a:gd name="connsiteX14" fmla="*/ 279779 w 536811"/>
              <a:gd name="connsiteY14" fmla="*/ 4694830 h 5404514"/>
              <a:gd name="connsiteX15" fmla="*/ 279779 w 536811"/>
              <a:gd name="connsiteY15" fmla="*/ 4749421 h 5404514"/>
              <a:gd name="connsiteX16" fmla="*/ 279779 w 536811"/>
              <a:gd name="connsiteY16" fmla="*/ 4749421 h 5404514"/>
              <a:gd name="connsiteX17" fmla="*/ 348018 w 536811"/>
              <a:gd name="connsiteY17" fmla="*/ 5022376 h 5404514"/>
              <a:gd name="connsiteX18" fmla="*/ 293427 w 536811"/>
              <a:gd name="connsiteY18" fmla="*/ 5076967 h 5404514"/>
              <a:gd name="connsiteX19" fmla="*/ 197892 w 536811"/>
              <a:gd name="connsiteY19" fmla="*/ 5213444 h 5404514"/>
              <a:gd name="connsiteX20" fmla="*/ 279779 w 536811"/>
              <a:gd name="connsiteY20" fmla="*/ 5377218 h 5404514"/>
              <a:gd name="connsiteX21" fmla="*/ 252483 w 536811"/>
              <a:gd name="connsiteY21" fmla="*/ 5377218 h 540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811" h="5404514">
                <a:moveTo>
                  <a:pt x="211540" y="0"/>
                </a:moveTo>
                <a:cubicBezTo>
                  <a:pt x="144438" y="369626"/>
                  <a:pt x="77337" y="739253"/>
                  <a:pt x="129653" y="928047"/>
                </a:cubicBezTo>
                <a:cubicBezTo>
                  <a:pt x="181969" y="1116841"/>
                  <a:pt x="536811" y="959892"/>
                  <a:pt x="525438" y="1132764"/>
                </a:cubicBezTo>
                <a:cubicBezTo>
                  <a:pt x="514065" y="1305636"/>
                  <a:pt x="90985" y="1794680"/>
                  <a:pt x="61415" y="1965277"/>
                </a:cubicBezTo>
                <a:cubicBezTo>
                  <a:pt x="31845" y="2135874"/>
                  <a:pt x="318448" y="2083558"/>
                  <a:pt x="348018" y="2156346"/>
                </a:cubicBezTo>
                <a:cubicBezTo>
                  <a:pt x="377588" y="2229134"/>
                  <a:pt x="257033" y="2345140"/>
                  <a:pt x="238836" y="2402006"/>
                </a:cubicBezTo>
                <a:cubicBezTo>
                  <a:pt x="220639" y="2458872"/>
                  <a:pt x="277505" y="2461146"/>
                  <a:pt x="238836" y="2497540"/>
                </a:cubicBezTo>
                <a:cubicBezTo>
                  <a:pt x="200167" y="2533934"/>
                  <a:pt x="13648" y="2545307"/>
                  <a:pt x="6824" y="2620370"/>
                </a:cubicBezTo>
                <a:cubicBezTo>
                  <a:pt x="0" y="2695433"/>
                  <a:pt x="161498" y="2834185"/>
                  <a:pt x="197892" y="2947916"/>
                </a:cubicBezTo>
                <a:cubicBezTo>
                  <a:pt x="234286" y="3061647"/>
                  <a:pt x="247934" y="3191301"/>
                  <a:pt x="225188" y="3302758"/>
                </a:cubicBezTo>
                <a:cubicBezTo>
                  <a:pt x="202442" y="3414215"/>
                  <a:pt x="77337" y="3532495"/>
                  <a:pt x="61415" y="3616656"/>
                </a:cubicBezTo>
                <a:cubicBezTo>
                  <a:pt x="45493" y="3700817"/>
                  <a:pt x="111456" y="3712191"/>
                  <a:pt x="129653" y="3807725"/>
                </a:cubicBezTo>
                <a:cubicBezTo>
                  <a:pt x="147850" y="3903259"/>
                  <a:pt x="159224" y="4110250"/>
                  <a:pt x="170597" y="4189862"/>
                </a:cubicBezTo>
                <a:cubicBezTo>
                  <a:pt x="181970" y="4269474"/>
                  <a:pt x="179695" y="4201236"/>
                  <a:pt x="197892" y="4285397"/>
                </a:cubicBezTo>
                <a:cubicBezTo>
                  <a:pt x="216089" y="4369558"/>
                  <a:pt x="266131" y="4617493"/>
                  <a:pt x="279779" y="4694830"/>
                </a:cubicBezTo>
                <a:cubicBezTo>
                  <a:pt x="293427" y="4772167"/>
                  <a:pt x="279779" y="4749421"/>
                  <a:pt x="279779" y="4749421"/>
                </a:cubicBezTo>
                <a:lnTo>
                  <a:pt x="279779" y="4749421"/>
                </a:lnTo>
                <a:cubicBezTo>
                  <a:pt x="291152" y="4794913"/>
                  <a:pt x="345743" y="4967785"/>
                  <a:pt x="348018" y="5022376"/>
                </a:cubicBezTo>
                <a:cubicBezTo>
                  <a:pt x="350293" y="5076967"/>
                  <a:pt x="318448" y="5045122"/>
                  <a:pt x="293427" y="5076967"/>
                </a:cubicBezTo>
                <a:cubicBezTo>
                  <a:pt x="268406" y="5108812"/>
                  <a:pt x="200167" y="5163402"/>
                  <a:pt x="197892" y="5213444"/>
                </a:cubicBezTo>
                <a:cubicBezTo>
                  <a:pt x="195617" y="5263486"/>
                  <a:pt x="270681" y="5349922"/>
                  <a:pt x="279779" y="5377218"/>
                </a:cubicBezTo>
                <a:cubicBezTo>
                  <a:pt x="288877" y="5404514"/>
                  <a:pt x="270680" y="5390866"/>
                  <a:pt x="252483" y="5377218"/>
                </a:cubicBezTo>
              </a:path>
            </a:pathLst>
          </a:custGeom>
          <a:solidFill>
            <a:schemeClr val="tx1"/>
          </a:solidFill>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310278" name="Slide Number Placeholder 7">
            <a:extLst>
              <a:ext uri="{FF2B5EF4-FFF2-40B4-BE49-F238E27FC236}">
                <a16:creationId xmlns:a16="http://schemas.microsoft.com/office/drawing/2014/main" id="{6AF55B28-94BF-46D2-9B52-CC79BC545B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35BAE3-23F8-440A-8A98-926051060192}" type="slidenum">
              <a:rPr lang="en-US" altLang="en-US" smtClean="0"/>
              <a:pPr/>
              <a:t>150</a:t>
            </a:fld>
            <a:endParaRPr lang="en-US" altLang="en-US"/>
          </a:p>
        </p:txBody>
      </p:sp>
      <p:sp>
        <p:nvSpPr>
          <p:cNvPr id="8" name="TextBox 7">
            <a:extLst>
              <a:ext uri="{FF2B5EF4-FFF2-40B4-BE49-F238E27FC236}">
                <a16:creationId xmlns:a16="http://schemas.microsoft.com/office/drawing/2014/main" id="{E9A21C50-D8DE-4686-A50B-3CCD3D8F348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4876479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5631-2D7D-48C7-B07A-F5DDD310AB2C}"/>
              </a:ext>
            </a:extLst>
          </p:cNvPr>
          <p:cNvSpPr>
            <a:spLocks noGrp="1"/>
          </p:cNvSpPr>
          <p:nvPr>
            <p:ph type="title"/>
          </p:nvPr>
        </p:nvSpPr>
        <p:spPr/>
        <p:txBody>
          <a:bodyPr>
            <a:normAutofit fontScale="90000"/>
          </a:bodyPr>
          <a:lstStyle/>
          <a:p>
            <a:pPr>
              <a:defRPr/>
            </a:pPr>
            <a:r>
              <a:t>Skills used to Manage Stakeholders</a:t>
            </a:r>
          </a:p>
        </p:txBody>
      </p:sp>
      <p:sp>
        <p:nvSpPr>
          <p:cNvPr id="3" name="Content Placeholder 2">
            <a:extLst>
              <a:ext uri="{FF2B5EF4-FFF2-40B4-BE49-F238E27FC236}">
                <a16:creationId xmlns:a16="http://schemas.microsoft.com/office/drawing/2014/main" id="{5FC390A2-81AA-4438-8567-3CE5C580E63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Interpersonal Skills</a:t>
            </a:r>
          </a:p>
          <a:p>
            <a:pPr lvl="1">
              <a:buFont typeface="Arial" charset="0"/>
              <a:buChar char="–"/>
              <a:defRPr/>
            </a:pPr>
            <a:r>
              <a:rPr lang="en-US" dirty="0"/>
              <a:t>Conflict Resolution</a:t>
            </a:r>
          </a:p>
          <a:p>
            <a:pPr lvl="1">
              <a:buFont typeface="Arial" charset="0"/>
              <a:buChar char="–"/>
              <a:defRPr/>
            </a:pPr>
            <a:r>
              <a:rPr lang="en-US" dirty="0"/>
              <a:t>Active Listening</a:t>
            </a:r>
          </a:p>
          <a:p>
            <a:pPr lvl="1">
              <a:buFont typeface="Arial" charset="0"/>
              <a:buChar char="–"/>
              <a:defRPr/>
            </a:pPr>
            <a:r>
              <a:rPr lang="en-US" dirty="0"/>
              <a:t>Trust Building</a:t>
            </a:r>
          </a:p>
          <a:p>
            <a:pPr lvl="1">
              <a:buFont typeface="Arial" charset="0"/>
              <a:buChar char="–"/>
              <a:defRPr/>
            </a:pPr>
            <a:r>
              <a:rPr lang="en-US" dirty="0"/>
              <a:t>Influencing</a:t>
            </a:r>
          </a:p>
          <a:p>
            <a:pPr>
              <a:buFont typeface="Arial" charset="0"/>
              <a:buChar char="•"/>
              <a:defRPr/>
            </a:pPr>
            <a:r>
              <a:rPr lang="en-US" dirty="0"/>
              <a:t>Managerial Skills</a:t>
            </a:r>
          </a:p>
          <a:p>
            <a:pPr lvl="1">
              <a:buFont typeface="Arial" charset="0"/>
              <a:buChar char="–"/>
              <a:defRPr/>
            </a:pPr>
            <a:r>
              <a:rPr lang="en-US" dirty="0"/>
              <a:t>Presentation</a:t>
            </a:r>
          </a:p>
          <a:p>
            <a:pPr lvl="1">
              <a:buFont typeface="Arial" charset="0"/>
              <a:buChar char="–"/>
              <a:defRPr/>
            </a:pPr>
            <a:r>
              <a:rPr lang="en-US" dirty="0"/>
              <a:t>Public Speaking</a:t>
            </a:r>
          </a:p>
          <a:p>
            <a:pPr lvl="1">
              <a:buFont typeface="Arial" charset="0"/>
              <a:buChar char="–"/>
              <a:defRPr/>
            </a:pPr>
            <a:r>
              <a:rPr lang="en-US" dirty="0"/>
              <a:t>Writing</a:t>
            </a:r>
          </a:p>
          <a:p>
            <a:pPr lvl="1">
              <a:buFont typeface="Arial" charset="0"/>
              <a:buChar char="–"/>
              <a:defRPr/>
            </a:pPr>
            <a:r>
              <a:rPr lang="en-US" dirty="0"/>
              <a:t>Negotiation</a:t>
            </a:r>
          </a:p>
        </p:txBody>
      </p:sp>
      <p:sp>
        <p:nvSpPr>
          <p:cNvPr id="312324" name="Content Placeholder 3">
            <a:extLst>
              <a:ext uri="{FF2B5EF4-FFF2-40B4-BE49-F238E27FC236}">
                <a16:creationId xmlns:a16="http://schemas.microsoft.com/office/drawing/2014/main" id="{5717D1BA-1029-4C18-850A-0538867B5D67}"/>
              </a:ext>
            </a:extLst>
          </p:cNvPr>
          <p:cNvSpPr>
            <a:spLocks noGrp="1"/>
          </p:cNvSpPr>
          <p:nvPr>
            <p:ph sz="quarter" idx="13"/>
          </p:nvPr>
        </p:nvSpPr>
        <p:spPr/>
        <p:txBody>
          <a:bodyPr/>
          <a:lstStyle/>
          <a:p>
            <a:r>
              <a:rPr lang="en-US" altLang="en-US"/>
              <a:t>Tools &amp; Techniques / Communication</a:t>
            </a:r>
          </a:p>
        </p:txBody>
      </p:sp>
      <p:sp>
        <p:nvSpPr>
          <p:cNvPr id="312325" name="Slide Number Placeholder 6">
            <a:extLst>
              <a:ext uri="{FF2B5EF4-FFF2-40B4-BE49-F238E27FC236}">
                <a16:creationId xmlns:a16="http://schemas.microsoft.com/office/drawing/2014/main" id="{3FE498CE-419F-4C6A-96AE-6A93456E5CD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3998FA-F154-41A9-9A8B-543D3151B552}" type="slidenum">
              <a:rPr lang="en-US" altLang="en-US" smtClean="0"/>
              <a:pPr/>
              <a:t>151</a:t>
            </a:fld>
            <a:endParaRPr lang="en-US" altLang="en-US"/>
          </a:p>
        </p:txBody>
      </p:sp>
    </p:spTree>
    <p:extLst>
      <p:ext uri="{BB962C8B-B14F-4D97-AF65-F5344CB8AC3E}">
        <p14:creationId xmlns:p14="http://schemas.microsoft.com/office/powerpoint/2010/main" val="23945658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3026-CF6D-4529-99A4-EF3FEA54A37A}"/>
              </a:ext>
            </a:extLst>
          </p:cNvPr>
          <p:cNvSpPr>
            <a:spLocks noGrp="1"/>
          </p:cNvSpPr>
          <p:nvPr>
            <p:ph type="title"/>
          </p:nvPr>
        </p:nvSpPr>
        <p:spPr/>
        <p:txBody>
          <a:bodyPr>
            <a:normAutofit fontScale="90000"/>
          </a:bodyPr>
          <a:lstStyle/>
          <a:p>
            <a:pPr>
              <a:defRPr/>
            </a:pPr>
            <a:r>
              <a:t>Define Positive Values</a:t>
            </a:r>
          </a:p>
        </p:txBody>
      </p:sp>
      <p:sp>
        <p:nvSpPr>
          <p:cNvPr id="3" name="Content Placeholder 2">
            <a:extLst>
              <a:ext uri="{FF2B5EF4-FFF2-40B4-BE49-F238E27FC236}">
                <a16:creationId xmlns:a16="http://schemas.microsoft.com/office/drawing/2014/main" id="{12B54862-0D67-47D6-891A-1906D2E8458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For effective communication we must understand values of various stakeholders. This is one of the major shift of management from Traditional to Agile Project Management</a:t>
            </a:r>
          </a:p>
          <a:p>
            <a:pPr>
              <a:buFont typeface="Arial" charset="0"/>
              <a:buChar char="•"/>
              <a:defRPr/>
            </a:pPr>
            <a:r>
              <a:rPr lang="en-US" dirty="0"/>
              <a:t>Understand and define values of</a:t>
            </a:r>
          </a:p>
          <a:p>
            <a:pPr lvl="1">
              <a:buFont typeface="Arial" charset="0"/>
              <a:buChar char="–"/>
              <a:defRPr/>
            </a:pPr>
            <a:r>
              <a:rPr lang="en-US" dirty="0"/>
              <a:t>Customer</a:t>
            </a:r>
          </a:p>
          <a:p>
            <a:pPr lvl="1">
              <a:buFont typeface="Arial" charset="0"/>
              <a:buChar char="–"/>
              <a:defRPr/>
            </a:pPr>
            <a:r>
              <a:rPr lang="en-US" dirty="0"/>
              <a:t>End user</a:t>
            </a:r>
          </a:p>
          <a:p>
            <a:pPr lvl="1">
              <a:buFont typeface="Arial" charset="0"/>
              <a:buChar char="–"/>
              <a:defRPr/>
            </a:pPr>
            <a:r>
              <a:rPr lang="en-US" dirty="0"/>
              <a:t>Team</a:t>
            </a:r>
          </a:p>
          <a:p>
            <a:pPr lvl="1">
              <a:buFont typeface="Arial" charset="0"/>
              <a:buChar char="–"/>
              <a:defRPr/>
            </a:pPr>
            <a:r>
              <a:rPr lang="en-US" dirty="0"/>
              <a:t>Organization</a:t>
            </a:r>
          </a:p>
          <a:p>
            <a:pPr lvl="1">
              <a:buFont typeface="Arial" charset="0"/>
              <a:buChar char="–"/>
              <a:defRPr/>
            </a:pPr>
            <a:r>
              <a:rPr lang="en-US" dirty="0"/>
              <a:t>Sponsor</a:t>
            </a:r>
          </a:p>
        </p:txBody>
      </p:sp>
      <p:sp>
        <p:nvSpPr>
          <p:cNvPr id="314372" name="Content Placeholder 3">
            <a:extLst>
              <a:ext uri="{FF2B5EF4-FFF2-40B4-BE49-F238E27FC236}">
                <a16:creationId xmlns:a16="http://schemas.microsoft.com/office/drawing/2014/main" id="{C9642EAD-34D4-4C61-836B-DD172CD19D8C}"/>
              </a:ext>
            </a:extLst>
          </p:cNvPr>
          <p:cNvSpPr>
            <a:spLocks noGrp="1"/>
          </p:cNvSpPr>
          <p:nvPr>
            <p:ph sz="quarter" idx="13"/>
          </p:nvPr>
        </p:nvSpPr>
        <p:spPr/>
        <p:txBody>
          <a:bodyPr/>
          <a:lstStyle/>
          <a:p>
            <a:r>
              <a:rPr lang="en-US" altLang="en-US"/>
              <a:t>Tools &amp; Techniques / Communication</a:t>
            </a:r>
          </a:p>
        </p:txBody>
      </p:sp>
      <p:sp>
        <p:nvSpPr>
          <p:cNvPr id="314373" name="Slide Number Placeholder 6">
            <a:extLst>
              <a:ext uri="{FF2B5EF4-FFF2-40B4-BE49-F238E27FC236}">
                <a16:creationId xmlns:a16="http://schemas.microsoft.com/office/drawing/2014/main" id="{332F9E46-20CD-42E0-9384-B8A86089B43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4B5972-C020-498F-99BE-612852AD7112}" type="slidenum">
              <a:rPr lang="en-US" altLang="en-US" smtClean="0"/>
              <a:pPr/>
              <a:t>152</a:t>
            </a:fld>
            <a:endParaRPr lang="en-US" altLang="en-US"/>
          </a:p>
        </p:txBody>
      </p:sp>
    </p:spTree>
    <p:extLst>
      <p:ext uri="{BB962C8B-B14F-4D97-AF65-F5344CB8AC3E}">
        <p14:creationId xmlns:p14="http://schemas.microsoft.com/office/powerpoint/2010/main" val="1162730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B140-8082-483F-86EC-B8533611ECB3}"/>
              </a:ext>
            </a:extLst>
          </p:cNvPr>
          <p:cNvSpPr>
            <a:spLocks noGrp="1"/>
          </p:cNvSpPr>
          <p:nvPr>
            <p:ph type="title"/>
          </p:nvPr>
        </p:nvSpPr>
        <p:spPr/>
        <p:txBody>
          <a:bodyPr>
            <a:normAutofit fontScale="90000"/>
          </a:bodyPr>
          <a:lstStyle/>
          <a:p>
            <a:pPr>
              <a:defRPr/>
            </a:pPr>
            <a:r>
              <a:t>Define Positive Values</a:t>
            </a:r>
          </a:p>
        </p:txBody>
      </p:sp>
      <p:graphicFrame>
        <p:nvGraphicFramePr>
          <p:cNvPr id="9" name="Content Placeholder 8">
            <a:extLst>
              <a:ext uri="{FF2B5EF4-FFF2-40B4-BE49-F238E27FC236}">
                <a16:creationId xmlns:a16="http://schemas.microsoft.com/office/drawing/2014/main" id="{B9FA7A98-4CA0-475A-9D9A-ED803E493FBD}"/>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6420" name="Content Placeholder 3">
            <a:extLst>
              <a:ext uri="{FF2B5EF4-FFF2-40B4-BE49-F238E27FC236}">
                <a16:creationId xmlns:a16="http://schemas.microsoft.com/office/drawing/2014/main" id="{EE6D5965-4A29-48A4-B693-97D2AFA2FCFE}"/>
              </a:ext>
            </a:extLst>
          </p:cNvPr>
          <p:cNvSpPr>
            <a:spLocks noGrp="1"/>
          </p:cNvSpPr>
          <p:nvPr>
            <p:ph sz="quarter" idx="13"/>
          </p:nvPr>
        </p:nvSpPr>
        <p:spPr/>
        <p:txBody>
          <a:bodyPr/>
          <a:lstStyle/>
          <a:p>
            <a:r>
              <a:rPr lang="en-US" altLang="en-US"/>
              <a:t>Tools &amp; Techniques / Communication</a:t>
            </a:r>
          </a:p>
          <a:p>
            <a:endParaRPr lang="en-US" altLang="en-US"/>
          </a:p>
        </p:txBody>
      </p:sp>
      <p:sp>
        <p:nvSpPr>
          <p:cNvPr id="316421" name="Slide Number Placeholder 6">
            <a:extLst>
              <a:ext uri="{FF2B5EF4-FFF2-40B4-BE49-F238E27FC236}">
                <a16:creationId xmlns:a16="http://schemas.microsoft.com/office/drawing/2014/main" id="{82DE2394-0D4E-4F55-9A05-1333C2F0CE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3C79AD-3593-4FF1-A675-49E89CFEBAC6}" type="slidenum">
              <a:rPr lang="en-US" altLang="en-US" smtClean="0"/>
              <a:pPr/>
              <a:t>153</a:t>
            </a:fld>
            <a:endParaRPr lang="en-US" altLang="en-US"/>
          </a:p>
        </p:txBody>
      </p:sp>
    </p:spTree>
    <p:extLst>
      <p:ext uri="{BB962C8B-B14F-4D97-AF65-F5344CB8AC3E}">
        <p14:creationId xmlns:p14="http://schemas.microsoft.com/office/powerpoint/2010/main" val="5580526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a:extLst>
              <a:ext uri="{FF2B5EF4-FFF2-40B4-BE49-F238E27FC236}">
                <a16:creationId xmlns:a16="http://schemas.microsoft.com/office/drawing/2014/main" id="{190BEF40-F18D-4AA1-8ABF-2EB9E50EFF7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36EAA20-E463-4DEF-AB85-8D0F8ADECE2D}"/>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0D7EB7E1-5180-47C0-B349-6A64FFBF4B7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318469" name="Content Placeholder 6">
            <a:extLst>
              <a:ext uri="{FF2B5EF4-FFF2-40B4-BE49-F238E27FC236}">
                <a16:creationId xmlns:a16="http://schemas.microsoft.com/office/drawing/2014/main" id="{0CED634E-3FAB-4268-AFDA-2016F8F90080}"/>
              </a:ext>
            </a:extLst>
          </p:cNvPr>
          <p:cNvSpPr>
            <a:spLocks noGrp="1"/>
          </p:cNvSpPr>
          <p:nvPr>
            <p:ph sz="quarter" idx="13"/>
          </p:nvPr>
        </p:nvSpPr>
        <p:spPr/>
        <p:txBody>
          <a:bodyPr/>
          <a:lstStyle/>
          <a:p>
            <a:r>
              <a:rPr lang="en-US" altLang="en-US"/>
              <a:t>Tools &amp; Techniques / Communication</a:t>
            </a:r>
          </a:p>
        </p:txBody>
      </p:sp>
      <p:sp>
        <p:nvSpPr>
          <p:cNvPr id="318470" name="Slide Number Placeholder 8">
            <a:extLst>
              <a:ext uri="{FF2B5EF4-FFF2-40B4-BE49-F238E27FC236}">
                <a16:creationId xmlns:a16="http://schemas.microsoft.com/office/drawing/2014/main" id="{6FD5C1B9-8DCA-4367-A515-AA53B7736A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DD697B-8A33-4F2C-8932-68AD1A83B76E}" type="slidenum">
              <a:rPr lang="en-US" altLang="en-US" smtClean="0"/>
              <a:pPr/>
              <a:t>154</a:t>
            </a:fld>
            <a:endParaRPr lang="en-US" altLang="en-US"/>
          </a:p>
        </p:txBody>
      </p:sp>
    </p:spTree>
    <p:extLst>
      <p:ext uri="{BB962C8B-B14F-4D97-AF65-F5344CB8AC3E}">
        <p14:creationId xmlns:p14="http://schemas.microsoft.com/office/powerpoint/2010/main" val="93139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Number Placeholder 3">
            <a:extLst>
              <a:ext uri="{FF2B5EF4-FFF2-40B4-BE49-F238E27FC236}">
                <a16:creationId xmlns:a16="http://schemas.microsoft.com/office/drawing/2014/main" id="{20A4EA45-2C60-4973-AD17-A86014D210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6C318C-A805-45D4-8454-FED7AE5E8F47}" type="slidenum">
              <a:rPr lang="en-US" altLang="en-US" smtClean="0"/>
              <a:pPr/>
              <a:t>155</a:t>
            </a:fld>
            <a:endParaRPr lang="en-US" altLang="en-US"/>
          </a:p>
        </p:txBody>
      </p:sp>
    </p:spTree>
    <p:extLst>
      <p:ext uri="{BB962C8B-B14F-4D97-AF65-F5344CB8AC3E}">
        <p14:creationId xmlns:p14="http://schemas.microsoft.com/office/powerpoint/2010/main" val="6034200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3E83C-9663-4EAF-96E2-0898DB0C9B41}"/>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230E753F-47EB-4C26-AF30-BD6B9948DD9F}"/>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b="1" dirty="0">
                <a:solidFill>
                  <a:srgbClr val="FF0000"/>
                </a:solidFill>
              </a:rPr>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322564" name="Content Placeholder 12">
            <a:extLst>
              <a:ext uri="{FF2B5EF4-FFF2-40B4-BE49-F238E27FC236}">
                <a16:creationId xmlns:a16="http://schemas.microsoft.com/office/drawing/2014/main" id="{65EA41FD-2B1D-487F-B13D-23DD35C90228}"/>
              </a:ext>
            </a:extLst>
          </p:cNvPr>
          <p:cNvSpPr>
            <a:spLocks noGrp="1"/>
          </p:cNvSpPr>
          <p:nvPr>
            <p:ph sz="quarter" idx="13"/>
          </p:nvPr>
        </p:nvSpPr>
        <p:spPr/>
        <p:txBody>
          <a:bodyPr/>
          <a:lstStyle/>
          <a:p>
            <a:endParaRPr lang="en-US" altLang="en-US"/>
          </a:p>
        </p:txBody>
      </p:sp>
      <p:sp>
        <p:nvSpPr>
          <p:cNvPr id="322565" name="Slide Number Placeholder 9">
            <a:extLst>
              <a:ext uri="{FF2B5EF4-FFF2-40B4-BE49-F238E27FC236}">
                <a16:creationId xmlns:a16="http://schemas.microsoft.com/office/drawing/2014/main" id="{50859E01-3308-4CA7-A9DA-A2F76B2E66A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2F8854-9026-47BB-9475-C538668C0EAD}" type="slidenum">
              <a:rPr lang="en-US" altLang="en-US" smtClean="0"/>
              <a:pPr/>
              <a:t>156</a:t>
            </a:fld>
            <a:endParaRPr lang="en-US" altLang="en-US"/>
          </a:p>
        </p:txBody>
      </p:sp>
    </p:spTree>
    <p:extLst>
      <p:ext uri="{BB962C8B-B14F-4D97-AF65-F5344CB8AC3E}">
        <p14:creationId xmlns:p14="http://schemas.microsoft.com/office/powerpoint/2010/main" val="29461887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a:extLst>
              <a:ext uri="{FF2B5EF4-FFF2-40B4-BE49-F238E27FC236}">
                <a16:creationId xmlns:a16="http://schemas.microsoft.com/office/drawing/2014/main" id="{608C7F28-1C1A-47AA-9549-C3A3B75EE9D6}"/>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4611" name="Title 3">
            <a:extLst>
              <a:ext uri="{FF2B5EF4-FFF2-40B4-BE49-F238E27FC236}">
                <a16:creationId xmlns:a16="http://schemas.microsoft.com/office/drawing/2014/main" id="{18EF9B55-3DC4-471C-AE3A-C78051EF0393}"/>
              </a:ext>
            </a:extLst>
          </p:cNvPr>
          <p:cNvSpPr>
            <a:spLocks noGrp="1"/>
          </p:cNvSpPr>
          <p:nvPr>
            <p:ph type="ctrTitle"/>
          </p:nvPr>
        </p:nvSpPr>
        <p:spPr/>
        <p:txBody>
          <a:bodyPr/>
          <a:lstStyle/>
          <a:p>
            <a:r>
              <a:rPr altLang="en-US" sz="4000"/>
              <a:t>Tools &amp; Techniques</a:t>
            </a:r>
            <a:br>
              <a:rPr altLang="en-US" sz="4000"/>
            </a:br>
            <a:r>
              <a:rPr altLang="en-US" sz="4000"/>
              <a:t>Planning, Monitoring &amp; Adapting</a:t>
            </a:r>
          </a:p>
        </p:txBody>
      </p:sp>
      <p:sp>
        <p:nvSpPr>
          <p:cNvPr id="5" name="Subtitle 4">
            <a:extLst>
              <a:ext uri="{FF2B5EF4-FFF2-40B4-BE49-F238E27FC236}">
                <a16:creationId xmlns:a16="http://schemas.microsoft.com/office/drawing/2014/main" id="{87FC8D51-40C2-4335-9D6C-6C6066857AC2}"/>
              </a:ext>
            </a:extLst>
          </p:cNvPr>
          <p:cNvSpPr>
            <a:spLocks noGrp="1"/>
          </p:cNvSpPr>
          <p:nvPr>
            <p:ph type="subTitle" idx="1"/>
          </p:nvPr>
        </p:nvSpPr>
        <p:spPr/>
        <p:txBody>
          <a:bodyPr/>
          <a:lstStyle/>
          <a:p>
            <a:pPr>
              <a:buFont typeface="Arial" charset="0"/>
              <a:buNone/>
              <a:defRPr/>
            </a:pPr>
            <a:endParaRPr lang="en-US" dirty="0"/>
          </a:p>
        </p:txBody>
      </p:sp>
      <p:sp>
        <p:nvSpPr>
          <p:cNvPr id="324613" name="Slide Number Placeholder 6">
            <a:extLst>
              <a:ext uri="{FF2B5EF4-FFF2-40B4-BE49-F238E27FC236}">
                <a16:creationId xmlns:a16="http://schemas.microsoft.com/office/drawing/2014/main" id="{95635A8E-793D-4E56-A208-C740268F6E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91A22D-E5FC-4D3C-BEB0-DB3B2077B721}" type="slidenum">
              <a:rPr lang="en-US" altLang="en-US" smtClean="0"/>
              <a:pPr/>
              <a:t>157</a:t>
            </a:fld>
            <a:endParaRPr lang="en-US" altLang="en-US"/>
          </a:p>
        </p:txBody>
      </p:sp>
    </p:spTree>
    <p:extLst>
      <p:ext uri="{BB962C8B-B14F-4D97-AF65-F5344CB8AC3E}">
        <p14:creationId xmlns:p14="http://schemas.microsoft.com/office/powerpoint/2010/main" val="25116230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Content Placeholder 4">
            <a:extLst>
              <a:ext uri="{FF2B5EF4-FFF2-40B4-BE49-F238E27FC236}">
                <a16:creationId xmlns:a16="http://schemas.microsoft.com/office/drawing/2014/main" id="{AB97521B-6261-4E7C-91CE-0411B54BD5E7}"/>
              </a:ext>
            </a:extLst>
          </p:cNvPr>
          <p:cNvSpPr>
            <a:spLocks noGrp="1"/>
          </p:cNvSpPr>
          <p:nvPr>
            <p:ph idx="1"/>
          </p:nvPr>
        </p:nvSpPr>
        <p:spPr>
          <a:xfrm>
            <a:off x="381000" y="838200"/>
            <a:ext cx="8229600" cy="5105400"/>
          </a:xfrm>
        </p:spPr>
        <p:txBody>
          <a:bodyPr/>
          <a:lstStyle/>
          <a:p>
            <a:endParaRPr lang="en-US" altLang="en-US"/>
          </a:p>
          <a:p>
            <a:r>
              <a:rPr lang="en-US" altLang="en-US"/>
              <a:t>Failing to Plan is Planning to Fail</a:t>
            </a:r>
          </a:p>
          <a:p>
            <a:endParaRPr lang="en-US" altLang="en-US"/>
          </a:p>
          <a:p>
            <a:r>
              <a:rPr lang="en-US" altLang="en-US"/>
              <a:t>If you do not have your own plan then you are fitting in somebody else’s plan</a:t>
            </a:r>
          </a:p>
        </p:txBody>
      </p:sp>
      <p:sp>
        <p:nvSpPr>
          <p:cNvPr id="326659" name="Slide Number Placeholder 3">
            <a:extLst>
              <a:ext uri="{FF2B5EF4-FFF2-40B4-BE49-F238E27FC236}">
                <a16:creationId xmlns:a16="http://schemas.microsoft.com/office/drawing/2014/main" id="{08FBDA9F-9767-4C2A-BB71-ADD90CB736B2}"/>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0B4AF14D-27A1-41FB-AB2C-C01D573B9FEA}" type="slidenum">
              <a:rPr lang="en-US" altLang="en-US" sz="1800" smtClean="0">
                <a:solidFill>
                  <a:schemeClr val="bg1"/>
                </a:solidFill>
                <a:latin typeface="Arial" panose="020B0604020202020204" pitchFamily="34" charset="0"/>
              </a:rPr>
              <a:pPr algn="l" eaLnBrk="0" hangingPunct="0">
                <a:buClrTx/>
                <a:buSzTx/>
                <a:buFontTx/>
                <a:buNone/>
              </a:pPr>
              <a:t>158</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42456261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a:extLst>
              <a:ext uri="{FF2B5EF4-FFF2-40B4-BE49-F238E27FC236}">
                <a16:creationId xmlns:a16="http://schemas.microsoft.com/office/drawing/2014/main" id="{2F1335A0-CD35-4B72-9A5B-10EB726E483B}"/>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1C35C036-0886-43DB-8C90-F0CFEDC9A37E}"/>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68C8FB0B-84E3-4B49-B486-708B4DAAD582}"/>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328709" name="Content Placeholder 6">
            <a:extLst>
              <a:ext uri="{FF2B5EF4-FFF2-40B4-BE49-F238E27FC236}">
                <a16:creationId xmlns:a16="http://schemas.microsoft.com/office/drawing/2014/main" id="{9A0922F7-25BA-42C1-8FC5-6A8B4F31C7C2}"/>
              </a:ext>
            </a:extLst>
          </p:cNvPr>
          <p:cNvSpPr>
            <a:spLocks noGrp="1"/>
          </p:cNvSpPr>
          <p:nvPr>
            <p:ph sz="quarter" idx="13"/>
          </p:nvPr>
        </p:nvSpPr>
        <p:spPr/>
        <p:txBody>
          <a:bodyPr/>
          <a:lstStyle/>
          <a:p>
            <a:r>
              <a:rPr lang="en-US" altLang="en-US"/>
              <a:t>Tools &amp; Techniques / Planning, Monitoring &amp; Adapting</a:t>
            </a:r>
          </a:p>
        </p:txBody>
      </p:sp>
      <p:sp>
        <p:nvSpPr>
          <p:cNvPr id="328710" name="Slide Number Placeholder 8">
            <a:extLst>
              <a:ext uri="{FF2B5EF4-FFF2-40B4-BE49-F238E27FC236}">
                <a16:creationId xmlns:a16="http://schemas.microsoft.com/office/drawing/2014/main" id="{27F103BD-8B21-42EC-BA3E-F3ED45871B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C5E25F-5E78-4D7C-8784-1D701E365029}" type="slidenum">
              <a:rPr lang="en-US" altLang="en-US" smtClean="0"/>
              <a:pPr/>
              <a:t>159</a:t>
            </a:fld>
            <a:endParaRPr lang="en-US" altLang="en-US"/>
          </a:p>
        </p:txBody>
      </p:sp>
    </p:spTree>
    <p:extLst>
      <p:ext uri="{BB962C8B-B14F-4D97-AF65-F5344CB8AC3E}">
        <p14:creationId xmlns:p14="http://schemas.microsoft.com/office/powerpoint/2010/main" val="12451347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1F8061F-CBD4-4665-B237-CD1D11D6A4A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F0CB6C57-B26B-4D66-8999-F5467E9D659E}"/>
              </a:ext>
            </a:extLst>
          </p:cNvPr>
          <p:cNvSpPr>
            <a:spLocks noGrp="1"/>
          </p:cNvSpPr>
          <p:nvPr>
            <p:ph type="title"/>
          </p:nvPr>
        </p:nvSpPr>
        <p:spPr/>
        <p:txBody>
          <a:bodyPr>
            <a:normAutofit fontScale="90000"/>
          </a:bodyPr>
          <a:lstStyle/>
          <a:p>
            <a:pPr>
              <a:defRPr/>
            </a:pPr>
            <a:r>
              <a:rPr b="1">
                <a:solidFill>
                  <a:srgbClr val="000000"/>
                </a:solidFill>
              </a:rPr>
              <a:t>Topics for Examination</a:t>
            </a:r>
            <a:endParaRPr/>
          </a:p>
        </p:txBody>
      </p:sp>
      <p:sp>
        <p:nvSpPr>
          <p:cNvPr id="4" name="Content Placeholder 3">
            <a:extLst>
              <a:ext uri="{FF2B5EF4-FFF2-40B4-BE49-F238E27FC236}">
                <a16:creationId xmlns:a16="http://schemas.microsoft.com/office/drawing/2014/main" id="{327E34C7-CBF0-436C-BE5C-FF45AA1F7CE0}"/>
              </a:ext>
            </a:extLst>
          </p:cNvPr>
          <p:cNvSpPr>
            <a:spLocks noGrp="1"/>
          </p:cNvSpPr>
          <p:nvPr>
            <p:ph idx="1"/>
          </p:nvPr>
        </p:nvSpPr>
        <p:spPr>
          <a:xfrm>
            <a:off x="457199" y="4724400"/>
            <a:ext cx="8229600" cy="1150302"/>
          </a:xfrm>
        </p:spPr>
        <p:txBody>
          <a:bodyPr>
            <a:normAutofit lnSpcReduction="10000"/>
          </a:bodyPr>
          <a:lstStyle/>
          <a:p>
            <a:pPr marL="358775" indent="-358775" algn="ctr">
              <a:spcBef>
                <a:spcPts val="1625"/>
              </a:spcBef>
              <a:buFont typeface="Arial" panose="020B0604020202020204" pitchFamily="34" charset="0"/>
              <a:buNone/>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b="1" dirty="0">
                <a:solidFill>
                  <a:srgbClr val="000000"/>
                </a:solidFill>
                <a:latin typeface="Kabel Bk BT" pitchFamily="32" charset="0"/>
              </a:rPr>
              <a:t>7 Domains for PMI-ACP Exam</a:t>
            </a:r>
          </a:p>
          <a:p>
            <a:pPr algn="ctr">
              <a:buFont typeface="Arial" panose="020B0604020202020204" pitchFamily="34" charset="0"/>
              <a:buNone/>
              <a:defRPr/>
            </a:pPr>
            <a:r>
              <a:rPr lang="en-US" b="1" dirty="0"/>
              <a:t>Total = 63 Major Tasks</a:t>
            </a:r>
          </a:p>
          <a:p>
            <a:pPr algn="ctr">
              <a:buFont typeface="Arial" panose="020B0604020202020204" pitchFamily="34" charset="0"/>
              <a:buNone/>
              <a:defRPr/>
            </a:pPr>
            <a:endParaRPr lang="en-US" sz="2400" dirty="0"/>
          </a:p>
        </p:txBody>
      </p:sp>
      <p:graphicFrame>
        <p:nvGraphicFramePr>
          <p:cNvPr id="2" name="Content Placeholder 1">
            <a:extLst>
              <a:ext uri="{FF2B5EF4-FFF2-40B4-BE49-F238E27FC236}">
                <a16:creationId xmlns:a16="http://schemas.microsoft.com/office/drawing/2014/main" id="{46DE0868-F2A9-46B5-B192-92F7BC3AE8D1}"/>
              </a:ext>
            </a:extLst>
          </p:cNvPr>
          <p:cNvGraphicFramePr>
            <a:graphicFrameLocks noGrp="1"/>
          </p:cNvGraphicFramePr>
          <p:nvPr>
            <p:ph sz="quarter" idx="13"/>
            <p:extLst>
              <p:ext uri="{D42A27DB-BD31-4B8C-83A1-F6EECF244321}">
                <p14:modId xmlns:p14="http://schemas.microsoft.com/office/powerpoint/2010/main" val="2534349038"/>
              </p:ext>
            </p:extLst>
          </p:nvPr>
        </p:nvGraphicFramePr>
        <p:xfrm>
          <a:off x="647699" y="840658"/>
          <a:ext cx="7848601" cy="3505200"/>
        </p:xfrm>
        <a:graphic>
          <a:graphicData uri="http://schemas.openxmlformats.org/drawingml/2006/table">
            <a:tbl>
              <a:tblPr firstRow="1" bandRow="1">
                <a:tableStyleId>{5C22544A-7EE6-4342-B048-85BDC9FD1C3A}</a:tableStyleId>
              </a:tblPr>
              <a:tblGrid>
                <a:gridCol w="438279">
                  <a:extLst>
                    <a:ext uri="{9D8B030D-6E8A-4147-A177-3AD203B41FA5}">
                      <a16:colId xmlns:a16="http://schemas.microsoft.com/office/drawing/2014/main" val="3201521764"/>
                    </a:ext>
                  </a:extLst>
                </a:gridCol>
                <a:gridCol w="4781421">
                  <a:extLst>
                    <a:ext uri="{9D8B030D-6E8A-4147-A177-3AD203B41FA5}">
                      <a16:colId xmlns:a16="http://schemas.microsoft.com/office/drawing/2014/main" val="3161117265"/>
                    </a:ext>
                  </a:extLst>
                </a:gridCol>
                <a:gridCol w="990600">
                  <a:extLst>
                    <a:ext uri="{9D8B030D-6E8A-4147-A177-3AD203B41FA5}">
                      <a16:colId xmlns:a16="http://schemas.microsoft.com/office/drawing/2014/main" val="1818756578"/>
                    </a:ext>
                  </a:extLst>
                </a:gridCol>
                <a:gridCol w="879822">
                  <a:extLst>
                    <a:ext uri="{9D8B030D-6E8A-4147-A177-3AD203B41FA5}">
                      <a16:colId xmlns:a16="http://schemas.microsoft.com/office/drawing/2014/main" val="3637635684"/>
                    </a:ext>
                  </a:extLst>
                </a:gridCol>
                <a:gridCol w="758479">
                  <a:extLst>
                    <a:ext uri="{9D8B030D-6E8A-4147-A177-3AD203B41FA5}">
                      <a16:colId xmlns:a16="http://schemas.microsoft.com/office/drawing/2014/main" val="487739646"/>
                    </a:ext>
                  </a:extLst>
                </a:gridCol>
              </a:tblGrid>
              <a:tr h="370840">
                <a:tc>
                  <a:txBody>
                    <a:bodyPr/>
                    <a:lstStyle/>
                    <a:p>
                      <a:r>
                        <a:rPr lang="en-US" dirty="0"/>
                        <a:t>#</a:t>
                      </a:r>
                    </a:p>
                  </a:txBody>
                  <a:tcPr/>
                </a:tc>
                <a:tc>
                  <a:txBody>
                    <a:bodyPr/>
                    <a:lstStyle/>
                    <a:p>
                      <a:r>
                        <a:rPr lang="en-US" dirty="0"/>
                        <a:t>Domain</a:t>
                      </a:r>
                    </a:p>
                  </a:txBody>
                  <a:tcPr/>
                </a:tc>
                <a:tc>
                  <a:txBody>
                    <a:bodyPr/>
                    <a:lstStyle/>
                    <a:p>
                      <a:r>
                        <a:rPr lang="en-US" dirty="0"/>
                        <a:t># Sub Domain</a:t>
                      </a:r>
                    </a:p>
                  </a:txBody>
                  <a:tcPr/>
                </a:tc>
                <a:tc>
                  <a:txBody>
                    <a:bodyPr/>
                    <a:lstStyle/>
                    <a:p>
                      <a:r>
                        <a:rPr lang="en-US" dirty="0"/>
                        <a:t># Tasks</a:t>
                      </a:r>
                    </a:p>
                  </a:txBody>
                  <a:tcPr/>
                </a:tc>
                <a:tc>
                  <a:txBody>
                    <a:bodyPr/>
                    <a:lstStyle/>
                    <a:p>
                      <a:r>
                        <a:rPr lang="en-US" dirty="0"/>
                        <a:t>%</a:t>
                      </a:r>
                    </a:p>
                  </a:txBody>
                  <a:tcPr/>
                </a:tc>
                <a:extLst>
                  <a:ext uri="{0D108BD9-81ED-4DB2-BD59-A6C34878D82A}">
                    <a16:rowId xmlns:a16="http://schemas.microsoft.com/office/drawing/2014/main" val="3009505572"/>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Agile Principles &amp; Mindset</a:t>
                      </a:r>
                    </a:p>
                  </a:txBody>
                  <a:tcPr/>
                </a:tc>
                <a:tc>
                  <a:txBody>
                    <a:bodyPr/>
                    <a:lstStyle/>
                    <a:p>
                      <a:pPr algn="r"/>
                      <a:endParaRPr lang="en-US" dirty="0"/>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1529777616"/>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Value Driven Delivery </a:t>
                      </a:r>
                      <a:endParaRPr lang="en-US" dirty="0"/>
                    </a:p>
                  </a:txBody>
                  <a:tcPr/>
                </a:tc>
                <a:tc>
                  <a:txBody>
                    <a:bodyPr/>
                    <a:lstStyle/>
                    <a:p>
                      <a:pPr algn="r"/>
                      <a:r>
                        <a:rPr lang="en-US" dirty="0"/>
                        <a:t>4</a:t>
                      </a:r>
                    </a:p>
                  </a:txBody>
                  <a:tcPr/>
                </a:tc>
                <a:tc>
                  <a:txBody>
                    <a:bodyPr/>
                    <a:lstStyle/>
                    <a:p>
                      <a:pPr algn="r"/>
                      <a:r>
                        <a:rPr lang="en-US" dirty="0"/>
                        <a:t>15</a:t>
                      </a:r>
                    </a:p>
                  </a:txBody>
                  <a:tcPr/>
                </a:tc>
                <a:tc>
                  <a:txBody>
                    <a:bodyPr/>
                    <a:lstStyle/>
                    <a:p>
                      <a:pPr algn="r"/>
                      <a:r>
                        <a:rPr lang="en-US" dirty="0"/>
                        <a:t>20%</a:t>
                      </a:r>
                    </a:p>
                  </a:txBody>
                  <a:tcPr/>
                </a:tc>
                <a:extLst>
                  <a:ext uri="{0D108BD9-81ED-4DB2-BD59-A6C34878D82A}">
                    <a16:rowId xmlns:a16="http://schemas.microsoft.com/office/drawing/2014/main" val="2862818528"/>
                  </a:ext>
                </a:extLst>
              </a:tr>
              <a:tr h="370840">
                <a:tc>
                  <a:txBody>
                    <a:bodyPr/>
                    <a:lstStyle/>
                    <a:p>
                      <a:r>
                        <a:rPr lang="en-US" dirty="0"/>
                        <a:t>3</a:t>
                      </a:r>
                    </a:p>
                  </a:txBody>
                  <a:tcPr/>
                </a:tc>
                <a:tc>
                  <a:txBody>
                    <a:bodyPr/>
                    <a:lstStyle/>
                    <a:p>
                      <a:r>
                        <a:rPr lang="en-US" sz="1800" dirty="0">
                          <a:solidFill>
                            <a:srgbClr val="000000"/>
                          </a:solidFill>
                          <a:latin typeface="Kabel Bk BT" pitchFamily="32" charset="0"/>
                        </a:rPr>
                        <a:t>Stakeholder Engagement</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17%</a:t>
                      </a:r>
                    </a:p>
                  </a:txBody>
                  <a:tcPr/>
                </a:tc>
                <a:extLst>
                  <a:ext uri="{0D108BD9-81ED-4DB2-BD59-A6C34878D82A}">
                    <a16:rowId xmlns:a16="http://schemas.microsoft.com/office/drawing/2014/main" val="27352406"/>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Team Performance</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229961670"/>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Adaptive planning</a:t>
                      </a:r>
                    </a:p>
                  </a:txBody>
                  <a:tcPr/>
                </a:tc>
                <a:tc>
                  <a:txBody>
                    <a:bodyPr/>
                    <a:lstStyle/>
                    <a:p>
                      <a:pPr algn="r"/>
                      <a:r>
                        <a:rPr lang="en-US" dirty="0"/>
                        <a:t>3</a:t>
                      </a:r>
                    </a:p>
                  </a:txBody>
                  <a:tcPr/>
                </a:tc>
                <a:tc>
                  <a:txBody>
                    <a:bodyPr/>
                    <a:lstStyle/>
                    <a:p>
                      <a:pPr algn="r"/>
                      <a:r>
                        <a:rPr lang="en-US" dirty="0"/>
                        <a:t>10</a:t>
                      </a:r>
                    </a:p>
                  </a:txBody>
                  <a:tcPr/>
                </a:tc>
                <a:tc>
                  <a:txBody>
                    <a:bodyPr/>
                    <a:lstStyle/>
                    <a:p>
                      <a:pPr algn="r"/>
                      <a:r>
                        <a:rPr lang="en-US" dirty="0"/>
                        <a:t>12%</a:t>
                      </a:r>
                    </a:p>
                  </a:txBody>
                  <a:tcPr/>
                </a:tc>
                <a:extLst>
                  <a:ext uri="{0D108BD9-81ED-4DB2-BD59-A6C34878D82A}">
                    <a16:rowId xmlns:a16="http://schemas.microsoft.com/office/drawing/2014/main" val="1623733182"/>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Problem detection and resolution</a:t>
                      </a:r>
                    </a:p>
                  </a:txBody>
                  <a:tcPr/>
                </a:tc>
                <a:tc>
                  <a:txBody>
                    <a:bodyPr/>
                    <a:lstStyle/>
                    <a:p>
                      <a:pPr algn="r"/>
                      <a:endParaRPr lang="en-US" dirty="0"/>
                    </a:p>
                  </a:txBody>
                  <a:tcPr/>
                </a:tc>
                <a:tc>
                  <a:txBody>
                    <a:bodyPr/>
                    <a:lstStyle/>
                    <a:p>
                      <a:pPr algn="r"/>
                      <a:r>
                        <a:rPr lang="en-US" dirty="0"/>
                        <a:t>5</a:t>
                      </a:r>
                    </a:p>
                  </a:txBody>
                  <a:tcPr/>
                </a:tc>
                <a:tc>
                  <a:txBody>
                    <a:bodyPr/>
                    <a:lstStyle/>
                    <a:p>
                      <a:pPr algn="r"/>
                      <a:r>
                        <a:rPr lang="en-US" dirty="0"/>
                        <a:t>10%</a:t>
                      </a:r>
                    </a:p>
                  </a:txBody>
                  <a:tcPr/>
                </a:tc>
                <a:extLst>
                  <a:ext uri="{0D108BD9-81ED-4DB2-BD59-A6C34878D82A}">
                    <a16:rowId xmlns:a16="http://schemas.microsoft.com/office/drawing/2014/main" val="1017997787"/>
                  </a:ext>
                </a:extLst>
              </a:tr>
              <a:tr h="3708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Continuous Improvement (Product, Process, People)</a:t>
                      </a:r>
                    </a:p>
                  </a:txBody>
                  <a:tcPr/>
                </a:tc>
                <a:tc>
                  <a:txBody>
                    <a:bodyPr/>
                    <a:lstStyle/>
                    <a:p>
                      <a:pPr algn="r"/>
                      <a:endParaRPr lang="en-US" dirty="0"/>
                    </a:p>
                  </a:txBody>
                  <a:tcPr/>
                </a:tc>
                <a:tc>
                  <a:txBody>
                    <a:bodyPr/>
                    <a:lstStyle/>
                    <a:p>
                      <a:pPr algn="r"/>
                      <a:r>
                        <a:rPr lang="en-US" dirty="0"/>
                        <a:t>6</a:t>
                      </a:r>
                    </a:p>
                  </a:txBody>
                  <a:tcPr/>
                </a:tc>
                <a:tc>
                  <a:txBody>
                    <a:bodyPr/>
                    <a:lstStyle/>
                    <a:p>
                      <a:pPr algn="r"/>
                      <a:r>
                        <a:rPr lang="en-US" dirty="0"/>
                        <a:t>09%</a:t>
                      </a:r>
                    </a:p>
                  </a:txBody>
                  <a:tcPr/>
                </a:tc>
                <a:extLst>
                  <a:ext uri="{0D108BD9-81ED-4DB2-BD59-A6C34878D82A}">
                    <a16:rowId xmlns:a16="http://schemas.microsoft.com/office/drawing/2014/main" val="709666933"/>
                  </a:ext>
                </a:extLst>
              </a:tr>
            </a:tbl>
          </a:graphicData>
        </a:graphic>
      </p:graphicFrame>
      <p:sp>
        <p:nvSpPr>
          <p:cNvPr id="35846" name="Slide Number Placeholder 7">
            <a:extLst>
              <a:ext uri="{FF2B5EF4-FFF2-40B4-BE49-F238E27FC236}">
                <a16:creationId xmlns:a16="http://schemas.microsoft.com/office/drawing/2014/main" id="{3272F2E1-2FFE-4571-ACC9-8A16B8A9ED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300D5-8885-420F-AFED-C3322C6720D6}" type="slidenum">
              <a:rPr lang="en-US" altLang="en-US" smtClean="0"/>
              <a:pPr/>
              <a:t>16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F345-21DE-4F0A-A97C-D0FE8277DE13}"/>
              </a:ext>
            </a:extLst>
          </p:cNvPr>
          <p:cNvSpPr>
            <a:spLocks noGrp="1"/>
          </p:cNvSpPr>
          <p:nvPr>
            <p:ph type="title"/>
          </p:nvPr>
        </p:nvSpPr>
        <p:spPr/>
        <p:txBody>
          <a:bodyPr>
            <a:normAutofit fontScale="90000"/>
          </a:bodyPr>
          <a:lstStyle/>
          <a:p>
            <a:pPr>
              <a:defRPr/>
            </a:pPr>
            <a:r>
              <a:t>Progressive Elaboration </a:t>
            </a:r>
          </a:p>
        </p:txBody>
      </p:sp>
      <p:sp>
        <p:nvSpPr>
          <p:cNvPr id="3" name="Content Placeholder 2">
            <a:extLst>
              <a:ext uri="{FF2B5EF4-FFF2-40B4-BE49-F238E27FC236}">
                <a16:creationId xmlns:a16="http://schemas.microsoft.com/office/drawing/2014/main" id="{9EA4754B-1599-4A00-88B2-2AE0A4E5DBCE}"/>
              </a:ext>
            </a:extLst>
          </p:cNvPr>
          <p:cNvSpPr>
            <a:spLocks noGrp="1"/>
          </p:cNvSpPr>
          <p:nvPr>
            <p:ph idx="1"/>
          </p:nvPr>
        </p:nvSpPr>
        <p:spPr>
          <a:xfrm>
            <a:off x="381000" y="838200"/>
            <a:ext cx="8229600" cy="2667000"/>
          </a:xfrm>
        </p:spPr>
        <p:txBody>
          <a:bodyPr>
            <a:normAutofit fontScale="62500" lnSpcReduction="20000"/>
          </a:bodyPr>
          <a:lstStyle/>
          <a:p>
            <a:pPr>
              <a:buFont typeface="Arial" charset="0"/>
              <a:buChar char="•"/>
              <a:defRPr/>
            </a:pPr>
            <a:r>
              <a:rPr lang="en-US" dirty="0"/>
              <a:t>Requirements in a project may not be known fully at the start of project. Because</a:t>
            </a:r>
          </a:p>
          <a:p>
            <a:pPr lvl="1">
              <a:buFont typeface="Arial" charset="0"/>
              <a:buChar char="–"/>
              <a:defRPr/>
            </a:pPr>
            <a:r>
              <a:rPr lang="en-US" dirty="0"/>
              <a:t>Future requirements depends upon the results of earlier stages</a:t>
            </a:r>
          </a:p>
          <a:p>
            <a:pPr lvl="1">
              <a:buFont typeface="Arial" charset="0"/>
              <a:buChar char="–"/>
              <a:defRPr/>
            </a:pPr>
            <a:r>
              <a:rPr lang="en-US" dirty="0"/>
              <a:t>It will be decided based on the reaction of market</a:t>
            </a:r>
          </a:p>
          <a:p>
            <a:pPr lvl="1">
              <a:buFont typeface="Arial" charset="0"/>
              <a:buChar char="–"/>
              <a:defRPr/>
            </a:pPr>
            <a:r>
              <a:rPr lang="en-US" dirty="0"/>
              <a:t>Business conditions are too volatile so nothing can be predicted right now</a:t>
            </a:r>
          </a:p>
          <a:p>
            <a:pPr>
              <a:buFont typeface="Arial" charset="0"/>
              <a:buChar char="•"/>
              <a:defRPr/>
            </a:pPr>
            <a:r>
              <a:rPr lang="en-US" b="1" dirty="0"/>
              <a:t>Progressive elaboration </a:t>
            </a:r>
            <a:r>
              <a:rPr lang="en-US" dirty="0"/>
              <a:t>relies on planning and executing only that work which is clearly known, has high priority and must be done in current period. Planning for remaining work can be done in future as and when detail requirements are known</a:t>
            </a:r>
          </a:p>
        </p:txBody>
      </p:sp>
      <p:sp>
        <p:nvSpPr>
          <p:cNvPr id="330756" name="Content Placeholder 3">
            <a:extLst>
              <a:ext uri="{FF2B5EF4-FFF2-40B4-BE49-F238E27FC236}">
                <a16:creationId xmlns:a16="http://schemas.microsoft.com/office/drawing/2014/main" id="{29EDAEEE-04EF-4EA4-A097-ED715A2AF77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8" name="Rectangle 7">
            <a:extLst>
              <a:ext uri="{FF2B5EF4-FFF2-40B4-BE49-F238E27FC236}">
                <a16:creationId xmlns:a16="http://schemas.microsoft.com/office/drawing/2014/main" id="{D1E10838-3CFC-4D68-9CF1-2430D05DF885}"/>
              </a:ext>
            </a:extLst>
          </p:cNvPr>
          <p:cNvSpPr/>
          <p:nvPr/>
        </p:nvSpPr>
        <p:spPr>
          <a:xfrm>
            <a:off x="838200" y="3581400"/>
            <a:ext cx="6934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School Management Application</a:t>
            </a:r>
          </a:p>
        </p:txBody>
      </p:sp>
      <p:sp>
        <p:nvSpPr>
          <p:cNvPr id="9" name="Rectangle 8">
            <a:extLst>
              <a:ext uri="{FF2B5EF4-FFF2-40B4-BE49-F238E27FC236}">
                <a16:creationId xmlns:a16="http://schemas.microsoft.com/office/drawing/2014/main" id="{A3AEBE3A-ABE2-46B1-8A77-33EE979E1B52}"/>
              </a:ext>
            </a:extLst>
          </p:cNvPr>
          <p:cNvSpPr/>
          <p:nvPr/>
        </p:nvSpPr>
        <p:spPr>
          <a:xfrm>
            <a:off x="762000" y="4038600"/>
            <a:ext cx="2438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Teacher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(1 Release of 3 Iteration; estimation possible because end user knows what exactly needed)</a:t>
            </a:r>
          </a:p>
        </p:txBody>
      </p:sp>
      <p:sp>
        <p:nvSpPr>
          <p:cNvPr id="10" name="Rectangle 9">
            <a:extLst>
              <a:ext uri="{FF2B5EF4-FFF2-40B4-BE49-F238E27FC236}">
                <a16:creationId xmlns:a16="http://schemas.microsoft.com/office/drawing/2014/main" id="{1FADBE45-2E08-4736-BA4F-3A813209BB8D}"/>
              </a:ext>
            </a:extLst>
          </p:cNvPr>
          <p:cNvSpPr/>
          <p:nvPr/>
        </p:nvSpPr>
        <p:spPr>
          <a:xfrm>
            <a:off x="3276600" y="4038600"/>
            <a:ext cx="2438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Student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(Complete requirements not available)</a:t>
            </a:r>
          </a:p>
        </p:txBody>
      </p:sp>
      <p:sp>
        <p:nvSpPr>
          <p:cNvPr id="11" name="Rectangle 10">
            <a:extLst>
              <a:ext uri="{FF2B5EF4-FFF2-40B4-BE49-F238E27FC236}">
                <a16:creationId xmlns:a16="http://schemas.microsoft.com/office/drawing/2014/main" id="{147D0C8E-0A11-4C2E-B839-B2BF09C9FD72}"/>
              </a:ext>
            </a:extLst>
          </p:cNvPr>
          <p:cNvSpPr/>
          <p:nvPr/>
        </p:nvSpPr>
        <p:spPr>
          <a:xfrm>
            <a:off x="5791200" y="40386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Some other N modules</a:t>
            </a:r>
          </a:p>
        </p:txBody>
      </p:sp>
      <p:sp>
        <p:nvSpPr>
          <p:cNvPr id="13" name="Oval Callout 12">
            <a:extLst>
              <a:ext uri="{FF2B5EF4-FFF2-40B4-BE49-F238E27FC236}">
                <a16:creationId xmlns:a16="http://schemas.microsoft.com/office/drawing/2014/main" id="{B70625B5-3410-403E-88E2-D3641B134F47}"/>
              </a:ext>
            </a:extLst>
          </p:cNvPr>
          <p:cNvSpPr/>
          <p:nvPr/>
        </p:nvSpPr>
        <p:spPr>
          <a:xfrm>
            <a:off x="3962400" y="5410200"/>
            <a:ext cx="2819400" cy="1143000"/>
          </a:xfrm>
          <a:prstGeom prst="wedgeEllipseCallout">
            <a:avLst>
              <a:gd name="adj1" fmla="val -89008"/>
              <a:gd name="adj2" fmla="val -503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Rolling wave planning means planning of one iteration at a time</a:t>
            </a:r>
          </a:p>
        </p:txBody>
      </p:sp>
      <p:sp>
        <p:nvSpPr>
          <p:cNvPr id="330762" name="Slide Number Placeholder 13">
            <a:extLst>
              <a:ext uri="{FF2B5EF4-FFF2-40B4-BE49-F238E27FC236}">
                <a16:creationId xmlns:a16="http://schemas.microsoft.com/office/drawing/2014/main" id="{299A2D46-7914-47E2-9CD7-BDE4FBF4F26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8B9497-6672-4E76-8899-D95B15A13838}" type="slidenum">
              <a:rPr lang="en-US" altLang="en-US" smtClean="0"/>
              <a:pPr/>
              <a:t>160</a:t>
            </a:fld>
            <a:endParaRPr lang="en-US" altLang="en-US"/>
          </a:p>
        </p:txBody>
      </p:sp>
    </p:spTree>
    <p:extLst>
      <p:ext uri="{BB962C8B-B14F-4D97-AF65-F5344CB8AC3E}">
        <p14:creationId xmlns:p14="http://schemas.microsoft.com/office/powerpoint/2010/main" val="160848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F6A9-340F-4437-B978-CA12439AD05C}"/>
              </a:ext>
            </a:extLst>
          </p:cNvPr>
          <p:cNvSpPr>
            <a:spLocks noGrp="1"/>
          </p:cNvSpPr>
          <p:nvPr>
            <p:ph type="title"/>
          </p:nvPr>
        </p:nvSpPr>
        <p:spPr/>
        <p:txBody>
          <a:bodyPr>
            <a:normAutofit fontScale="90000"/>
          </a:bodyPr>
          <a:lstStyle/>
          <a:p>
            <a:pPr>
              <a:defRPr/>
            </a:pPr>
            <a:r>
              <a:t>Adaptive Planning</a:t>
            </a:r>
          </a:p>
        </p:txBody>
      </p:sp>
      <p:sp>
        <p:nvSpPr>
          <p:cNvPr id="3" name="Content Placeholder 2">
            <a:extLst>
              <a:ext uri="{FF2B5EF4-FFF2-40B4-BE49-F238E27FC236}">
                <a16:creationId xmlns:a16="http://schemas.microsoft.com/office/drawing/2014/main" id="{10866DED-970D-43D5-BA72-70459136B578}"/>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2804" name="Content Placeholder 3">
            <a:extLst>
              <a:ext uri="{FF2B5EF4-FFF2-40B4-BE49-F238E27FC236}">
                <a16:creationId xmlns:a16="http://schemas.microsoft.com/office/drawing/2014/main" id="{EFEC56D0-69DD-45BD-8AED-27243DCF9B77}"/>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2805" name="Slide Number Placeholder 6">
            <a:extLst>
              <a:ext uri="{FF2B5EF4-FFF2-40B4-BE49-F238E27FC236}">
                <a16:creationId xmlns:a16="http://schemas.microsoft.com/office/drawing/2014/main" id="{C4EE9213-5280-49B7-A40F-5F42E9C0116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77ADF6-39AF-401A-92A5-22FBE72D6CC2}" type="slidenum">
              <a:rPr lang="en-US" altLang="en-US" smtClean="0"/>
              <a:pPr/>
              <a:t>161</a:t>
            </a:fld>
            <a:endParaRPr lang="en-US" altLang="en-US"/>
          </a:p>
        </p:txBody>
      </p:sp>
    </p:spTree>
    <p:extLst>
      <p:ext uri="{BB962C8B-B14F-4D97-AF65-F5344CB8AC3E}">
        <p14:creationId xmlns:p14="http://schemas.microsoft.com/office/powerpoint/2010/main" val="1241736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BD58F-46A0-4EB8-88CA-CFAFF0F6B3CC}"/>
              </a:ext>
            </a:extLst>
          </p:cNvPr>
          <p:cNvSpPr>
            <a:spLocks noGrp="1"/>
          </p:cNvSpPr>
          <p:nvPr>
            <p:ph type="title"/>
          </p:nvPr>
        </p:nvSpPr>
        <p:spPr/>
        <p:txBody>
          <a:bodyPr>
            <a:normAutofit fontScale="90000"/>
          </a:bodyPr>
          <a:lstStyle/>
          <a:p>
            <a:pPr>
              <a:defRPr/>
            </a:pPr>
            <a:r>
              <a:t>User Story</a:t>
            </a:r>
          </a:p>
        </p:txBody>
      </p:sp>
      <p:sp>
        <p:nvSpPr>
          <p:cNvPr id="3" name="Content Placeholder 2">
            <a:extLst>
              <a:ext uri="{FF2B5EF4-FFF2-40B4-BE49-F238E27FC236}">
                <a16:creationId xmlns:a16="http://schemas.microsoft.com/office/drawing/2014/main" id="{4FBAFAE1-4CEE-4E45-8BD6-6B9BA981CEFB}"/>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4852" name="Content Placeholder 3">
            <a:extLst>
              <a:ext uri="{FF2B5EF4-FFF2-40B4-BE49-F238E27FC236}">
                <a16:creationId xmlns:a16="http://schemas.microsoft.com/office/drawing/2014/main" id="{BFD33369-D873-426F-BB63-357B2E05DA6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4853" name="Rectangle 5">
            <a:extLst>
              <a:ext uri="{FF2B5EF4-FFF2-40B4-BE49-F238E27FC236}">
                <a16:creationId xmlns:a16="http://schemas.microsoft.com/office/drawing/2014/main" id="{DA67CDD9-4B55-468D-971A-04169C24963D}"/>
              </a:ext>
            </a:extLst>
          </p:cNvPr>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334854" name="Slide Number Placeholder 7">
            <a:extLst>
              <a:ext uri="{FF2B5EF4-FFF2-40B4-BE49-F238E27FC236}">
                <a16:creationId xmlns:a16="http://schemas.microsoft.com/office/drawing/2014/main" id="{A5BB656E-F40A-4109-8BDB-958259373BC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8D6FBF-0FC8-4973-9137-7AAEA233720E}" type="slidenum">
              <a:rPr lang="en-US" altLang="en-US" smtClean="0"/>
              <a:pPr/>
              <a:t>162</a:t>
            </a:fld>
            <a:endParaRPr lang="en-US" altLang="en-US"/>
          </a:p>
        </p:txBody>
      </p:sp>
    </p:spTree>
    <p:extLst>
      <p:ext uri="{BB962C8B-B14F-4D97-AF65-F5344CB8AC3E}">
        <p14:creationId xmlns:p14="http://schemas.microsoft.com/office/powerpoint/2010/main" val="422249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BDA7-077E-4DAB-9713-E2DBBBB18247}"/>
              </a:ext>
            </a:extLst>
          </p:cNvPr>
          <p:cNvSpPr>
            <a:spLocks noGrp="1"/>
          </p:cNvSpPr>
          <p:nvPr>
            <p:ph type="title"/>
          </p:nvPr>
        </p:nvSpPr>
        <p:spPr/>
        <p:txBody>
          <a:bodyPr>
            <a:normAutofit fontScale="90000"/>
          </a:bodyPr>
          <a:lstStyle/>
          <a:p>
            <a:pPr>
              <a:defRPr/>
            </a:pPr>
            <a:r>
              <a:rPr b="1"/>
              <a:t>Types of User Stories</a:t>
            </a:r>
          </a:p>
        </p:txBody>
      </p:sp>
      <p:sp>
        <p:nvSpPr>
          <p:cNvPr id="3" name="Content Placeholder 2">
            <a:extLst>
              <a:ext uri="{FF2B5EF4-FFF2-40B4-BE49-F238E27FC236}">
                <a16:creationId xmlns:a16="http://schemas.microsoft.com/office/drawing/2014/main" id="{33458C0B-5A24-4DB9-B142-B4920D1F73FB}"/>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6900" name="Content Placeholder 3">
            <a:extLst>
              <a:ext uri="{FF2B5EF4-FFF2-40B4-BE49-F238E27FC236}">
                <a16:creationId xmlns:a16="http://schemas.microsoft.com/office/drawing/2014/main" id="{9A5DFFBC-5267-4BE6-89C8-8D9401FF26D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6901" name="Slide Number Placeholder 6">
            <a:extLst>
              <a:ext uri="{FF2B5EF4-FFF2-40B4-BE49-F238E27FC236}">
                <a16:creationId xmlns:a16="http://schemas.microsoft.com/office/drawing/2014/main" id="{EAF60F69-657F-4500-B696-CA540D9464B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87C9FF-C2DC-452B-AEED-D884CA62BD0C}" type="slidenum">
              <a:rPr lang="en-US" altLang="en-US" smtClean="0"/>
              <a:pPr/>
              <a:t>163</a:t>
            </a:fld>
            <a:endParaRPr lang="en-US" altLang="en-US"/>
          </a:p>
        </p:txBody>
      </p:sp>
    </p:spTree>
    <p:extLst>
      <p:ext uri="{BB962C8B-B14F-4D97-AF65-F5344CB8AC3E}">
        <p14:creationId xmlns:p14="http://schemas.microsoft.com/office/powerpoint/2010/main" val="7858603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30DA-DF67-4D53-BE47-B6FABA568CBF}"/>
              </a:ext>
            </a:extLst>
          </p:cNvPr>
          <p:cNvSpPr>
            <a:spLocks noGrp="1"/>
          </p:cNvSpPr>
          <p:nvPr>
            <p:ph type="title"/>
          </p:nvPr>
        </p:nvSpPr>
        <p:spPr/>
        <p:txBody>
          <a:bodyPr>
            <a:normAutofit fontScale="90000"/>
          </a:bodyPr>
          <a:lstStyle/>
          <a:p>
            <a:pPr>
              <a:defRPr/>
            </a:pPr>
            <a:r>
              <a:t>3Cs of User Story</a:t>
            </a:r>
          </a:p>
        </p:txBody>
      </p:sp>
      <p:sp>
        <p:nvSpPr>
          <p:cNvPr id="338947" name="Content Placeholder 2">
            <a:extLst>
              <a:ext uri="{FF2B5EF4-FFF2-40B4-BE49-F238E27FC236}">
                <a16:creationId xmlns:a16="http://schemas.microsoft.com/office/drawing/2014/main" id="{B445505C-3B81-47C0-9C8C-13B0AE653212}"/>
              </a:ext>
            </a:extLst>
          </p:cNvPr>
          <p:cNvSpPr>
            <a:spLocks noGrp="1"/>
          </p:cNvSpPr>
          <p:nvPr>
            <p:ph idx="1"/>
          </p:nvPr>
        </p:nvSpPr>
        <p:spPr>
          <a:xfrm>
            <a:off x="381000" y="838200"/>
            <a:ext cx="8229600" cy="5105400"/>
          </a:xfrm>
        </p:spPr>
        <p:txBody>
          <a:bodyPr/>
          <a:lstStyle/>
          <a:p>
            <a:r>
              <a:rPr lang="en-US" altLang="en-US"/>
              <a:t>Card</a:t>
            </a:r>
          </a:p>
          <a:p>
            <a:r>
              <a:rPr lang="en-US" altLang="en-US"/>
              <a:t>Conversation</a:t>
            </a:r>
          </a:p>
          <a:p>
            <a:r>
              <a:rPr lang="en-US" altLang="en-US"/>
              <a:t>Confirmation</a:t>
            </a:r>
          </a:p>
        </p:txBody>
      </p:sp>
      <p:sp>
        <p:nvSpPr>
          <p:cNvPr id="338948" name="Content Placeholder 3">
            <a:extLst>
              <a:ext uri="{FF2B5EF4-FFF2-40B4-BE49-F238E27FC236}">
                <a16:creationId xmlns:a16="http://schemas.microsoft.com/office/drawing/2014/main" id="{0B40FAFD-9498-4B83-A435-20536B3828A4}"/>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8949" name="Slide Number Placeholder 6">
            <a:extLst>
              <a:ext uri="{FF2B5EF4-FFF2-40B4-BE49-F238E27FC236}">
                <a16:creationId xmlns:a16="http://schemas.microsoft.com/office/drawing/2014/main" id="{B36C7BFB-DF94-4FBC-B854-AD82FB6AF1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29517A-CCA7-4E97-BB17-81A8BCB83DB2}" type="slidenum">
              <a:rPr lang="en-US" altLang="en-US" smtClean="0"/>
              <a:pPr/>
              <a:t>164</a:t>
            </a:fld>
            <a:endParaRPr lang="en-US" altLang="en-US"/>
          </a:p>
        </p:txBody>
      </p:sp>
    </p:spTree>
    <p:extLst>
      <p:ext uri="{BB962C8B-B14F-4D97-AF65-F5344CB8AC3E}">
        <p14:creationId xmlns:p14="http://schemas.microsoft.com/office/powerpoint/2010/main" val="41395146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598E-7622-427E-A42B-E6E40A7A860A}"/>
              </a:ext>
            </a:extLst>
          </p:cNvPr>
          <p:cNvSpPr>
            <a:spLocks noGrp="1"/>
          </p:cNvSpPr>
          <p:nvPr>
            <p:ph type="title"/>
          </p:nvPr>
        </p:nvSpPr>
        <p:spPr/>
        <p:txBody>
          <a:bodyPr>
            <a:normAutofit fontScale="90000"/>
          </a:bodyPr>
          <a:lstStyle/>
          <a:p>
            <a:pPr>
              <a:defRPr/>
            </a:pPr>
            <a:r>
              <a:t>INVEST Model of User Story</a:t>
            </a:r>
          </a:p>
        </p:txBody>
      </p:sp>
      <p:sp>
        <p:nvSpPr>
          <p:cNvPr id="340995" name="Content Placeholder 2">
            <a:extLst>
              <a:ext uri="{FF2B5EF4-FFF2-40B4-BE49-F238E27FC236}">
                <a16:creationId xmlns:a16="http://schemas.microsoft.com/office/drawing/2014/main" id="{D555EE13-BC40-4B84-B888-F46E906CA35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40996" name="Content Placeholder 3">
            <a:extLst>
              <a:ext uri="{FF2B5EF4-FFF2-40B4-BE49-F238E27FC236}">
                <a16:creationId xmlns:a16="http://schemas.microsoft.com/office/drawing/2014/main" id="{9A264279-BE04-433A-B024-86A8247F07C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0997" name="Slide Number Placeholder 6">
            <a:extLst>
              <a:ext uri="{FF2B5EF4-FFF2-40B4-BE49-F238E27FC236}">
                <a16:creationId xmlns:a16="http://schemas.microsoft.com/office/drawing/2014/main" id="{05E8A003-431E-4380-AA4D-D804A066A2A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0949D5-1C7B-4B62-A1DD-6C3AB9428967}" type="slidenum">
              <a:rPr lang="en-US" altLang="en-US" smtClean="0"/>
              <a:pPr/>
              <a:t>165</a:t>
            </a:fld>
            <a:endParaRPr lang="en-US" altLang="en-US"/>
          </a:p>
        </p:txBody>
      </p:sp>
    </p:spTree>
    <p:extLst>
      <p:ext uri="{BB962C8B-B14F-4D97-AF65-F5344CB8AC3E}">
        <p14:creationId xmlns:p14="http://schemas.microsoft.com/office/powerpoint/2010/main" val="32169829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76F1-3987-4A79-9F9A-B2AD0E5DFA5A}"/>
              </a:ext>
            </a:extLst>
          </p:cNvPr>
          <p:cNvSpPr>
            <a:spLocks noGrp="1"/>
          </p:cNvSpPr>
          <p:nvPr>
            <p:ph type="title"/>
          </p:nvPr>
        </p:nvSpPr>
        <p:spPr/>
        <p:txBody>
          <a:bodyPr>
            <a:normAutofit fontScale="90000"/>
          </a:bodyPr>
          <a:lstStyle/>
          <a:p>
            <a:pPr>
              <a:defRPr/>
            </a:pPr>
            <a:r>
              <a:t>Epic, Feature, Story, Task</a:t>
            </a:r>
          </a:p>
        </p:txBody>
      </p:sp>
      <p:sp>
        <p:nvSpPr>
          <p:cNvPr id="3" name="Content Placeholder 2">
            <a:extLst>
              <a:ext uri="{FF2B5EF4-FFF2-40B4-BE49-F238E27FC236}">
                <a16:creationId xmlns:a16="http://schemas.microsoft.com/office/drawing/2014/main" id="{247CDEF2-0B15-4906-A9C8-664701EEC6FB}"/>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3044" name="Content Placeholder 3">
            <a:extLst>
              <a:ext uri="{FF2B5EF4-FFF2-40B4-BE49-F238E27FC236}">
                <a16:creationId xmlns:a16="http://schemas.microsoft.com/office/drawing/2014/main" id="{D9547CF5-D790-41D9-9470-1C5F2D47FD9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3045" name="Slide Number Placeholder 6">
            <a:extLst>
              <a:ext uri="{FF2B5EF4-FFF2-40B4-BE49-F238E27FC236}">
                <a16:creationId xmlns:a16="http://schemas.microsoft.com/office/drawing/2014/main" id="{A6A52CE7-4B45-49FB-9CDE-B478E248852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AEA1CA-99A6-486C-A5AF-A3B567FC1EB9}" type="slidenum">
              <a:rPr lang="en-US" altLang="en-US" smtClean="0"/>
              <a:pPr/>
              <a:t>166</a:t>
            </a:fld>
            <a:endParaRPr lang="en-US" altLang="en-US"/>
          </a:p>
        </p:txBody>
      </p:sp>
    </p:spTree>
    <p:extLst>
      <p:ext uri="{BB962C8B-B14F-4D97-AF65-F5344CB8AC3E}">
        <p14:creationId xmlns:p14="http://schemas.microsoft.com/office/powerpoint/2010/main" val="3059108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0825-0E98-42EE-ADEA-001DC9E7B85C}"/>
              </a:ext>
            </a:extLst>
          </p:cNvPr>
          <p:cNvSpPr>
            <a:spLocks noGrp="1"/>
          </p:cNvSpPr>
          <p:nvPr>
            <p:ph type="title"/>
          </p:nvPr>
        </p:nvSpPr>
        <p:spPr/>
        <p:txBody>
          <a:bodyPr>
            <a:normAutofit fontScale="90000"/>
          </a:bodyPr>
          <a:lstStyle/>
          <a:p>
            <a:pPr>
              <a:defRPr/>
            </a:pPr>
            <a:r>
              <a:t>Agile Planning</a:t>
            </a:r>
          </a:p>
        </p:txBody>
      </p:sp>
      <p:sp>
        <p:nvSpPr>
          <p:cNvPr id="345091" name="Content Placeholder 2">
            <a:extLst>
              <a:ext uri="{FF2B5EF4-FFF2-40B4-BE49-F238E27FC236}">
                <a16:creationId xmlns:a16="http://schemas.microsoft.com/office/drawing/2014/main" id="{669BB9A8-66CF-433F-BC1F-B570DECCADBF}"/>
              </a:ext>
            </a:extLst>
          </p:cNvPr>
          <p:cNvSpPr>
            <a:spLocks noGrp="1"/>
          </p:cNvSpPr>
          <p:nvPr>
            <p:ph idx="1"/>
          </p:nvPr>
        </p:nvSpPr>
        <p:spPr>
          <a:xfrm>
            <a:off x="381000" y="838200"/>
            <a:ext cx="8229600" cy="5105400"/>
          </a:xfrm>
        </p:spPr>
        <p:txBody>
          <a:bodyPr/>
          <a:lstStyle/>
          <a:p>
            <a:r>
              <a:rPr lang="en-US" altLang="en-US"/>
              <a:t>Agile project management does not rely on big bang planning rather it believes in level of planning.</a:t>
            </a:r>
          </a:p>
          <a:p>
            <a:r>
              <a:rPr lang="en-US" altLang="en-US"/>
              <a:t>Three level of planning in agile are</a:t>
            </a:r>
          </a:p>
          <a:p>
            <a:pPr lvl="1"/>
            <a:r>
              <a:rPr lang="en-US" altLang="en-US"/>
              <a:t>Release Planning</a:t>
            </a:r>
          </a:p>
          <a:p>
            <a:pPr lvl="1"/>
            <a:r>
              <a:rPr lang="en-US" altLang="en-US"/>
              <a:t>Iteration Planning</a:t>
            </a:r>
          </a:p>
          <a:p>
            <a:pPr lvl="1"/>
            <a:r>
              <a:rPr lang="en-US" altLang="en-US"/>
              <a:t>Daily Planning</a:t>
            </a:r>
          </a:p>
        </p:txBody>
      </p:sp>
      <p:sp>
        <p:nvSpPr>
          <p:cNvPr id="345092" name="Content Placeholder 3">
            <a:extLst>
              <a:ext uri="{FF2B5EF4-FFF2-40B4-BE49-F238E27FC236}">
                <a16:creationId xmlns:a16="http://schemas.microsoft.com/office/drawing/2014/main" id="{8EAA3342-3B3E-48E0-9ABA-30A4B5344848}"/>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5093" name="Slide Number Placeholder 6">
            <a:extLst>
              <a:ext uri="{FF2B5EF4-FFF2-40B4-BE49-F238E27FC236}">
                <a16:creationId xmlns:a16="http://schemas.microsoft.com/office/drawing/2014/main" id="{B492F7FE-97D2-4638-9294-FD71FCB640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EF793C-7C2E-4F9B-9355-9B070953438B}" type="slidenum">
              <a:rPr lang="en-US" altLang="en-US" smtClean="0"/>
              <a:pPr/>
              <a:t>167</a:t>
            </a:fld>
            <a:endParaRPr lang="en-US" altLang="en-US"/>
          </a:p>
        </p:txBody>
      </p:sp>
    </p:spTree>
    <p:extLst>
      <p:ext uri="{BB962C8B-B14F-4D97-AF65-F5344CB8AC3E}">
        <p14:creationId xmlns:p14="http://schemas.microsoft.com/office/powerpoint/2010/main" val="770357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B980-4558-4A32-8B4D-7D13EA1AFA6F}"/>
              </a:ext>
            </a:extLst>
          </p:cNvPr>
          <p:cNvSpPr>
            <a:spLocks noGrp="1"/>
          </p:cNvSpPr>
          <p:nvPr>
            <p:ph type="title"/>
          </p:nvPr>
        </p:nvSpPr>
        <p:spPr/>
        <p:txBody>
          <a:bodyPr>
            <a:normAutofit fontScale="90000"/>
          </a:bodyPr>
          <a:lstStyle/>
          <a:p>
            <a:pPr>
              <a:defRPr/>
            </a:pPr>
            <a:r>
              <a:t>Agile Planning</a:t>
            </a:r>
          </a:p>
        </p:txBody>
      </p:sp>
      <p:sp>
        <p:nvSpPr>
          <p:cNvPr id="347139" name="Content Placeholder 2">
            <a:extLst>
              <a:ext uri="{FF2B5EF4-FFF2-40B4-BE49-F238E27FC236}">
                <a16:creationId xmlns:a16="http://schemas.microsoft.com/office/drawing/2014/main" id="{A57E6F4D-57C0-4145-9316-7DCB16B3F4B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7140" name="Content Placeholder 3">
            <a:extLst>
              <a:ext uri="{FF2B5EF4-FFF2-40B4-BE49-F238E27FC236}">
                <a16:creationId xmlns:a16="http://schemas.microsoft.com/office/drawing/2014/main" id="{F8BC96D6-A165-4CCA-A291-2F47056A18BA}"/>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7141" name="Slide Number Placeholder 6">
            <a:extLst>
              <a:ext uri="{FF2B5EF4-FFF2-40B4-BE49-F238E27FC236}">
                <a16:creationId xmlns:a16="http://schemas.microsoft.com/office/drawing/2014/main" id="{E26FECFA-0172-4EC1-B838-1D28715F72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865402-2918-4D9D-8531-927701D1C962}" type="slidenum">
              <a:rPr lang="en-US" altLang="en-US" smtClean="0"/>
              <a:pPr/>
              <a:t>168</a:t>
            </a:fld>
            <a:endParaRPr lang="en-US" altLang="en-US"/>
          </a:p>
        </p:txBody>
      </p:sp>
    </p:spTree>
    <p:extLst>
      <p:ext uri="{BB962C8B-B14F-4D97-AF65-F5344CB8AC3E}">
        <p14:creationId xmlns:p14="http://schemas.microsoft.com/office/powerpoint/2010/main" val="1193574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727F-7AD3-4AE6-9E27-F2C13CEE5BA2}"/>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B3B2AED0-128B-4279-BEE5-306B82047C07}"/>
              </a:ext>
            </a:extLst>
          </p:cNvPr>
          <p:cNvGraphicFramePr>
            <a:graphicFrameLocks noGrp="1"/>
          </p:cNvGraphicFramePr>
          <p:nvPr>
            <p:ph idx="1"/>
          </p:nvPr>
        </p:nvGraphicFramePr>
        <p:xfrm>
          <a:off x="381000" y="12954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9188" name="Content Placeholder 3">
            <a:extLst>
              <a:ext uri="{FF2B5EF4-FFF2-40B4-BE49-F238E27FC236}">
                <a16:creationId xmlns:a16="http://schemas.microsoft.com/office/drawing/2014/main" id="{BC4907C0-4490-4900-B74D-2A6533192461}"/>
              </a:ext>
            </a:extLst>
          </p:cNvPr>
          <p:cNvSpPr>
            <a:spLocks noGrp="1"/>
          </p:cNvSpPr>
          <p:nvPr>
            <p:ph sz="quarter" idx="13"/>
          </p:nvPr>
        </p:nvSpPr>
        <p:spPr/>
        <p:txBody>
          <a:bodyPr/>
          <a:lstStyle/>
          <a:p>
            <a:r>
              <a:rPr lang="en-US" altLang="en-US"/>
              <a:t>Tools &amp; Techniques / Planning, Monitoring &amp; Adapting</a:t>
            </a:r>
          </a:p>
        </p:txBody>
      </p:sp>
      <p:pic>
        <p:nvPicPr>
          <p:cNvPr id="349189" name="Picture 3">
            <a:extLst>
              <a:ext uri="{FF2B5EF4-FFF2-40B4-BE49-F238E27FC236}">
                <a16:creationId xmlns:a16="http://schemas.microsoft.com/office/drawing/2014/main" id="{9AFCAE77-3006-4989-83ED-3156861E12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90" name="Picture 10">
            <a:extLst>
              <a:ext uri="{FF2B5EF4-FFF2-40B4-BE49-F238E27FC236}">
                <a16:creationId xmlns:a16="http://schemas.microsoft.com/office/drawing/2014/main" id="{C56AFF9A-8913-4E9D-8937-894A5A367C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91" name="Picture 12" descr="https://encrypted-tbn0.gstatic.com/images?q=tbn:ANd9GcSDg9vrgxD70u8r9IWdDyVTXIyctePF6upD71_I4IFf7u61fcXZ">
            <a:extLst>
              <a:ext uri="{FF2B5EF4-FFF2-40B4-BE49-F238E27FC236}">
                <a16:creationId xmlns:a16="http://schemas.microsoft.com/office/drawing/2014/main" id="{7E810267-3C25-4E28-98E4-D614157043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192" name="Rectangle 12">
            <a:extLst>
              <a:ext uri="{FF2B5EF4-FFF2-40B4-BE49-F238E27FC236}">
                <a16:creationId xmlns:a16="http://schemas.microsoft.com/office/drawing/2014/main" id="{6155BD49-F1B9-44ED-BC6C-87EB6263BAE3}"/>
              </a:ext>
            </a:extLst>
          </p:cNvPr>
          <p:cNvSpPr>
            <a:spLocks noChangeArrowheads="1"/>
          </p:cNvSpPr>
          <p:nvPr/>
        </p:nvSpPr>
        <p:spPr bwMode="auto">
          <a:xfrm>
            <a:off x="114300" y="83820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Release Planning</a:t>
            </a:r>
          </a:p>
        </p:txBody>
      </p:sp>
      <p:sp>
        <p:nvSpPr>
          <p:cNvPr id="349193" name="Slide Number Placeholder 10">
            <a:extLst>
              <a:ext uri="{FF2B5EF4-FFF2-40B4-BE49-F238E27FC236}">
                <a16:creationId xmlns:a16="http://schemas.microsoft.com/office/drawing/2014/main" id="{C58C8ED9-818A-4403-9B3E-39CD0ADCB4A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1B8100-ABA5-4EC5-BEC8-CA8A072F77EE}" type="slidenum">
              <a:rPr lang="en-US" altLang="en-US" smtClean="0"/>
              <a:pPr/>
              <a:t>169</a:t>
            </a:fld>
            <a:endParaRPr lang="en-US" altLang="en-US"/>
          </a:p>
        </p:txBody>
      </p:sp>
    </p:spTree>
    <p:extLst>
      <p:ext uri="{BB962C8B-B14F-4D97-AF65-F5344CB8AC3E}">
        <p14:creationId xmlns:p14="http://schemas.microsoft.com/office/powerpoint/2010/main" val="140388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A2C1-516D-4DC3-B4B3-B8B4B71B0D46}"/>
              </a:ext>
            </a:extLst>
          </p:cNvPr>
          <p:cNvSpPr>
            <a:spLocks noGrp="1"/>
          </p:cNvSpPr>
          <p:nvPr>
            <p:ph type="title"/>
          </p:nvPr>
        </p:nvSpPr>
        <p:spPr/>
        <p:txBody>
          <a:bodyPr>
            <a:normAutofit fontScale="90000"/>
          </a:bodyPr>
          <a:lstStyle/>
          <a:p>
            <a:r>
              <a:rPr lang="en-US" dirty="0"/>
              <a:t>Sub-Domains</a:t>
            </a:r>
          </a:p>
        </p:txBody>
      </p:sp>
      <p:sp>
        <p:nvSpPr>
          <p:cNvPr id="3" name="Content Placeholder 2">
            <a:extLst>
              <a:ext uri="{FF2B5EF4-FFF2-40B4-BE49-F238E27FC236}">
                <a16:creationId xmlns:a16="http://schemas.microsoft.com/office/drawing/2014/main" id="{67F63981-A099-47D2-962C-EC753F4B7389}"/>
              </a:ext>
            </a:extLst>
          </p:cNvPr>
          <p:cNvSpPr>
            <a:spLocks noGrp="1"/>
          </p:cNvSpPr>
          <p:nvPr>
            <p:ph idx="1"/>
          </p:nvPr>
        </p:nvSpPr>
        <p:spPr/>
        <p:txBody>
          <a:bodyPr>
            <a:normAutofit fontScale="55000" lnSpcReduction="20000"/>
          </a:bodyPr>
          <a:lstStyle/>
          <a:p>
            <a:pPr marL="0" indent="0">
              <a:buNone/>
            </a:pPr>
            <a:r>
              <a:rPr lang="en-US" b="1" dirty="0">
                <a:solidFill>
                  <a:srgbClr val="000000"/>
                </a:solidFill>
                <a:latin typeface="Kabel Bk BT" pitchFamily="32" charset="0"/>
              </a:rPr>
              <a:t>Value Driven Delivery </a:t>
            </a:r>
            <a:endParaRPr lang="en-US" b="1" dirty="0"/>
          </a:p>
          <a:p>
            <a:r>
              <a:rPr lang="en-US" dirty="0"/>
              <a:t>Define Positive Value- 3</a:t>
            </a:r>
          </a:p>
          <a:p>
            <a:r>
              <a:rPr lang="en-US" dirty="0"/>
              <a:t>Avoid Potential Downsides – 3</a:t>
            </a:r>
          </a:p>
          <a:p>
            <a:r>
              <a:rPr lang="en-US" dirty="0"/>
              <a:t>Prioritization -3</a:t>
            </a:r>
          </a:p>
          <a:p>
            <a:r>
              <a:rPr lang="en-US" dirty="0"/>
              <a:t>Incremental Development-5</a:t>
            </a:r>
          </a:p>
          <a:p>
            <a:pPr marL="0" indent="0">
              <a:buNone/>
            </a:pPr>
            <a:r>
              <a:rPr lang="en-US" b="1" dirty="0">
                <a:solidFill>
                  <a:srgbClr val="000000"/>
                </a:solidFill>
                <a:latin typeface="Kabel Bk BT" pitchFamily="32" charset="0"/>
              </a:rPr>
              <a:t>Stakeholder Engagement </a:t>
            </a:r>
            <a:endParaRPr lang="en-US" b="1" dirty="0"/>
          </a:p>
          <a:p>
            <a:r>
              <a:rPr lang="en-US" dirty="0"/>
              <a:t>Understand Stakeholder Needs-2</a:t>
            </a:r>
          </a:p>
          <a:p>
            <a:r>
              <a:rPr lang="en-US" dirty="0"/>
              <a:t>Ensure Stakeholder Involvement-3</a:t>
            </a:r>
          </a:p>
          <a:p>
            <a:r>
              <a:rPr lang="en-US" dirty="0"/>
              <a:t>Manage Stakeholder Expectations-4</a:t>
            </a:r>
          </a:p>
          <a:p>
            <a:pPr marL="0" indent="0">
              <a:buNone/>
            </a:pPr>
            <a:r>
              <a:rPr lang="en-US" b="1" dirty="0">
                <a:solidFill>
                  <a:srgbClr val="000000"/>
                </a:solidFill>
                <a:latin typeface="Kabel Bk BT" pitchFamily="32" charset="0"/>
              </a:rPr>
              <a:t>Team Performance</a:t>
            </a:r>
            <a:endParaRPr lang="en-US" b="1" dirty="0"/>
          </a:p>
          <a:p>
            <a:r>
              <a:rPr lang="en-US" dirty="0"/>
              <a:t>Team Formation-2</a:t>
            </a:r>
          </a:p>
          <a:p>
            <a:r>
              <a:rPr lang="en-US" dirty="0"/>
              <a:t>Team Empowerment-3</a:t>
            </a:r>
          </a:p>
          <a:p>
            <a:r>
              <a:rPr lang="en-US" dirty="0"/>
              <a:t>Team Collaboration and Commitment-4</a:t>
            </a:r>
          </a:p>
          <a:p>
            <a:pPr marL="0" indent="0">
              <a:buNone/>
            </a:pPr>
            <a:r>
              <a:rPr lang="en-US" b="1" dirty="0">
                <a:solidFill>
                  <a:srgbClr val="000000"/>
                </a:solidFill>
                <a:latin typeface="Kabel Bk BT" pitchFamily="32" charset="0"/>
              </a:rPr>
              <a:t>Adaptive planning </a:t>
            </a:r>
            <a:endParaRPr lang="en-US" b="1" dirty="0"/>
          </a:p>
          <a:p>
            <a:r>
              <a:rPr lang="en-US" dirty="0"/>
              <a:t>Levels of Planning-3</a:t>
            </a:r>
          </a:p>
          <a:p>
            <a:r>
              <a:rPr lang="en-US" dirty="0"/>
              <a:t>Adaptation-2</a:t>
            </a:r>
          </a:p>
          <a:p>
            <a:r>
              <a:rPr lang="en-US" dirty="0"/>
              <a:t>Agile Sizing and Estimation-5</a:t>
            </a:r>
          </a:p>
          <a:p>
            <a:endParaRPr lang="en-US" dirty="0"/>
          </a:p>
        </p:txBody>
      </p:sp>
      <p:sp>
        <p:nvSpPr>
          <p:cNvPr id="4" name="Content Placeholder 3">
            <a:extLst>
              <a:ext uri="{FF2B5EF4-FFF2-40B4-BE49-F238E27FC236}">
                <a16:creationId xmlns:a16="http://schemas.microsoft.com/office/drawing/2014/main" id="{F16E59A7-047D-4CD7-B300-C02E0DEE5661}"/>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A8509182-9448-4B5A-99D8-19423EE1C3F0}"/>
              </a:ext>
            </a:extLst>
          </p:cNvPr>
          <p:cNvSpPr>
            <a:spLocks noGrp="1"/>
          </p:cNvSpPr>
          <p:nvPr>
            <p:ph type="sldNum" sz="quarter" idx="14"/>
          </p:nvPr>
        </p:nvSpPr>
        <p:spPr/>
        <p:txBody>
          <a:bodyPr/>
          <a:lstStyle/>
          <a:p>
            <a:pPr>
              <a:defRPr/>
            </a:pPr>
            <a:fld id="{1DA9F547-6BA2-4814-8AED-39EC249E5E1C}" type="slidenum">
              <a:rPr lang="en-US" smtClean="0"/>
              <a:pPr>
                <a:defRPr/>
              </a:pPr>
              <a:t>17</a:t>
            </a:fld>
            <a:endParaRPr lang="en-US"/>
          </a:p>
        </p:txBody>
      </p:sp>
    </p:spTree>
    <p:extLst>
      <p:ext uri="{BB962C8B-B14F-4D97-AF65-F5344CB8AC3E}">
        <p14:creationId xmlns:p14="http://schemas.microsoft.com/office/powerpoint/2010/main" val="23795064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1EAE-1807-48DC-9F12-3E9C4FA46380}"/>
              </a:ext>
            </a:extLst>
          </p:cNvPr>
          <p:cNvSpPr>
            <a:spLocks noGrp="1"/>
          </p:cNvSpPr>
          <p:nvPr>
            <p:ph type="title"/>
          </p:nvPr>
        </p:nvSpPr>
        <p:spPr/>
        <p:txBody>
          <a:bodyPr>
            <a:normAutofit fontScale="90000"/>
          </a:bodyPr>
          <a:lstStyle/>
          <a:p>
            <a:pPr>
              <a:defRPr/>
            </a:pPr>
            <a:r>
              <a:t>Agile Planning</a:t>
            </a:r>
          </a:p>
        </p:txBody>
      </p:sp>
      <p:sp>
        <p:nvSpPr>
          <p:cNvPr id="159747" name="Content Placeholder 2">
            <a:extLst>
              <a:ext uri="{FF2B5EF4-FFF2-40B4-BE49-F238E27FC236}">
                <a16:creationId xmlns:a16="http://schemas.microsoft.com/office/drawing/2014/main" id="{64304988-857F-4409-A6ED-191500428039}"/>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51236" name="Content Placeholder 3">
            <a:extLst>
              <a:ext uri="{FF2B5EF4-FFF2-40B4-BE49-F238E27FC236}">
                <a16:creationId xmlns:a16="http://schemas.microsoft.com/office/drawing/2014/main" id="{4895675E-DD24-4FA4-8B35-CB418AFD361C}"/>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1237" name="Slide Number Placeholder 6">
            <a:extLst>
              <a:ext uri="{FF2B5EF4-FFF2-40B4-BE49-F238E27FC236}">
                <a16:creationId xmlns:a16="http://schemas.microsoft.com/office/drawing/2014/main" id="{4C192840-8ABC-48C8-9E01-AC1675032B7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31DB01-AE57-4C14-814E-F5707961A1C9}" type="slidenum">
              <a:rPr lang="en-US" altLang="en-US" smtClean="0"/>
              <a:pPr/>
              <a:t>170</a:t>
            </a:fld>
            <a:endParaRPr lang="en-US" altLang="en-US"/>
          </a:p>
        </p:txBody>
      </p:sp>
    </p:spTree>
    <p:extLst>
      <p:ext uri="{BB962C8B-B14F-4D97-AF65-F5344CB8AC3E}">
        <p14:creationId xmlns:p14="http://schemas.microsoft.com/office/powerpoint/2010/main" val="792479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A316-461F-4178-B3DF-531254DD9646}"/>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9822DFF8-9E6C-4BEE-8BB7-2550B36C2C33}"/>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3284" name="Content Placeholder 3">
            <a:extLst>
              <a:ext uri="{FF2B5EF4-FFF2-40B4-BE49-F238E27FC236}">
                <a16:creationId xmlns:a16="http://schemas.microsoft.com/office/drawing/2014/main" id="{02A7781D-DF84-4499-96A8-2A0FB52558CC}"/>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3285" name="Rectangle 7">
            <a:extLst>
              <a:ext uri="{FF2B5EF4-FFF2-40B4-BE49-F238E27FC236}">
                <a16:creationId xmlns:a16="http://schemas.microsoft.com/office/drawing/2014/main" id="{A36566A5-515C-4EF6-9AFA-A8E956C26BA4}"/>
              </a:ext>
            </a:extLst>
          </p:cNvPr>
          <p:cNvSpPr>
            <a:spLocks noChangeArrowheads="1"/>
          </p:cNvSpPr>
          <p:nvPr/>
        </p:nvSpPr>
        <p:spPr bwMode="auto">
          <a:xfrm>
            <a:off x="114300" y="8382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Iteration Planning</a:t>
            </a:r>
          </a:p>
        </p:txBody>
      </p:sp>
      <p:sp>
        <p:nvSpPr>
          <p:cNvPr id="353286" name="Slide Number Placeholder 8">
            <a:extLst>
              <a:ext uri="{FF2B5EF4-FFF2-40B4-BE49-F238E27FC236}">
                <a16:creationId xmlns:a16="http://schemas.microsoft.com/office/drawing/2014/main" id="{7D60AC18-4D0A-45D6-B141-E99668FB0C5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90FD2D-BB65-4B96-A6C3-1DBB8E0B5F3C}" type="slidenum">
              <a:rPr lang="en-US" altLang="en-US" smtClean="0"/>
              <a:pPr/>
              <a:t>171</a:t>
            </a:fld>
            <a:endParaRPr lang="en-US" altLang="en-US"/>
          </a:p>
        </p:txBody>
      </p:sp>
    </p:spTree>
    <p:extLst>
      <p:ext uri="{BB962C8B-B14F-4D97-AF65-F5344CB8AC3E}">
        <p14:creationId xmlns:p14="http://schemas.microsoft.com/office/powerpoint/2010/main" val="39274994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B17-E02B-4BDF-B6F1-07D7EE501687}"/>
              </a:ext>
            </a:extLst>
          </p:cNvPr>
          <p:cNvSpPr>
            <a:spLocks noGrp="1"/>
          </p:cNvSpPr>
          <p:nvPr>
            <p:ph type="title"/>
          </p:nvPr>
        </p:nvSpPr>
        <p:spPr/>
        <p:txBody>
          <a:bodyPr>
            <a:normAutofit fontScale="90000"/>
          </a:bodyPr>
          <a:lstStyle/>
          <a:p>
            <a:pPr>
              <a:defRPr/>
            </a:pPr>
            <a:r>
              <a:t>Agile Planning</a:t>
            </a:r>
          </a:p>
        </p:txBody>
      </p:sp>
      <p:sp>
        <p:nvSpPr>
          <p:cNvPr id="355331" name="Content Placeholder 2">
            <a:extLst>
              <a:ext uri="{FF2B5EF4-FFF2-40B4-BE49-F238E27FC236}">
                <a16:creationId xmlns:a16="http://schemas.microsoft.com/office/drawing/2014/main" id="{80C855D8-777E-46B9-9BB5-03711ECCB351}"/>
              </a:ext>
            </a:extLst>
          </p:cNvPr>
          <p:cNvSpPr>
            <a:spLocks noGrp="1"/>
          </p:cNvSpPr>
          <p:nvPr>
            <p:ph idx="1"/>
          </p:nvPr>
        </p:nvSpPr>
        <p:spPr>
          <a:xfrm>
            <a:off x="381000" y="1295400"/>
            <a:ext cx="8229600" cy="4648200"/>
          </a:xfrm>
        </p:spPr>
        <p:txBody>
          <a:bodyPr/>
          <a:lstStyle/>
          <a:p>
            <a:r>
              <a:rPr lang="en-US" altLang="en-US" sz="2800"/>
              <a:t>Immediately after or before daily standup meeting sessions and the team updates the kanban board.</a:t>
            </a:r>
          </a:p>
          <a:p>
            <a:r>
              <a:rPr lang="en-US" altLang="en-US" sz="2800"/>
              <a:t>This reflects the progress and planning of the day based on </a:t>
            </a:r>
          </a:p>
          <a:p>
            <a:pPr lvl="1"/>
            <a:r>
              <a:rPr lang="en-US" altLang="en-US" sz="2400"/>
              <a:t>The work progress of previous day</a:t>
            </a:r>
          </a:p>
          <a:p>
            <a:pPr lvl="1"/>
            <a:r>
              <a:rPr lang="en-US" altLang="en-US" sz="2400"/>
              <a:t> Any internal or external dependency not met</a:t>
            </a:r>
          </a:p>
          <a:p>
            <a:pPr lvl="1"/>
            <a:r>
              <a:rPr lang="en-US" altLang="en-US" sz="2400"/>
              <a:t>Something critical comes up</a:t>
            </a:r>
          </a:p>
          <a:p>
            <a:pPr lvl="1"/>
            <a:r>
              <a:rPr lang="en-US" altLang="en-US" sz="2400"/>
              <a:t> Client want to drop some user story</a:t>
            </a:r>
          </a:p>
        </p:txBody>
      </p:sp>
      <p:sp>
        <p:nvSpPr>
          <p:cNvPr id="355332" name="Content Placeholder 3">
            <a:extLst>
              <a:ext uri="{FF2B5EF4-FFF2-40B4-BE49-F238E27FC236}">
                <a16:creationId xmlns:a16="http://schemas.microsoft.com/office/drawing/2014/main" id="{2677A511-47E3-4AE6-9A4C-68267168A48B}"/>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5333" name="Rectangle 5">
            <a:extLst>
              <a:ext uri="{FF2B5EF4-FFF2-40B4-BE49-F238E27FC236}">
                <a16:creationId xmlns:a16="http://schemas.microsoft.com/office/drawing/2014/main" id="{5CFEDEF0-8CF5-4FB2-9A39-F9D1E1A23B05}"/>
              </a:ext>
            </a:extLst>
          </p:cNvPr>
          <p:cNvSpPr>
            <a:spLocks noChangeArrowheads="1"/>
          </p:cNvSpPr>
          <p:nvPr/>
        </p:nvSpPr>
        <p:spPr bwMode="auto">
          <a:xfrm>
            <a:off x="228600" y="838200"/>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Daily Planning</a:t>
            </a:r>
          </a:p>
        </p:txBody>
      </p:sp>
      <p:sp>
        <p:nvSpPr>
          <p:cNvPr id="355334" name="Slide Number Placeholder 7">
            <a:extLst>
              <a:ext uri="{FF2B5EF4-FFF2-40B4-BE49-F238E27FC236}">
                <a16:creationId xmlns:a16="http://schemas.microsoft.com/office/drawing/2014/main" id="{3C2856E8-793A-4DFF-B99E-82FC8E1DB7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AA0D9E-CB17-4728-9B76-72E89CEF403E}" type="slidenum">
              <a:rPr lang="en-US" altLang="en-US" smtClean="0"/>
              <a:pPr/>
              <a:t>172</a:t>
            </a:fld>
            <a:endParaRPr lang="en-US" altLang="en-US"/>
          </a:p>
        </p:txBody>
      </p:sp>
    </p:spTree>
    <p:extLst>
      <p:ext uri="{BB962C8B-B14F-4D97-AF65-F5344CB8AC3E}">
        <p14:creationId xmlns:p14="http://schemas.microsoft.com/office/powerpoint/2010/main" val="3004120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B0A-B489-4447-B8A1-187C8583F448}"/>
              </a:ext>
            </a:extLst>
          </p:cNvPr>
          <p:cNvSpPr>
            <a:spLocks noGrp="1"/>
          </p:cNvSpPr>
          <p:nvPr>
            <p:ph type="title"/>
          </p:nvPr>
        </p:nvSpPr>
        <p:spPr/>
        <p:txBody>
          <a:bodyPr>
            <a:normAutofit fontScale="90000"/>
          </a:bodyPr>
          <a:lstStyle/>
          <a:p>
            <a:pPr>
              <a:defRPr/>
            </a:pPr>
            <a:r>
              <a:t>Time-boxing</a:t>
            </a:r>
          </a:p>
        </p:txBody>
      </p:sp>
      <p:sp>
        <p:nvSpPr>
          <p:cNvPr id="3" name="Content Placeholder 2">
            <a:extLst>
              <a:ext uri="{FF2B5EF4-FFF2-40B4-BE49-F238E27FC236}">
                <a16:creationId xmlns:a16="http://schemas.microsoft.com/office/drawing/2014/main" id="{045725F0-B8CA-423C-A3A9-A0F02E29D773}"/>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7380" name="Content Placeholder 3">
            <a:extLst>
              <a:ext uri="{FF2B5EF4-FFF2-40B4-BE49-F238E27FC236}">
                <a16:creationId xmlns:a16="http://schemas.microsoft.com/office/drawing/2014/main" id="{E21E6FC3-F046-4ADB-81A4-E06A0A7417A7}"/>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p:txBody>
      </p:sp>
      <p:sp>
        <p:nvSpPr>
          <p:cNvPr id="357381" name="Slide Number Placeholder 6">
            <a:extLst>
              <a:ext uri="{FF2B5EF4-FFF2-40B4-BE49-F238E27FC236}">
                <a16:creationId xmlns:a16="http://schemas.microsoft.com/office/drawing/2014/main" id="{D17947A4-63CE-4C67-BB0F-A6E195712B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879301-0BA5-4648-A16E-D9D34B63AC6C}" type="slidenum">
              <a:rPr lang="en-US" altLang="en-US" smtClean="0"/>
              <a:pPr/>
              <a:t>173</a:t>
            </a:fld>
            <a:endParaRPr lang="en-US" altLang="en-US"/>
          </a:p>
        </p:txBody>
      </p:sp>
    </p:spTree>
    <p:extLst>
      <p:ext uri="{BB962C8B-B14F-4D97-AF65-F5344CB8AC3E}">
        <p14:creationId xmlns:p14="http://schemas.microsoft.com/office/powerpoint/2010/main" val="18762664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24D3-C680-41A8-AA34-264F2234775C}"/>
              </a:ext>
            </a:extLst>
          </p:cNvPr>
          <p:cNvSpPr>
            <a:spLocks noGrp="1"/>
          </p:cNvSpPr>
          <p:nvPr>
            <p:ph type="title"/>
          </p:nvPr>
        </p:nvSpPr>
        <p:spPr/>
        <p:txBody>
          <a:bodyPr>
            <a:normAutofit fontScale="90000"/>
          </a:bodyPr>
          <a:lstStyle/>
          <a:p>
            <a:pPr>
              <a:defRPr/>
            </a:pPr>
            <a:r>
              <a:t>Minimum Marketable Features (MMF)</a:t>
            </a:r>
          </a:p>
        </p:txBody>
      </p:sp>
      <p:sp>
        <p:nvSpPr>
          <p:cNvPr id="359427" name="Content Placeholder 2">
            <a:extLst>
              <a:ext uri="{FF2B5EF4-FFF2-40B4-BE49-F238E27FC236}">
                <a16:creationId xmlns:a16="http://schemas.microsoft.com/office/drawing/2014/main" id="{0F99E29A-F02A-4ACD-880F-C39AD53B9349}"/>
              </a:ext>
            </a:extLst>
          </p:cNvPr>
          <p:cNvSpPr>
            <a:spLocks noGrp="1"/>
          </p:cNvSpPr>
          <p:nvPr>
            <p:ph idx="1"/>
          </p:nvPr>
        </p:nvSpPr>
        <p:spPr>
          <a:xfrm>
            <a:off x="381000" y="838200"/>
            <a:ext cx="8229600" cy="5105400"/>
          </a:xfrm>
        </p:spPr>
        <p:txBody>
          <a:bodyPr/>
          <a:lstStyle/>
          <a:p>
            <a:r>
              <a:rPr lang="en-US" altLang="en-US" sz="2800"/>
              <a:t>MMF is basic minimum set feature of the product so that people can start using it</a:t>
            </a:r>
          </a:p>
          <a:p>
            <a:r>
              <a:rPr lang="en-US" altLang="en-US" sz="2800"/>
              <a:t>MMF can be  made of a single or combined of multiple user stories</a:t>
            </a:r>
          </a:p>
          <a:p>
            <a:r>
              <a:rPr lang="en-US" altLang="en-US" sz="2800"/>
              <a:t>MMF has business value to the end user</a:t>
            </a:r>
          </a:p>
        </p:txBody>
      </p:sp>
      <p:sp>
        <p:nvSpPr>
          <p:cNvPr id="359428" name="Content Placeholder 3">
            <a:extLst>
              <a:ext uri="{FF2B5EF4-FFF2-40B4-BE49-F238E27FC236}">
                <a16:creationId xmlns:a16="http://schemas.microsoft.com/office/drawing/2014/main" id="{BCEDC23C-05AA-473F-BFE4-CA7156C81113}"/>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a:p>
            <a:endParaRPr lang="en-US" altLang="en-US"/>
          </a:p>
        </p:txBody>
      </p:sp>
      <p:sp>
        <p:nvSpPr>
          <p:cNvPr id="359429" name="Slide Number Placeholder 6">
            <a:extLst>
              <a:ext uri="{FF2B5EF4-FFF2-40B4-BE49-F238E27FC236}">
                <a16:creationId xmlns:a16="http://schemas.microsoft.com/office/drawing/2014/main" id="{12BA0A45-D2B0-4F91-A3C0-0F9942FB629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7C1DCC-9BEA-48B8-BE4B-4377BC1FFC8B}" type="slidenum">
              <a:rPr lang="en-US" altLang="en-US" smtClean="0"/>
              <a:pPr/>
              <a:t>174</a:t>
            </a:fld>
            <a:endParaRPr lang="en-US" altLang="en-US"/>
          </a:p>
        </p:txBody>
      </p:sp>
    </p:spTree>
    <p:extLst>
      <p:ext uri="{BB962C8B-B14F-4D97-AF65-F5344CB8AC3E}">
        <p14:creationId xmlns:p14="http://schemas.microsoft.com/office/powerpoint/2010/main" val="19650384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074F-612D-40F4-9B52-1080180DA874}"/>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B0E3AA5C-AE4E-40F4-9D26-5C496B3084BC}"/>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Contract</a:t>
            </a:r>
          </a:p>
          <a:p>
            <a:pPr lvl="1">
              <a:buFont typeface="Arial" charset="0"/>
              <a:buChar char="–"/>
              <a:defRPr/>
            </a:pPr>
            <a:r>
              <a:rPr lang="en-US" dirty="0"/>
              <a:t>Most suitable contract type for agile project</a:t>
            </a:r>
          </a:p>
          <a:p>
            <a:pPr lvl="1">
              <a:buFont typeface="Arial" charset="0"/>
              <a:buChar char="–"/>
              <a:defRPr/>
            </a:pPr>
            <a:r>
              <a:rPr lang="en-US" dirty="0"/>
              <a:t>Execution is driven by customer and they decide when a team member is required</a:t>
            </a:r>
          </a:p>
          <a:p>
            <a:pPr lvl="1">
              <a:buFont typeface="Arial" charset="0"/>
              <a:buChar char="–"/>
              <a:defRPr/>
            </a:pPr>
            <a:r>
              <a:rPr lang="en-US" dirty="0"/>
              <a:t>Mutual trust is required in terms of skills provided to do the work and money will be provided for resource whether work is given by customer or not.</a:t>
            </a:r>
          </a:p>
          <a:p>
            <a:pPr>
              <a:buFont typeface="Arial" charset="0"/>
              <a:buChar char="•"/>
              <a:defRPr/>
            </a:pPr>
            <a:r>
              <a:rPr lang="en-US" dirty="0"/>
              <a:t>Fixed Price (FP) Contract</a:t>
            </a:r>
          </a:p>
          <a:p>
            <a:pPr lvl="1">
              <a:buFont typeface="Arial" charset="0"/>
              <a:buChar char="–"/>
              <a:defRPr/>
            </a:pPr>
            <a:r>
              <a:rPr lang="en-US" dirty="0"/>
              <a:t>Most unsuitable for agile project which expects you to understand the full scope of work before you bid for the project</a:t>
            </a:r>
          </a:p>
          <a:p>
            <a:pPr lvl="1">
              <a:buFont typeface="Arial" charset="0"/>
              <a:buChar char="–"/>
              <a:defRPr/>
            </a:pPr>
            <a:r>
              <a:rPr lang="en-US" dirty="0"/>
              <a:t>During execution customer need to help in prioritization while  vendor may end up wasting efforts for nothing</a:t>
            </a:r>
          </a:p>
          <a:p>
            <a:pPr lvl="1">
              <a:buFont typeface="Arial" charset="0"/>
              <a:buChar char="–"/>
              <a:defRPr/>
            </a:pPr>
            <a:r>
              <a:rPr lang="en-US" dirty="0"/>
              <a:t>FP can work in agile projects only</a:t>
            </a:r>
          </a:p>
          <a:p>
            <a:pPr lvl="2">
              <a:buFont typeface="Arial" charset="0"/>
              <a:buChar char="–"/>
              <a:defRPr/>
            </a:pPr>
            <a:r>
              <a:rPr lang="en-US" dirty="0"/>
              <a:t>If customer should pay for every sprint</a:t>
            </a:r>
          </a:p>
          <a:p>
            <a:pPr lvl="2">
              <a:buFont typeface="Arial" charset="0"/>
              <a:buChar char="–"/>
              <a:defRPr/>
            </a:pPr>
            <a:r>
              <a:rPr lang="en-US" dirty="0"/>
              <a:t>If provision to convert FP into T&amp;M at any point of time is there </a:t>
            </a:r>
          </a:p>
          <a:p>
            <a:pPr lvl="2">
              <a:buFont typeface="Arial" charset="0"/>
              <a:buChar char="–"/>
              <a:defRPr/>
            </a:pPr>
            <a:r>
              <a:rPr lang="en-US" dirty="0"/>
              <a:t>Provision to terminate by any party at any point of time is there</a:t>
            </a:r>
          </a:p>
          <a:p>
            <a:pPr lvl="1">
              <a:buFont typeface="Arial" charset="0"/>
              <a:buChar char="–"/>
              <a:defRPr/>
            </a:pPr>
            <a:endParaRPr lang="en-US" dirty="0"/>
          </a:p>
        </p:txBody>
      </p:sp>
      <p:sp>
        <p:nvSpPr>
          <p:cNvPr id="365572" name="Content Placeholder 3">
            <a:extLst>
              <a:ext uri="{FF2B5EF4-FFF2-40B4-BE49-F238E27FC236}">
                <a16:creationId xmlns:a16="http://schemas.microsoft.com/office/drawing/2014/main" id="{A19833B0-FA74-4AE3-B063-58D86623D475}"/>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5573" name="Slide Number Placeholder 6">
            <a:extLst>
              <a:ext uri="{FF2B5EF4-FFF2-40B4-BE49-F238E27FC236}">
                <a16:creationId xmlns:a16="http://schemas.microsoft.com/office/drawing/2014/main" id="{E5FB6892-6962-44C9-BE7C-DA1D12ED18A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A7E6C-0179-466A-B5BF-5EC7F1A3C1E5}" type="slidenum">
              <a:rPr lang="en-US" altLang="en-US" smtClean="0"/>
              <a:pPr/>
              <a:t>175</a:t>
            </a:fld>
            <a:endParaRPr lang="en-US" altLang="en-US"/>
          </a:p>
        </p:txBody>
      </p:sp>
    </p:spTree>
    <p:extLst>
      <p:ext uri="{BB962C8B-B14F-4D97-AF65-F5344CB8AC3E}">
        <p14:creationId xmlns:p14="http://schemas.microsoft.com/office/powerpoint/2010/main" val="15029214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F8A3-2647-4D04-87BC-125BDE81562C}"/>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CE14A62C-042B-4D67-A029-288A7F3358D9}"/>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with Cap Contract</a:t>
            </a:r>
          </a:p>
          <a:p>
            <a:pPr lvl="1">
              <a:buFont typeface="Arial" charset="0"/>
              <a:buChar char="–"/>
              <a:defRPr/>
            </a:pPr>
            <a:r>
              <a:rPr lang="en-US" dirty="0"/>
              <a:t>Customer can mention maximum number of people required in project and he can ask for those people at any point of time</a:t>
            </a:r>
          </a:p>
          <a:p>
            <a:pPr lvl="1">
              <a:buFont typeface="Arial" charset="0"/>
              <a:buChar char="–"/>
              <a:defRPr/>
            </a:pPr>
            <a:r>
              <a:rPr lang="en-US" dirty="0"/>
              <a:t>Vendor need to ensure those resources are available on demand and have updated knowledge and skills to perform the work</a:t>
            </a:r>
          </a:p>
          <a:p>
            <a:pPr>
              <a:buFont typeface="Arial" charset="0"/>
              <a:buChar char="•"/>
              <a:defRPr/>
            </a:pPr>
            <a:r>
              <a:rPr lang="en-US" dirty="0"/>
              <a:t>Fixed Price (FP) Per Story Point</a:t>
            </a:r>
          </a:p>
          <a:p>
            <a:pPr lvl="1">
              <a:buFont typeface="Arial" charset="0"/>
              <a:buChar char="–"/>
              <a:defRPr/>
            </a:pPr>
            <a:r>
              <a:rPr lang="en-US" dirty="0"/>
              <a:t>From vendor’s point of view this is better than fixed price</a:t>
            </a:r>
          </a:p>
          <a:p>
            <a:pPr lvl="1">
              <a:buFont typeface="Arial" charset="0"/>
              <a:buChar char="–"/>
              <a:defRPr/>
            </a:pPr>
            <a:r>
              <a:rPr lang="en-US" dirty="0"/>
              <a:t>A method to calculate  story point need to determined and agreed in advance because story point rate is agreed earlier than story point calculation </a:t>
            </a:r>
          </a:p>
          <a:p>
            <a:pPr>
              <a:buFont typeface="Arial" charset="0"/>
              <a:buChar char="•"/>
              <a:defRPr/>
            </a:pPr>
            <a:r>
              <a:rPr lang="en-US" dirty="0"/>
              <a:t>Fixed Price per Release</a:t>
            </a:r>
          </a:p>
          <a:p>
            <a:pPr lvl="1">
              <a:buFont typeface="Arial" charset="0"/>
              <a:buChar char="–"/>
              <a:defRPr/>
            </a:pPr>
            <a:r>
              <a:rPr lang="en-US" dirty="0"/>
              <a:t>With respect to customer and vendor both this is better than FP and FP Per Story Point</a:t>
            </a:r>
          </a:p>
          <a:p>
            <a:pPr lvl="1">
              <a:buFont typeface="Arial" charset="0"/>
              <a:buChar char="–"/>
              <a:defRPr/>
            </a:pPr>
            <a:r>
              <a:rPr lang="en-US" dirty="0"/>
              <a:t>Number of iteration in release should be defined upfront</a:t>
            </a:r>
          </a:p>
          <a:p>
            <a:pPr lvl="1">
              <a:buFont typeface="Arial" charset="0"/>
              <a:buChar char="–"/>
              <a:defRPr/>
            </a:pPr>
            <a:r>
              <a:rPr lang="en-US" dirty="0"/>
              <a:t>Duration of each iteration need to defined earlier</a:t>
            </a:r>
          </a:p>
          <a:p>
            <a:pPr lvl="1">
              <a:buFont typeface="Arial" charset="0"/>
              <a:buChar char="–"/>
              <a:defRPr/>
            </a:pPr>
            <a:endParaRPr lang="en-US" dirty="0"/>
          </a:p>
        </p:txBody>
      </p:sp>
      <p:sp>
        <p:nvSpPr>
          <p:cNvPr id="367620" name="Content Placeholder 3">
            <a:extLst>
              <a:ext uri="{FF2B5EF4-FFF2-40B4-BE49-F238E27FC236}">
                <a16:creationId xmlns:a16="http://schemas.microsoft.com/office/drawing/2014/main" id="{D32548D9-BBB6-438A-A703-FD72DBCFDA88}"/>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7621" name="Slide Number Placeholder 6">
            <a:extLst>
              <a:ext uri="{FF2B5EF4-FFF2-40B4-BE49-F238E27FC236}">
                <a16:creationId xmlns:a16="http://schemas.microsoft.com/office/drawing/2014/main" id="{9AF05191-7F8A-4F60-B1BC-03A6539F5D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320876-43D7-4873-9509-BF74203B0E22}" type="slidenum">
              <a:rPr lang="en-US" altLang="en-US" smtClean="0"/>
              <a:pPr/>
              <a:t>176</a:t>
            </a:fld>
            <a:endParaRPr lang="en-US" altLang="en-US"/>
          </a:p>
        </p:txBody>
      </p:sp>
    </p:spTree>
    <p:extLst>
      <p:ext uri="{BB962C8B-B14F-4D97-AF65-F5344CB8AC3E}">
        <p14:creationId xmlns:p14="http://schemas.microsoft.com/office/powerpoint/2010/main" val="254074757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20A229DB-0022-41A7-911D-EAF02E896625}"/>
              </a:ext>
            </a:extLst>
          </p:cNvPr>
          <p:cNvSpPr>
            <a:spLocks noGrp="1"/>
          </p:cNvSpPr>
          <p:nvPr>
            <p:ph type="ctrTitle"/>
          </p:nvPr>
        </p:nvSpPr>
        <p:spPr/>
        <p:txBody>
          <a:bodyPr/>
          <a:lstStyle/>
          <a:p>
            <a:r>
              <a:rPr altLang="en-US"/>
              <a:t>Agile Project Tracking</a:t>
            </a:r>
            <a:br>
              <a:rPr altLang="en-US"/>
            </a:br>
            <a:br>
              <a:rPr altLang="en-US" sz="1800"/>
            </a:br>
            <a:r>
              <a:rPr altLang="en-US" sz="1800"/>
              <a:t>Tools &amp; Techniques / Planning, Monitoring &amp; Adapting/ Agile Project Tracking</a:t>
            </a:r>
            <a:endParaRPr altLang="en-US"/>
          </a:p>
        </p:txBody>
      </p:sp>
      <p:sp>
        <p:nvSpPr>
          <p:cNvPr id="369667" name="Content Placeholder 2">
            <a:extLst>
              <a:ext uri="{FF2B5EF4-FFF2-40B4-BE49-F238E27FC236}">
                <a16:creationId xmlns:a16="http://schemas.microsoft.com/office/drawing/2014/main" id="{7A896AF9-FADD-4A85-ABD1-0759B3192EBE}"/>
              </a:ext>
            </a:extLst>
          </p:cNvPr>
          <p:cNvSpPr>
            <a:spLocks noGrp="1"/>
          </p:cNvSpPr>
          <p:nvPr>
            <p:ph type="subTitle" idx="1"/>
          </p:nvPr>
        </p:nvSpPr>
        <p:spPr/>
        <p:txBody>
          <a:bodyPr/>
          <a:lstStyle/>
          <a:p>
            <a:pPr>
              <a:buFont typeface="Calibri" panose="020F0502020204030204" pitchFamily="34" charset="0"/>
              <a:buAutoNum type="arabicPeriod"/>
            </a:pPr>
            <a:r>
              <a:rPr lang="en-US" altLang="en-US" sz="2800"/>
              <a:t>Information Radiators</a:t>
            </a:r>
          </a:p>
          <a:p>
            <a:pPr>
              <a:buFont typeface="Calibri" panose="020F0502020204030204" pitchFamily="34" charset="0"/>
              <a:buAutoNum type="arabicPeriod"/>
            </a:pPr>
            <a:r>
              <a:rPr lang="en-US" altLang="en-US" sz="2800"/>
              <a:t>Self-assessment</a:t>
            </a:r>
          </a:p>
          <a:p>
            <a:pPr>
              <a:buFont typeface="Calibri" panose="020F0502020204030204" pitchFamily="34" charset="0"/>
              <a:buAutoNum type="arabicPeriod"/>
            </a:pPr>
            <a:r>
              <a:rPr lang="en-US" altLang="en-US" sz="2800"/>
              <a:t>Kanban Board</a:t>
            </a:r>
          </a:p>
          <a:p>
            <a:pPr>
              <a:buFont typeface="Calibri" panose="020F0502020204030204" pitchFamily="34" charset="0"/>
              <a:buAutoNum type="arabicPeriod"/>
            </a:pPr>
            <a:r>
              <a:rPr lang="en-US" altLang="en-US" sz="2800"/>
              <a:t>Cumulative Flow Diagram (CFD)</a:t>
            </a:r>
          </a:p>
          <a:p>
            <a:pPr>
              <a:buFont typeface="Calibri" panose="020F0502020204030204" pitchFamily="34" charset="0"/>
              <a:buAutoNum type="arabicPeriod"/>
            </a:pPr>
            <a:r>
              <a:rPr lang="en-US" altLang="en-US" sz="2800"/>
              <a:t>WIP Limit</a:t>
            </a:r>
          </a:p>
          <a:p>
            <a:pPr>
              <a:buFont typeface="Calibri" panose="020F0502020204030204" pitchFamily="34" charset="0"/>
              <a:buAutoNum type="arabicPeriod"/>
            </a:pPr>
            <a:r>
              <a:rPr lang="en-US" altLang="en-US" sz="2800"/>
              <a:t>Burn Charts</a:t>
            </a:r>
          </a:p>
          <a:p>
            <a:pPr>
              <a:buFont typeface="Calibri" panose="020F0502020204030204" pitchFamily="34" charset="0"/>
              <a:buAutoNum type="arabicPeriod"/>
            </a:pPr>
            <a:r>
              <a:rPr lang="en-US" altLang="en-US" sz="2800"/>
              <a:t>Retrospectives</a:t>
            </a:r>
          </a:p>
        </p:txBody>
      </p:sp>
      <p:sp>
        <p:nvSpPr>
          <p:cNvPr id="369668" name="Slide Number Placeholder 6">
            <a:extLst>
              <a:ext uri="{FF2B5EF4-FFF2-40B4-BE49-F238E27FC236}">
                <a16:creationId xmlns:a16="http://schemas.microsoft.com/office/drawing/2014/main" id="{147C4CAB-8388-4D87-8B75-EC76C3CB030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90698B-4423-4E98-9630-D61CCE9D40FF}" type="slidenum">
              <a:rPr lang="en-US" altLang="en-US" smtClean="0"/>
              <a:pPr/>
              <a:t>177</a:t>
            </a:fld>
            <a:endParaRPr lang="en-US" altLang="en-US"/>
          </a:p>
        </p:txBody>
      </p:sp>
    </p:spTree>
    <p:extLst>
      <p:ext uri="{BB962C8B-B14F-4D97-AF65-F5344CB8AC3E}">
        <p14:creationId xmlns:p14="http://schemas.microsoft.com/office/powerpoint/2010/main" val="42510071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CC23-1626-481F-AEC1-8FFE5C1BAC90}"/>
              </a:ext>
            </a:extLst>
          </p:cNvPr>
          <p:cNvSpPr>
            <a:spLocks noGrp="1"/>
          </p:cNvSpPr>
          <p:nvPr>
            <p:ph type="title"/>
          </p:nvPr>
        </p:nvSpPr>
        <p:spPr/>
        <p:txBody>
          <a:bodyPr>
            <a:normAutofit fontScale="90000"/>
          </a:bodyPr>
          <a:lstStyle/>
          <a:p>
            <a:pPr>
              <a:defRPr/>
            </a:pPr>
            <a:r>
              <a:rPr err="1"/>
              <a:t>Kanban</a:t>
            </a:r>
            <a:r>
              <a:t> Board</a:t>
            </a:r>
          </a:p>
        </p:txBody>
      </p:sp>
      <p:sp>
        <p:nvSpPr>
          <p:cNvPr id="371715" name="Content Placeholder 2">
            <a:extLst>
              <a:ext uri="{FF2B5EF4-FFF2-40B4-BE49-F238E27FC236}">
                <a16:creationId xmlns:a16="http://schemas.microsoft.com/office/drawing/2014/main" id="{F383B4C0-F45C-4681-B738-00517E72EC06}"/>
              </a:ext>
            </a:extLst>
          </p:cNvPr>
          <p:cNvSpPr>
            <a:spLocks noGrp="1"/>
          </p:cNvSpPr>
          <p:nvPr>
            <p:ph idx="1"/>
          </p:nvPr>
        </p:nvSpPr>
        <p:spPr>
          <a:xfrm>
            <a:off x="381000" y="838200"/>
            <a:ext cx="8229600" cy="5105400"/>
          </a:xfrm>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71716" name="Content Placeholder 3">
            <a:extLst>
              <a:ext uri="{FF2B5EF4-FFF2-40B4-BE49-F238E27FC236}">
                <a16:creationId xmlns:a16="http://schemas.microsoft.com/office/drawing/2014/main" id="{04BF28A9-0795-4714-8FD9-1FCBA44F0091}"/>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sp>
        <p:nvSpPr>
          <p:cNvPr id="371717" name="Slide Number Placeholder 6">
            <a:extLst>
              <a:ext uri="{FF2B5EF4-FFF2-40B4-BE49-F238E27FC236}">
                <a16:creationId xmlns:a16="http://schemas.microsoft.com/office/drawing/2014/main" id="{755362FA-BEF8-4EB5-A21E-C2AABA248A5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2A6A87-6C31-4A95-8944-AE89BA0303FF}" type="slidenum">
              <a:rPr lang="en-US" altLang="en-US" smtClean="0"/>
              <a:pPr/>
              <a:t>178</a:t>
            </a:fld>
            <a:endParaRPr lang="en-US" altLang="en-US"/>
          </a:p>
        </p:txBody>
      </p:sp>
    </p:spTree>
    <p:extLst>
      <p:ext uri="{BB962C8B-B14F-4D97-AF65-F5344CB8AC3E}">
        <p14:creationId xmlns:p14="http://schemas.microsoft.com/office/powerpoint/2010/main" val="25347204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160DC-EBBE-4096-987F-E982C3BD7F16}"/>
              </a:ext>
            </a:extLst>
          </p:cNvPr>
          <p:cNvSpPr>
            <a:spLocks noGrp="1"/>
          </p:cNvSpPr>
          <p:nvPr>
            <p:ph type="title"/>
          </p:nvPr>
        </p:nvSpPr>
        <p:spPr/>
        <p:txBody>
          <a:bodyPr>
            <a:normAutofit fontScale="90000"/>
          </a:bodyPr>
          <a:lstStyle/>
          <a:p>
            <a:pPr>
              <a:defRPr/>
            </a:pPr>
            <a:r>
              <a:rPr err="1"/>
              <a:t>Kanban</a:t>
            </a:r>
            <a:r>
              <a:t> Board</a:t>
            </a:r>
          </a:p>
        </p:txBody>
      </p:sp>
      <p:sp>
        <p:nvSpPr>
          <p:cNvPr id="373763" name="Content Placeholder 10">
            <a:extLst>
              <a:ext uri="{FF2B5EF4-FFF2-40B4-BE49-F238E27FC236}">
                <a16:creationId xmlns:a16="http://schemas.microsoft.com/office/drawing/2014/main" id="{CBF06D53-131C-4B13-9E0E-40B7E14B27D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3764" name="Picture 2">
            <a:extLst>
              <a:ext uri="{FF2B5EF4-FFF2-40B4-BE49-F238E27FC236}">
                <a16:creationId xmlns:a16="http://schemas.microsoft.com/office/drawing/2014/main" id="{E687E8C3-B71B-45A0-900C-90A7FCCAF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5" name="TextBox 8">
            <a:extLst>
              <a:ext uri="{FF2B5EF4-FFF2-40B4-BE49-F238E27FC236}">
                <a16:creationId xmlns:a16="http://schemas.microsoft.com/office/drawing/2014/main" id="{8A27A77D-A537-4B1C-911B-898360990AA2}"/>
              </a:ext>
            </a:extLst>
          </p:cNvPr>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3766" name="TextBox 9">
            <a:extLst>
              <a:ext uri="{FF2B5EF4-FFF2-40B4-BE49-F238E27FC236}">
                <a16:creationId xmlns:a16="http://schemas.microsoft.com/office/drawing/2014/main" id="{75C18324-9C5E-4377-8A90-24BCDAC2CCFD}"/>
              </a:ext>
            </a:extLst>
          </p:cNvPr>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3767" name="Picture 4" descr="http://noostvog.files.wordpress.com/2010/12/whiteboard-kanban-english-v2.png">
            <a:extLst>
              <a:ext uri="{FF2B5EF4-FFF2-40B4-BE49-F238E27FC236}">
                <a16:creationId xmlns:a16="http://schemas.microsoft.com/office/drawing/2014/main" id="{1AB43862-2B5F-4F23-9D7F-D1BC5551B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8" name="Slide Number Placeholder 9">
            <a:extLst>
              <a:ext uri="{FF2B5EF4-FFF2-40B4-BE49-F238E27FC236}">
                <a16:creationId xmlns:a16="http://schemas.microsoft.com/office/drawing/2014/main" id="{719AB494-720F-4678-9C10-385E0F94F3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C0C9C3-91B6-46E7-8936-06541CCBC8CF}" type="slidenum">
              <a:rPr lang="en-US" altLang="en-US" smtClean="0"/>
              <a:pPr/>
              <a:t>179</a:t>
            </a:fld>
            <a:endParaRPr lang="en-US" altLang="en-US"/>
          </a:p>
        </p:txBody>
      </p:sp>
      <p:sp>
        <p:nvSpPr>
          <p:cNvPr id="9" name="TextBox 8">
            <a:extLst>
              <a:ext uri="{FF2B5EF4-FFF2-40B4-BE49-F238E27FC236}">
                <a16:creationId xmlns:a16="http://schemas.microsoft.com/office/drawing/2014/main" id="{44271F47-F968-4552-9DA4-D5CE333057D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94330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5">
            <a:extLst>
              <a:ext uri="{FF2B5EF4-FFF2-40B4-BE49-F238E27FC236}">
                <a16:creationId xmlns:a16="http://schemas.microsoft.com/office/drawing/2014/main" id="{42C44E21-72EA-408A-9196-05799831990B}"/>
              </a:ext>
            </a:extLst>
          </p:cNvPr>
          <p:cNvSpPr>
            <a:spLocks noGrp="1"/>
          </p:cNvSpPr>
          <p:nvPr>
            <p:ph type="title"/>
          </p:nvPr>
        </p:nvSpPr>
        <p:spPr/>
        <p:txBody>
          <a:bodyPr/>
          <a:lstStyle/>
          <a:p>
            <a:r>
              <a:rPr altLang="en-US" sz="3200"/>
              <a:t>11 Books Recommended by PMI for PMI-ACP Exam</a:t>
            </a:r>
          </a:p>
        </p:txBody>
      </p:sp>
      <p:graphicFrame>
        <p:nvGraphicFramePr>
          <p:cNvPr id="9" name="Content Placeholder 8">
            <a:extLst>
              <a:ext uri="{FF2B5EF4-FFF2-40B4-BE49-F238E27FC236}">
                <a16:creationId xmlns:a16="http://schemas.microsoft.com/office/drawing/2014/main" id="{8EE9D37F-DB46-4C6B-AECA-23D92F447AB0}"/>
              </a:ext>
            </a:extLst>
          </p:cNvPr>
          <p:cNvGraphicFramePr>
            <a:graphicFrameLocks noGrp="1"/>
          </p:cNvGraphicFramePr>
          <p:nvPr>
            <p:ph sz="quarter" idx="13"/>
            <p:extLst>
              <p:ext uri="{D42A27DB-BD31-4B8C-83A1-F6EECF244321}">
                <p14:modId xmlns:p14="http://schemas.microsoft.com/office/powerpoint/2010/main" val="132563002"/>
              </p:ext>
            </p:extLst>
          </p:nvPr>
        </p:nvGraphicFramePr>
        <p:xfrm>
          <a:off x="228600" y="762000"/>
          <a:ext cx="8305800" cy="5394916"/>
        </p:xfrm>
        <a:graphic>
          <a:graphicData uri="http://schemas.openxmlformats.org/drawingml/2006/table">
            <a:tbl>
              <a:tblPr>
                <a:tableStyleId>{9D7B26C5-4107-4FEC-AEDC-1716B250A1EF}</a:tableStyleId>
              </a:tblPr>
              <a:tblGrid>
                <a:gridCol w="4572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Retrospectives: Making Good Teams Great, Author: Esther Derby, Diana Larsen,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#0977616649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Software Development:The Cooperative Game – 2nd Edition, Author: Alistair Cockburn, ISBN #0321482751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3</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Software Project Manager’s Bridge to Agility, Author: Michele Sliger, Stacia Broderick, ISBN #0321502752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Coaching Agile Teams, Author: Lyssa Adkins, ISBN #0321637704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Project Management:Creating Innovative Products – 2nd Edition, Author: Jim Highsmith, ISBN #0321658396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Becoming Agile in an imperfect world, Author: Greg Smith, Ahmed Sidky, ISBN #1933988258 </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7</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Estimating and Planning, Author: Mike Cohn, ISBN #0131479415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8</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Art of Agile Development, Author: James Shore, ISBN #0596527675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9</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User Stories Applied:For Agile Software Development, Author: Mike Cohn, ISBN #0321205685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444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10</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Project Management with Scrum, Author: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#073561993X</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055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11</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Lean-Agile Software Development: Achieving Enterprise Agility, Author: Alan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Shalloway</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Guy Beaver, James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R.Trott</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#0321532899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39977" name="Slide Number Placeholder 4">
            <a:extLst>
              <a:ext uri="{FF2B5EF4-FFF2-40B4-BE49-F238E27FC236}">
                <a16:creationId xmlns:a16="http://schemas.microsoft.com/office/drawing/2014/main" id="{4591F7A4-0512-4E23-BA80-6153FCA555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743A3F-D12D-43B2-998E-E30C8CD0E21B}" type="slidenum">
              <a:rPr lang="en-US" altLang="en-US" smtClean="0"/>
              <a:pPr/>
              <a:t>18</a:t>
            </a:fld>
            <a:endParaRPr lang="en-US"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C16-02AA-4E1E-BC1E-2B27BFF12947}"/>
              </a:ext>
            </a:extLst>
          </p:cNvPr>
          <p:cNvSpPr>
            <a:spLocks noGrp="1"/>
          </p:cNvSpPr>
          <p:nvPr>
            <p:ph type="title"/>
          </p:nvPr>
        </p:nvSpPr>
        <p:spPr/>
        <p:txBody>
          <a:bodyPr>
            <a:normAutofit fontScale="90000"/>
          </a:bodyPr>
          <a:lstStyle/>
          <a:p>
            <a:pPr>
              <a:defRPr/>
            </a:pPr>
            <a:r>
              <a:t>Cumulative Flow Diagram (CFD)</a:t>
            </a:r>
          </a:p>
        </p:txBody>
      </p:sp>
      <p:sp>
        <p:nvSpPr>
          <p:cNvPr id="375811" name="Content Placeholder 2">
            <a:extLst>
              <a:ext uri="{FF2B5EF4-FFF2-40B4-BE49-F238E27FC236}">
                <a16:creationId xmlns:a16="http://schemas.microsoft.com/office/drawing/2014/main" id="{508FEDD1-F3D6-4385-BFCB-9122EFDE2841}"/>
              </a:ext>
            </a:extLst>
          </p:cNvPr>
          <p:cNvSpPr>
            <a:spLocks noGrp="1"/>
          </p:cNvSpPr>
          <p:nvPr>
            <p:ph idx="1"/>
          </p:nvPr>
        </p:nvSpPr>
        <p:spPr>
          <a:xfrm>
            <a:off x="381000" y="838200"/>
            <a:ext cx="8229600" cy="5105400"/>
          </a:xfrm>
        </p:spPr>
        <p:txBody>
          <a:bodyPr/>
          <a:lstStyle/>
          <a:p>
            <a:endParaRPr lang="en-US" altLang="en-US"/>
          </a:p>
        </p:txBody>
      </p:sp>
      <p:sp>
        <p:nvSpPr>
          <p:cNvPr id="375812" name="Content Placeholder 3">
            <a:extLst>
              <a:ext uri="{FF2B5EF4-FFF2-40B4-BE49-F238E27FC236}">
                <a16:creationId xmlns:a16="http://schemas.microsoft.com/office/drawing/2014/main" id="{DCB4B90A-7B2A-4956-854E-6D32115AF33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pic>
        <p:nvPicPr>
          <p:cNvPr id="375813" name="Picture 6">
            <a:extLst>
              <a:ext uri="{FF2B5EF4-FFF2-40B4-BE49-F238E27FC236}">
                <a16:creationId xmlns:a16="http://schemas.microsoft.com/office/drawing/2014/main" id="{6CB7C240-FDE0-4437-96C0-47EF9624E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838200"/>
            <a:ext cx="826928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5814" name="Slide Number Placeholder 7">
            <a:extLst>
              <a:ext uri="{FF2B5EF4-FFF2-40B4-BE49-F238E27FC236}">
                <a16:creationId xmlns:a16="http://schemas.microsoft.com/office/drawing/2014/main" id="{06CAEE05-69A1-4C3F-BC55-6D5143E445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503569-DF6E-48DD-AFA4-0947AC12C310}" type="slidenum">
              <a:rPr lang="en-US" altLang="en-US" smtClean="0"/>
              <a:pPr/>
              <a:t>180</a:t>
            </a:fld>
            <a:endParaRPr lang="en-US" altLang="en-US"/>
          </a:p>
        </p:txBody>
      </p:sp>
      <p:sp>
        <p:nvSpPr>
          <p:cNvPr id="7" name="TextBox 6">
            <a:extLst>
              <a:ext uri="{FF2B5EF4-FFF2-40B4-BE49-F238E27FC236}">
                <a16:creationId xmlns:a16="http://schemas.microsoft.com/office/drawing/2014/main" id="{AFA4A803-5813-409D-BB95-CCE2BEE6B50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3525521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DC13-0AEC-45D9-A57C-835E05BD4B47}"/>
              </a:ext>
            </a:extLst>
          </p:cNvPr>
          <p:cNvSpPr>
            <a:spLocks noGrp="1"/>
          </p:cNvSpPr>
          <p:nvPr>
            <p:ph type="title"/>
          </p:nvPr>
        </p:nvSpPr>
        <p:spPr/>
        <p:txBody>
          <a:bodyPr>
            <a:normAutofit fontScale="90000"/>
          </a:bodyPr>
          <a:lstStyle/>
          <a:p>
            <a:pPr>
              <a:defRPr/>
            </a:pPr>
            <a:r>
              <a:t>WIP Limit</a:t>
            </a:r>
          </a:p>
        </p:txBody>
      </p:sp>
      <p:sp>
        <p:nvSpPr>
          <p:cNvPr id="377859" name="Content Placeholder 2">
            <a:extLst>
              <a:ext uri="{FF2B5EF4-FFF2-40B4-BE49-F238E27FC236}">
                <a16:creationId xmlns:a16="http://schemas.microsoft.com/office/drawing/2014/main" id="{0CDB6758-9DC7-41EF-A6C9-60038E8981E8}"/>
              </a:ext>
            </a:extLst>
          </p:cNvPr>
          <p:cNvSpPr>
            <a:spLocks noGrp="1"/>
          </p:cNvSpPr>
          <p:nvPr>
            <p:ph idx="1"/>
          </p:nvPr>
        </p:nvSpPr>
        <p:spPr>
          <a:xfrm>
            <a:off x="381000" y="838200"/>
            <a:ext cx="8229600" cy="5105400"/>
          </a:xfrm>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7860" name="Content Placeholder 3">
            <a:extLst>
              <a:ext uri="{FF2B5EF4-FFF2-40B4-BE49-F238E27FC236}">
                <a16:creationId xmlns:a16="http://schemas.microsoft.com/office/drawing/2014/main" id="{8F2621D3-72FC-41A8-A4BB-2FFCC4F2A16E}"/>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77861" name="Slide Number Placeholder 6">
            <a:extLst>
              <a:ext uri="{FF2B5EF4-FFF2-40B4-BE49-F238E27FC236}">
                <a16:creationId xmlns:a16="http://schemas.microsoft.com/office/drawing/2014/main" id="{236C385B-3426-4CDF-AC74-066F9089B97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975055-033F-4A11-A8E5-ED0CF687FC15}" type="slidenum">
              <a:rPr lang="en-US" altLang="en-US" smtClean="0"/>
              <a:pPr/>
              <a:t>181</a:t>
            </a:fld>
            <a:endParaRPr lang="en-US" altLang="en-US"/>
          </a:p>
        </p:txBody>
      </p:sp>
    </p:spTree>
    <p:extLst>
      <p:ext uri="{BB962C8B-B14F-4D97-AF65-F5344CB8AC3E}">
        <p14:creationId xmlns:p14="http://schemas.microsoft.com/office/powerpoint/2010/main" val="42812721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9F4-D4CA-43C5-89C4-BE2A23E601FB}"/>
              </a:ext>
            </a:extLst>
          </p:cNvPr>
          <p:cNvSpPr>
            <a:spLocks noGrp="1"/>
          </p:cNvSpPr>
          <p:nvPr>
            <p:ph type="title"/>
          </p:nvPr>
        </p:nvSpPr>
        <p:spPr/>
        <p:txBody>
          <a:bodyPr>
            <a:normAutofit fontScale="90000"/>
          </a:bodyPr>
          <a:lstStyle/>
          <a:p>
            <a:pPr>
              <a:defRPr/>
            </a:pPr>
            <a:r>
              <a:t>Burn Chart</a:t>
            </a:r>
          </a:p>
        </p:txBody>
      </p:sp>
      <p:sp>
        <p:nvSpPr>
          <p:cNvPr id="379907" name="Content Placeholder 5">
            <a:extLst>
              <a:ext uri="{FF2B5EF4-FFF2-40B4-BE49-F238E27FC236}">
                <a16:creationId xmlns:a16="http://schemas.microsoft.com/office/drawing/2014/main" id="{1B4B6BCC-A11B-4BB8-AB52-3C5D74FC734E}"/>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9908" name="Picture 6">
            <a:extLst>
              <a:ext uri="{FF2B5EF4-FFF2-40B4-BE49-F238E27FC236}">
                <a16:creationId xmlns:a16="http://schemas.microsoft.com/office/drawing/2014/main" id="{9E3393A3-DB7D-4137-B87D-A6C78DE29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a:extLst>
              <a:ext uri="{FF2B5EF4-FFF2-40B4-BE49-F238E27FC236}">
                <a16:creationId xmlns:a16="http://schemas.microsoft.com/office/drawing/2014/main" id="{5E281C42-073A-496E-80DC-E2741F31A9C8}"/>
              </a:ext>
            </a:extLst>
          </p:cNvPr>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379910" name="Slide Number Placeholder 7">
            <a:extLst>
              <a:ext uri="{FF2B5EF4-FFF2-40B4-BE49-F238E27FC236}">
                <a16:creationId xmlns:a16="http://schemas.microsoft.com/office/drawing/2014/main" id="{8A0503F2-85D3-4EBD-827C-E0DFA4A347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DD7367-9230-4202-9A1C-A8561DA6090C}" type="slidenum">
              <a:rPr lang="en-US" altLang="en-US" smtClean="0"/>
              <a:pPr/>
              <a:t>182</a:t>
            </a:fld>
            <a:endParaRPr lang="en-US" altLang="en-US"/>
          </a:p>
        </p:txBody>
      </p:sp>
    </p:spTree>
    <p:extLst>
      <p:ext uri="{BB962C8B-B14F-4D97-AF65-F5344CB8AC3E}">
        <p14:creationId xmlns:p14="http://schemas.microsoft.com/office/powerpoint/2010/main" val="38787972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2A5-B784-4745-91FA-53F29508B0C5}"/>
              </a:ext>
            </a:extLst>
          </p:cNvPr>
          <p:cNvSpPr>
            <a:spLocks noGrp="1"/>
          </p:cNvSpPr>
          <p:nvPr>
            <p:ph type="title"/>
          </p:nvPr>
        </p:nvSpPr>
        <p:spPr/>
        <p:txBody>
          <a:bodyPr>
            <a:normAutofit fontScale="90000"/>
          </a:bodyPr>
          <a:lstStyle/>
          <a:p>
            <a:pPr>
              <a:defRPr/>
            </a:pPr>
            <a:r>
              <a:t>Burn Chart</a:t>
            </a:r>
          </a:p>
        </p:txBody>
      </p:sp>
      <p:sp>
        <p:nvSpPr>
          <p:cNvPr id="381955" name="Content Placeholder 5">
            <a:extLst>
              <a:ext uri="{FF2B5EF4-FFF2-40B4-BE49-F238E27FC236}">
                <a16:creationId xmlns:a16="http://schemas.microsoft.com/office/drawing/2014/main" id="{7643ECC6-12E3-47D0-93FE-F604A29BC9D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1956" name="Picture 6">
            <a:extLst>
              <a:ext uri="{FF2B5EF4-FFF2-40B4-BE49-F238E27FC236}">
                <a16:creationId xmlns:a16="http://schemas.microsoft.com/office/drawing/2014/main" id="{72EAC4C8-9E0A-496A-91AB-9032772C0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a:extLst>
              <a:ext uri="{FF2B5EF4-FFF2-40B4-BE49-F238E27FC236}">
                <a16:creationId xmlns:a16="http://schemas.microsoft.com/office/drawing/2014/main" id="{AF365CED-1023-4F22-8BF1-F64E1CA99B0E}"/>
              </a:ext>
            </a:extLst>
          </p:cNvPr>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381958" name="Slide Number Placeholder 7">
            <a:extLst>
              <a:ext uri="{FF2B5EF4-FFF2-40B4-BE49-F238E27FC236}">
                <a16:creationId xmlns:a16="http://schemas.microsoft.com/office/drawing/2014/main" id="{BC263430-301F-43D0-AE7D-9236B06DE22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37CE52-0C4F-4ECA-BA40-B0B4A6BF3FBF}" type="slidenum">
              <a:rPr lang="en-US" altLang="en-US" smtClean="0"/>
              <a:pPr/>
              <a:t>183</a:t>
            </a:fld>
            <a:endParaRPr lang="en-US" altLang="en-US"/>
          </a:p>
        </p:txBody>
      </p:sp>
    </p:spTree>
    <p:extLst>
      <p:ext uri="{BB962C8B-B14F-4D97-AF65-F5344CB8AC3E}">
        <p14:creationId xmlns:p14="http://schemas.microsoft.com/office/powerpoint/2010/main" val="389242413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C773-3CF2-490B-9A54-EE3FC96D15D0}"/>
              </a:ext>
            </a:extLst>
          </p:cNvPr>
          <p:cNvSpPr>
            <a:spLocks noGrp="1"/>
          </p:cNvSpPr>
          <p:nvPr>
            <p:ph type="title"/>
          </p:nvPr>
        </p:nvSpPr>
        <p:spPr/>
        <p:txBody>
          <a:bodyPr>
            <a:normAutofit fontScale="90000"/>
          </a:bodyPr>
          <a:lstStyle/>
          <a:p>
            <a:pPr>
              <a:defRPr/>
            </a:pPr>
            <a:r>
              <a:t>Burn chart</a:t>
            </a:r>
          </a:p>
        </p:txBody>
      </p:sp>
      <p:sp>
        <p:nvSpPr>
          <p:cNvPr id="384003" name="Content Placeholder 4">
            <a:extLst>
              <a:ext uri="{FF2B5EF4-FFF2-40B4-BE49-F238E27FC236}">
                <a16:creationId xmlns:a16="http://schemas.microsoft.com/office/drawing/2014/main" id="{0595290A-2950-4EAA-BEB9-793E253641AB}"/>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4004" name="Picture 2">
            <a:extLst>
              <a:ext uri="{FF2B5EF4-FFF2-40B4-BE49-F238E27FC236}">
                <a16:creationId xmlns:a16="http://schemas.microsoft.com/office/drawing/2014/main" id="{ED2DFF23-F2A1-4257-94DE-7267CB21B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5" name="Rectangle 6">
            <a:extLst>
              <a:ext uri="{FF2B5EF4-FFF2-40B4-BE49-F238E27FC236}">
                <a16:creationId xmlns:a16="http://schemas.microsoft.com/office/drawing/2014/main" id="{CDF07DB1-8F20-456D-9727-8ED7166317FE}"/>
              </a:ext>
            </a:extLst>
          </p:cNvPr>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384006" name="Slide Number Placeholder 7">
            <a:extLst>
              <a:ext uri="{FF2B5EF4-FFF2-40B4-BE49-F238E27FC236}">
                <a16:creationId xmlns:a16="http://schemas.microsoft.com/office/drawing/2014/main" id="{8D7FA21C-DE46-4615-9A0F-F2A9B9C065A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56DA04-0551-4E4B-BEBD-772625D5E631}" type="slidenum">
              <a:rPr lang="en-US" altLang="en-US" smtClean="0"/>
              <a:pPr/>
              <a:t>184</a:t>
            </a:fld>
            <a:endParaRPr lang="en-US" altLang="en-US"/>
          </a:p>
        </p:txBody>
      </p:sp>
    </p:spTree>
    <p:extLst>
      <p:ext uri="{BB962C8B-B14F-4D97-AF65-F5344CB8AC3E}">
        <p14:creationId xmlns:p14="http://schemas.microsoft.com/office/powerpoint/2010/main" val="8667258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3DAA-B0C2-4537-A228-91CFC213F0AF}"/>
              </a:ext>
            </a:extLst>
          </p:cNvPr>
          <p:cNvSpPr>
            <a:spLocks noGrp="1"/>
          </p:cNvSpPr>
          <p:nvPr>
            <p:ph type="title"/>
          </p:nvPr>
        </p:nvSpPr>
        <p:spPr/>
        <p:txBody>
          <a:bodyPr>
            <a:normAutofit fontScale="90000"/>
          </a:bodyPr>
          <a:lstStyle/>
          <a:p>
            <a:pPr>
              <a:defRPr/>
            </a:pPr>
            <a:r>
              <a:t>Burn Chart</a:t>
            </a:r>
          </a:p>
        </p:txBody>
      </p:sp>
      <p:sp>
        <p:nvSpPr>
          <p:cNvPr id="386051" name="Content Placeholder 14">
            <a:extLst>
              <a:ext uri="{FF2B5EF4-FFF2-40B4-BE49-F238E27FC236}">
                <a16:creationId xmlns:a16="http://schemas.microsoft.com/office/drawing/2014/main" id="{E0EC8B34-C989-4859-9E7A-8B20BE7DC5B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6052" name="Picture 6">
            <a:extLst>
              <a:ext uri="{FF2B5EF4-FFF2-40B4-BE49-F238E27FC236}">
                <a16:creationId xmlns:a16="http://schemas.microsoft.com/office/drawing/2014/main" id="{738F49A1-3657-4CBC-8477-FBF84CFB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2A1234F-95B5-4BB5-A492-27493ACF553B}"/>
              </a:ext>
            </a:extLst>
          </p:cNvPr>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a:extLst>
              <a:ext uri="{FF2B5EF4-FFF2-40B4-BE49-F238E27FC236}">
                <a16:creationId xmlns:a16="http://schemas.microsoft.com/office/drawing/2014/main" id="{EC8086C4-8A46-45DC-B648-DD43551818DE}"/>
              </a:ext>
            </a:extLst>
          </p:cNvPr>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a:extLst>
              <a:ext uri="{FF2B5EF4-FFF2-40B4-BE49-F238E27FC236}">
                <a16:creationId xmlns:a16="http://schemas.microsoft.com/office/drawing/2014/main" id="{789463A0-05C3-4574-9653-0BBC6D5A71B9}"/>
              </a:ext>
            </a:extLst>
          </p:cNvPr>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a:extLst>
              <a:ext uri="{FF2B5EF4-FFF2-40B4-BE49-F238E27FC236}">
                <a16:creationId xmlns:a16="http://schemas.microsoft.com/office/drawing/2014/main" id="{5740B961-08C1-4CF0-A253-AA6EC06949ED}"/>
              </a:ext>
            </a:extLst>
          </p:cNvPr>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a:extLst>
              <a:ext uri="{FF2B5EF4-FFF2-40B4-BE49-F238E27FC236}">
                <a16:creationId xmlns:a16="http://schemas.microsoft.com/office/drawing/2014/main" id="{800AD32E-892A-4421-B5E0-7323B10C8B84}"/>
              </a:ext>
            </a:extLst>
          </p:cNvPr>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a:extLst>
              <a:ext uri="{FF2B5EF4-FFF2-40B4-BE49-F238E27FC236}">
                <a16:creationId xmlns:a16="http://schemas.microsoft.com/office/drawing/2014/main" id="{2C792010-CD39-4485-975D-77DCD7AEF037}"/>
              </a:ext>
            </a:extLst>
          </p:cNvPr>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a:extLst>
              <a:ext uri="{FF2B5EF4-FFF2-40B4-BE49-F238E27FC236}">
                <a16:creationId xmlns:a16="http://schemas.microsoft.com/office/drawing/2014/main" id="{73CF128F-6C6C-4286-A9E0-50D1DD744D9F}"/>
              </a:ext>
            </a:extLst>
          </p:cNvPr>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6060" name="Rectangle 15">
            <a:extLst>
              <a:ext uri="{FF2B5EF4-FFF2-40B4-BE49-F238E27FC236}">
                <a16:creationId xmlns:a16="http://schemas.microsoft.com/office/drawing/2014/main" id="{7FCD4798-6DA9-41E1-AFEE-EBF7360E4EBC}"/>
              </a:ext>
            </a:extLst>
          </p:cNvPr>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386061" name="Slide Number Placeholder 15">
            <a:extLst>
              <a:ext uri="{FF2B5EF4-FFF2-40B4-BE49-F238E27FC236}">
                <a16:creationId xmlns:a16="http://schemas.microsoft.com/office/drawing/2014/main" id="{B078AC9E-48BF-4AF3-8464-3AD4CF81EA5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9EADBC-8199-4D9A-A676-591C807C0043}" type="slidenum">
              <a:rPr lang="en-US" altLang="en-US" smtClean="0"/>
              <a:pPr/>
              <a:t>185</a:t>
            </a:fld>
            <a:endParaRPr lang="en-US" altLang="en-US"/>
          </a:p>
        </p:txBody>
      </p:sp>
    </p:spTree>
    <p:extLst>
      <p:ext uri="{BB962C8B-B14F-4D97-AF65-F5344CB8AC3E}">
        <p14:creationId xmlns:p14="http://schemas.microsoft.com/office/powerpoint/2010/main" val="11856351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30E-F2A6-4740-A44F-C109C5E9E2D5}"/>
              </a:ext>
            </a:extLst>
          </p:cNvPr>
          <p:cNvSpPr>
            <a:spLocks noGrp="1"/>
          </p:cNvSpPr>
          <p:nvPr>
            <p:ph type="title"/>
          </p:nvPr>
        </p:nvSpPr>
        <p:spPr/>
        <p:txBody>
          <a:bodyPr>
            <a:normAutofit fontScale="90000"/>
          </a:bodyPr>
          <a:lstStyle/>
          <a:p>
            <a:pPr>
              <a:defRPr/>
            </a:pPr>
            <a:r>
              <a:t>Innovation Game</a:t>
            </a:r>
          </a:p>
        </p:txBody>
      </p:sp>
      <p:sp>
        <p:nvSpPr>
          <p:cNvPr id="408579" name="Content Placeholder 2">
            <a:extLst>
              <a:ext uri="{FF2B5EF4-FFF2-40B4-BE49-F238E27FC236}">
                <a16:creationId xmlns:a16="http://schemas.microsoft.com/office/drawing/2014/main" id="{7AC8ED30-39E7-40DA-A065-B49335C5EFDE}"/>
              </a:ext>
            </a:extLst>
          </p:cNvPr>
          <p:cNvSpPr>
            <a:spLocks noGrp="1"/>
          </p:cNvSpPr>
          <p:nvPr>
            <p:ph idx="1"/>
          </p:nvPr>
        </p:nvSpPr>
        <p:spPr>
          <a:xfrm>
            <a:off x="381000" y="838200"/>
            <a:ext cx="8229600" cy="5105400"/>
          </a:xfrm>
        </p:spPr>
        <p:txBody>
          <a:bodyPr/>
          <a:lstStyle/>
          <a:p>
            <a:r>
              <a:rPr lang="en-US" altLang="en-US" sz="2000"/>
              <a:t>Product development is innovative game therefore everybody need to contribute and play is role in the game with the spirit of game. It’s a game of cooperation and collaboration.</a:t>
            </a:r>
          </a:p>
          <a:p>
            <a:r>
              <a:rPr lang="en-US" altLang="en-US" sz="2000"/>
              <a:t>Things becomes boring in game when</a:t>
            </a:r>
          </a:p>
          <a:p>
            <a:pPr lvl="1"/>
            <a:r>
              <a:rPr lang="en-US" altLang="en-US" sz="2000"/>
              <a:t>You are doing same thing again and again without innovating some other method of doing work</a:t>
            </a:r>
          </a:p>
          <a:p>
            <a:pPr lvl="1"/>
            <a:r>
              <a:rPr lang="en-US" altLang="en-US" sz="2000"/>
              <a:t>People do not take action and they talk a lot</a:t>
            </a:r>
          </a:p>
          <a:p>
            <a:pPr lvl="1"/>
            <a:r>
              <a:rPr lang="en-US" altLang="en-US" sz="2000"/>
              <a:t>Only few people are participating and others are not getting involved</a:t>
            </a:r>
          </a:p>
          <a:p>
            <a:r>
              <a:rPr lang="en-US" altLang="en-US" sz="2000"/>
              <a:t>Therefore </a:t>
            </a:r>
          </a:p>
          <a:p>
            <a:pPr lvl="1"/>
            <a:r>
              <a:rPr lang="en-US" altLang="en-US" sz="2000"/>
              <a:t>Innovate the newness in the game</a:t>
            </a:r>
          </a:p>
          <a:p>
            <a:pPr lvl="1"/>
            <a:r>
              <a:rPr lang="en-US" altLang="en-US" sz="2000"/>
              <a:t>Innovate the new way of engagement</a:t>
            </a:r>
          </a:p>
          <a:p>
            <a:pPr lvl="1"/>
            <a:r>
              <a:rPr lang="en-US" altLang="en-US" sz="2000"/>
              <a:t>Do what you say</a:t>
            </a:r>
          </a:p>
          <a:p>
            <a:r>
              <a:rPr lang="en-US" altLang="en-US" sz="2000"/>
              <a:t>Must read book on Innovation Game: A book by Alistair Cockburn : Agile Software Development : The Cooperative Game</a:t>
            </a:r>
          </a:p>
        </p:txBody>
      </p:sp>
      <p:sp>
        <p:nvSpPr>
          <p:cNvPr id="408580" name="Content Placeholder 3">
            <a:extLst>
              <a:ext uri="{FF2B5EF4-FFF2-40B4-BE49-F238E27FC236}">
                <a16:creationId xmlns:a16="http://schemas.microsoft.com/office/drawing/2014/main" id="{06A3C128-0536-4AB2-85AA-7839A92224A6}"/>
              </a:ext>
            </a:extLst>
          </p:cNvPr>
          <p:cNvSpPr>
            <a:spLocks noGrp="1"/>
          </p:cNvSpPr>
          <p:nvPr>
            <p:ph sz="quarter" idx="13"/>
          </p:nvPr>
        </p:nvSpPr>
        <p:spPr/>
        <p:txBody>
          <a:bodyPr/>
          <a:lstStyle/>
          <a:p>
            <a:r>
              <a:rPr lang="en-US" altLang="en-US"/>
              <a:t>Tools &amp; Techniques / Planning, Monitoring &amp; Adapting</a:t>
            </a:r>
          </a:p>
        </p:txBody>
      </p:sp>
      <p:sp>
        <p:nvSpPr>
          <p:cNvPr id="408581" name="Slide Number Placeholder 6">
            <a:extLst>
              <a:ext uri="{FF2B5EF4-FFF2-40B4-BE49-F238E27FC236}">
                <a16:creationId xmlns:a16="http://schemas.microsoft.com/office/drawing/2014/main" id="{448B90B0-FADB-4EDE-B5AC-E7FE6C3A54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A971B8-6086-48BC-B7BF-B273511EE46C}" type="slidenum">
              <a:rPr lang="en-US" altLang="en-US" smtClean="0"/>
              <a:pPr/>
              <a:t>186</a:t>
            </a:fld>
            <a:endParaRPr lang="en-US" altLang="en-US"/>
          </a:p>
        </p:txBody>
      </p:sp>
    </p:spTree>
    <p:extLst>
      <p:ext uri="{BB962C8B-B14F-4D97-AF65-F5344CB8AC3E}">
        <p14:creationId xmlns:p14="http://schemas.microsoft.com/office/powerpoint/2010/main" val="22293938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ext Box 2">
            <a:extLst>
              <a:ext uri="{FF2B5EF4-FFF2-40B4-BE49-F238E27FC236}">
                <a16:creationId xmlns:a16="http://schemas.microsoft.com/office/drawing/2014/main" id="{1054BEB1-C84C-4E82-A67C-A334C870AAC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892D951-7F5C-4084-9642-3802EB33F607}"/>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71A0503D-521F-4873-BB75-70F049A1757F}"/>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410629" name="Content Placeholder 6">
            <a:extLst>
              <a:ext uri="{FF2B5EF4-FFF2-40B4-BE49-F238E27FC236}">
                <a16:creationId xmlns:a16="http://schemas.microsoft.com/office/drawing/2014/main" id="{0B7E0738-BFD0-4C94-926E-782D575C8286}"/>
              </a:ext>
            </a:extLst>
          </p:cNvPr>
          <p:cNvSpPr>
            <a:spLocks noGrp="1"/>
          </p:cNvSpPr>
          <p:nvPr>
            <p:ph sz="quarter" idx="13"/>
          </p:nvPr>
        </p:nvSpPr>
        <p:spPr/>
        <p:txBody>
          <a:bodyPr/>
          <a:lstStyle/>
          <a:p>
            <a:r>
              <a:rPr lang="en-US" altLang="en-US"/>
              <a:t>Tools &amp; Techniques / Planning, Monitoring &amp; Adapting</a:t>
            </a:r>
          </a:p>
        </p:txBody>
      </p:sp>
      <p:sp>
        <p:nvSpPr>
          <p:cNvPr id="410630" name="Slide Number Placeholder 8">
            <a:extLst>
              <a:ext uri="{FF2B5EF4-FFF2-40B4-BE49-F238E27FC236}">
                <a16:creationId xmlns:a16="http://schemas.microsoft.com/office/drawing/2014/main" id="{DB784A61-8930-437D-99D4-58F62DE1800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4D5246-CD50-4CB3-AAF7-411D0B4B4980}" type="slidenum">
              <a:rPr lang="en-US" altLang="en-US" smtClean="0"/>
              <a:pPr/>
              <a:t>187</a:t>
            </a:fld>
            <a:endParaRPr lang="en-US" altLang="en-US"/>
          </a:p>
        </p:txBody>
      </p:sp>
    </p:spTree>
    <p:extLst>
      <p:ext uri="{BB962C8B-B14F-4D97-AF65-F5344CB8AC3E}">
        <p14:creationId xmlns:p14="http://schemas.microsoft.com/office/powerpoint/2010/main" val="7654085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Number Placeholder 3">
            <a:extLst>
              <a:ext uri="{FF2B5EF4-FFF2-40B4-BE49-F238E27FC236}">
                <a16:creationId xmlns:a16="http://schemas.microsoft.com/office/drawing/2014/main" id="{EA73D2A0-1B7E-45D4-B562-61D0683DF03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8F2D84-2462-4ECF-84DB-DA642FFB988C}" type="slidenum">
              <a:rPr lang="en-US" altLang="en-US" smtClean="0"/>
              <a:pPr/>
              <a:t>188</a:t>
            </a:fld>
            <a:endParaRPr lang="en-US" altLang="en-US"/>
          </a:p>
        </p:txBody>
      </p:sp>
    </p:spTree>
    <p:extLst>
      <p:ext uri="{BB962C8B-B14F-4D97-AF65-F5344CB8AC3E}">
        <p14:creationId xmlns:p14="http://schemas.microsoft.com/office/powerpoint/2010/main" val="1567229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solidFill>
                  <a:srgbClr val="FF0000"/>
                </a:solidFill>
              </a:rPr>
              <a:t>Agile Estimation</a:t>
            </a:r>
          </a:p>
          <a:p>
            <a:pPr marL="514350" indent="-514350">
              <a:buFont typeface="+mj-lt"/>
              <a:buAutoNum type="arabicPeriod"/>
            </a:pPr>
            <a:r>
              <a:rPr lang="en-US" dirty="0">
                <a:solidFill>
                  <a:srgbClr val="FF0000"/>
                </a:solidFill>
              </a:rPr>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189</a:t>
            </a:fld>
            <a:endParaRPr lang="en-US"/>
          </a:p>
        </p:txBody>
      </p:sp>
    </p:spTree>
    <p:extLst>
      <p:ext uri="{BB962C8B-B14F-4D97-AF65-F5344CB8AC3E}">
        <p14:creationId xmlns:p14="http://schemas.microsoft.com/office/powerpoint/2010/main" val="3731753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F163-EF85-4BA1-8E2B-D9B6899987B4}"/>
              </a:ext>
            </a:extLst>
          </p:cNvPr>
          <p:cNvSpPr>
            <a:spLocks noGrp="1"/>
          </p:cNvSpPr>
          <p:nvPr>
            <p:ph type="title"/>
          </p:nvPr>
        </p:nvSpPr>
        <p:spPr/>
        <p:txBody>
          <a:bodyPr>
            <a:normAutofit fontScale="90000"/>
          </a:bodyPr>
          <a:lstStyle/>
          <a:p>
            <a:pPr>
              <a:defRPr/>
            </a:pPr>
            <a:r>
              <a:t>Further Reading &amp; Practice</a:t>
            </a:r>
          </a:p>
        </p:txBody>
      </p:sp>
      <p:sp>
        <p:nvSpPr>
          <p:cNvPr id="3" name="Content Placeholder 2">
            <a:extLst>
              <a:ext uri="{FF2B5EF4-FFF2-40B4-BE49-F238E27FC236}">
                <a16:creationId xmlns:a16="http://schemas.microsoft.com/office/drawing/2014/main" id="{3A53EFC3-5B9F-4852-97FF-E58834EA1D91}"/>
              </a:ext>
            </a:extLst>
          </p:cNvPr>
          <p:cNvSpPr>
            <a:spLocks noGrp="1"/>
          </p:cNvSpPr>
          <p:nvPr>
            <p:ph idx="1"/>
          </p:nvPr>
        </p:nvSpPr>
        <p:spPr>
          <a:xfrm>
            <a:off x="381000" y="838200"/>
            <a:ext cx="8229600" cy="5105400"/>
          </a:xfrm>
        </p:spPr>
        <p:txBody>
          <a:bodyPr>
            <a:noAutofit/>
          </a:bodyPr>
          <a:lstStyle/>
          <a:p>
            <a:pPr marL="341313" indent="-341313">
              <a:buFont typeface="Arial" charset="0"/>
              <a:buChar char="•"/>
              <a:defRPr/>
            </a:pPr>
            <a:r>
              <a:rPr lang="en-US" sz="1800" dirty="0"/>
              <a:t>You must read these two handbooks for more details about PMI-ACP exam. These are available free of cost on </a:t>
            </a:r>
            <a:r>
              <a:rPr lang="en-US" sz="1800" dirty="0">
                <a:hlinkClick r:id="rId3"/>
              </a:rPr>
              <a:t>www.pmi.org</a:t>
            </a:r>
            <a:endParaRPr lang="en-US" sz="1800" dirty="0"/>
          </a:p>
          <a:p>
            <a:pPr lvl="1">
              <a:buFont typeface="Arial" charset="0"/>
              <a:buChar char="•"/>
              <a:defRPr/>
            </a:pPr>
            <a:r>
              <a:rPr lang="en-US" sz="1800" dirty="0"/>
              <a:t>PMI ACP Content Outline, 2014</a:t>
            </a:r>
          </a:p>
          <a:p>
            <a:pPr lvl="1">
              <a:buFont typeface="Arial" charset="0"/>
              <a:buChar char="•"/>
              <a:defRPr/>
            </a:pPr>
            <a:r>
              <a:rPr lang="en-US" sz="1800" dirty="0"/>
              <a:t>PMI ACP Handbook Jan-2016</a:t>
            </a:r>
          </a:p>
          <a:p>
            <a:pPr>
              <a:buFont typeface="Arial" charset="0"/>
              <a:buChar char="•"/>
              <a:defRPr/>
            </a:pPr>
            <a:endParaRPr lang="en-US" sz="1800" dirty="0"/>
          </a:p>
          <a:p>
            <a:pPr>
              <a:buFont typeface="Arial" charset="0"/>
              <a:buChar char="•"/>
              <a:defRPr/>
            </a:pPr>
            <a:r>
              <a:rPr lang="en-US" sz="1800" dirty="0"/>
              <a:t>You are recommended to practice simulation exam</a:t>
            </a:r>
          </a:p>
          <a:p>
            <a:pPr lvl="1">
              <a:buFont typeface="Arial" charset="0"/>
              <a:buChar char="•"/>
              <a:defRPr/>
            </a:pPr>
            <a:r>
              <a:rPr lang="en-US" sz="1800" dirty="0">
                <a:hlinkClick r:id="rId4"/>
              </a:rPr>
              <a:t>https://edward-designer.com/web/free-pmi-acp-exam-questions/</a:t>
            </a:r>
            <a:endParaRPr lang="en-US" sz="1800" dirty="0"/>
          </a:p>
          <a:p>
            <a:pPr lvl="1">
              <a:buFont typeface="Arial" charset="0"/>
              <a:buChar char="•"/>
              <a:defRPr/>
            </a:pPr>
            <a:r>
              <a:rPr lang="en-US" sz="1800" dirty="0">
                <a:hlinkClick r:id="rId5"/>
              </a:rPr>
              <a:t>https://www.greycampus.com/opencampus/agile-certified-practitioner/11/take-quiz</a:t>
            </a:r>
            <a:endParaRPr lang="en-US" sz="1800" dirty="0"/>
          </a:p>
          <a:p>
            <a:pPr lvl="1">
              <a:buFont typeface="Arial" charset="0"/>
              <a:buChar char="•"/>
              <a:defRPr/>
            </a:pPr>
            <a:r>
              <a:rPr lang="en-US" sz="1800" dirty="0">
                <a:hlinkClick r:id="rId6"/>
              </a:rPr>
              <a:t>https://www.project-management-prepcast.com/free/pmi-acp-exam/free-questions</a:t>
            </a:r>
            <a:endParaRPr lang="en-US" sz="1800" dirty="0"/>
          </a:p>
          <a:p>
            <a:pPr>
              <a:buFont typeface="Arial" charset="0"/>
              <a:buChar char="•"/>
              <a:defRPr/>
            </a:pPr>
            <a:endParaRPr lang="en-US" sz="1800" dirty="0"/>
          </a:p>
          <a:p>
            <a:pPr>
              <a:buFont typeface="Arial" charset="0"/>
              <a:buChar char="•"/>
              <a:defRPr/>
            </a:pPr>
            <a:r>
              <a:rPr lang="en-US" sz="1800" dirty="0"/>
              <a:t>If possible read following book for deeper understanding of concepts. This is one of the book recommended by PMI</a:t>
            </a:r>
          </a:p>
          <a:p>
            <a:pPr lvl="1">
              <a:buFont typeface="Arial" charset="0"/>
              <a:buChar char="•"/>
              <a:defRPr/>
            </a:pPr>
            <a:r>
              <a:rPr lang="en-US" sz="1800" dirty="0"/>
              <a:t>The Art of Agile Development, Author: James Shore, ISBN #0596527675</a:t>
            </a:r>
          </a:p>
          <a:p>
            <a:pPr lvl="1">
              <a:buFont typeface="Arial" charset="0"/>
              <a:buChar char="•"/>
              <a:defRPr/>
            </a:pPr>
            <a:r>
              <a:rPr lang="en-US" sz="1800" dirty="0">
                <a:hlinkClick r:id="rId7"/>
              </a:rPr>
              <a:t>http://www.jamesshore.com/Agile-Book/assess_your_agility.html</a:t>
            </a:r>
            <a:endParaRPr lang="en-US" sz="1800" dirty="0"/>
          </a:p>
        </p:txBody>
      </p:sp>
      <p:sp>
        <p:nvSpPr>
          <p:cNvPr id="41988" name="Content Placeholder 3">
            <a:extLst>
              <a:ext uri="{FF2B5EF4-FFF2-40B4-BE49-F238E27FC236}">
                <a16:creationId xmlns:a16="http://schemas.microsoft.com/office/drawing/2014/main" id="{A296919B-ACDE-4F7D-8B54-998CA2A36362}"/>
              </a:ext>
            </a:extLst>
          </p:cNvPr>
          <p:cNvSpPr>
            <a:spLocks noGrp="1"/>
          </p:cNvSpPr>
          <p:nvPr>
            <p:ph sz="quarter" idx="13"/>
          </p:nvPr>
        </p:nvSpPr>
        <p:spPr/>
        <p:txBody>
          <a:bodyPr/>
          <a:lstStyle/>
          <a:p>
            <a:endParaRPr lang="en-US" altLang="en-US"/>
          </a:p>
        </p:txBody>
      </p:sp>
      <p:sp>
        <p:nvSpPr>
          <p:cNvPr id="41989" name="Slide Number Placeholder 6">
            <a:extLst>
              <a:ext uri="{FF2B5EF4-FFF2-40B4-BE49-F238E27FC236}">
                <a16:creationId xmlns:a16="http://schemas.microsoft.com/office/drawing/2014/main" id="{5F7F7049-156E-4AD1-A62A-259BD97361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176FD2-0647-432E-804A-5484A8076A83}" type="slidenum">
              <a:rPr lang="en-US" altLang="en-US" smtClean="0"/>
              <a:pPr/>
              <a:t>19</a:t>
            </a:fld>
            <a:endParaRPr lang="en-US"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Content Placeholder 2">
            <a:extLst>
              <a:ext uri="{FF2B5EF4-FFF2-40B4-BE49-F238E27FC236}">
                <a16:creationId xmlns:a16="http://schemas.microsoft.com/office/drawing/2014/main" id="{EFCAFB32-6276-40EE-A435-44E81DB3FBD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10 Different estimator gives 10 different estimates of the same piece of work, even one estimator gives 10 different estimates of the same work at 10 different times. Then what is the use of estimation?</a:t>
            </a:r>
          </a:p>
          <a:p>
            <a:pPr>
              <a:buFont typeface="Arial" panose="020B0604020202020204" pitchFamily="34" charset="0"/>
              <a:buNone/>
            </a:pPr>
            <a:endParaRPr lang="en-US" altLang="en-US"/>
          </a:p>
          <a:p>
            <a:pPr algn="r">
              <a:buFont typeface="Arial" panose="020B0604020202020204" pitchFamily="34" charset="0"/>
              <a:buNone/>
            </a:pPr>
            <a:r>
              <a:rPr lang="en-US" altLang="en-US" sz="2400"/>
              <a:t>Unknown</a:t>
            </a:r>
            <a:endParaRPr lang="en-US" altLang="en-US"/>
          </a:p>
          <a:p>
            <a:pPr>
              <a:buFont typeface="Arial" panose="020B0604020202020204" pitchFamily="34" charset="0"/>
              <a:buNone/>
            </a:pPr>
            <a:endParaRPr lang="en-US" altLang="en-US"/>
          </a:p>
        </p:txBody>
      </p:sp>
      <p:sp>
        <p:nvSpPr>
          <p:cNvPr id="416771" name="Slide Number Placeholder 4">
            <a:extLst>
              <a:ext uri="{FF2B5EF4-FFF2-40B4-BE49-F238E27FC236}">
                <a16:creationId xmlns:a16="http://schemas.microsoft.com/office/drawing/2014/main" id="{48BEC9E6-3165-4DA6-A549-A106680BE35C}"/>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FB47DDDD-F2AD-4FC2-B71E-6ADBE48080E1}" type="slidenum">
              <a:rPr lang="en-US" altLang="en-US" sz="1800" smtClean="0">
                <a:solidFill>
                  <a:schemeClr val="bg1"/>
                </a:solidFill>
                <a:latin typeface="Arial" panose="020B0604020202020204" pitchFamily="34" charset="0"/>
              </a:rPr>
              <a:pPr algn="l" eaLnBrk="0" hangingPunct="0">
                <a:buClrTx/>
                <a:buSzTx/>
                <a:buFontTx/>
                <a:buNone/>
              </a:pPr>
              <a:t>190</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4355417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ext Box 2">
            <a:extLst>
              <a:ext uri="{FF2B5EF4-FFF2-40B4-BE49-F238E27FC236}">
                <a16:creationId xmlns:a16="http://schemas.microsoft.com/office/drawing/2014/main" id="{69A158EF-831D-48BB-8F12-AFB99A23097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8819" name="Title 3">
            <a:extLst>
              <a:ext uri="{FF2B5EF4-FFF2-40B4-BE49-F238E27FC236}">
                <a16:creationId xmlns:a16="http://schemas.microsoft.com/office/drawing/2014/main" id="{327C829C-9A2B-4197-AA9F-EDC9986BC76E}"/>
              </a:ext>
            </a:extLst>
          </p:cNvPr>
          <p:cNvSpPr>
            <a:spLocks noGrp="1"/>
          </p:cNvSpPr>
          <p:nvPr>
            <p:ph type="ctrTitle"/>
          </p:nvPr>
        </p:nvSpPr>
        <p:spPr/>
        <p:txBody>
          <a:bodyPr/>
          <a:lstStyle/>
          <a:p>
            <a:r>
              <a:rPr altLang="en-US" sz="4000"/>
              <a:t>Tools &amp; Techniques</a:t>
            </a:r>
            <a:br>
              <a:rPr altLang="en-US" sz="4000"/>
            </a:br>
            <a:r>
              <a:rPr altLang="en-US" sz="4000"/>
              <a:t>Agile Estimations &amp; Metrics</a:t>
            </a:r>
          </a:p>
        </p:txBody>
      </p:sp>
      <p:sp>
        <p:nvSpPr>
          <p:cNvPr id="5" name="Subtitle 4">
            <a:extLst>
              <a:ext uri="{FF2B5EF4-FFF2-40B4-BE49-F238E27FC236}">
                <a16:creationId xmlns:a16="http://schemas.microsoft.com/office/drawing/2014/main" id="{219B3C21-870B-4E95-843A-22D2C582ECE1}"/>
              </a:ext>
            </a:extLst>
          </p:cNvPr>
          <p:cNvSpPr>
            <a:spLocks noGrp="1"/>
          </p:cNvSpPr>
          <p:nvPr>
            <p:ph type="subTitle" idx="1"/>
          </p:nvPr>
        </p:nvSpPr>
        <p:spPr/>
        <p:txBody>
          <a:bodyPr/>
          <a:lstStyle/>
          <a:p>
            <a:pPr>
              <a:buFont typeface="Arial" charset="0"/>
              <a:buNone/>
              <a:defRPr/>
            </a:pPr>
            <a:endParaRPr lang="en-US" dirty="0"/>
          </a:p>
        </p:txBody>
      </p:sp>
      <p:sp>
        <p:nvSpPr>
          <p:cNvPr id="418821" name="Slide Number Placeholder 6">
            <a:extLst>
              <a:ext uri="{FF2B5EF4-FFF2-40B4-BE49-F238E27FC236}">
                <a16:creationId xmlns:a16="http://schemas.microsoft.com/office/drawing/2014/main" id="{52EA5595-6AE9-4D3B-BBAE-9440A4D72CA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70070F-3DBD-4C9B-A8E3-2FEEBF04D7F0}" type="slidenum">
              <a:rPr lang="en-US" altLang="en-US" smtClean="0"/>
              <a:pPr/>
              <a:t>191</a:t>
            </a:fld>
            <a:endParaRPr lang="en-US" altLang="en-US"/>
          </a:p>
        </p:txBody>
      </p:sp>
    </p:spTree>
    <p:extLst>
      <p:ext uri="{BB962C8B-B14F-4D97-AF65-F5344CB8AC3E}">
        <p14:creationId xmlns:p14="http://schemas.microsoft.com/office/powerpoint/2010/main" val="31854338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ext Box 2">
            <a:extLst>
              <a:ext uri="{FF2B5EF4-FFF2-40B4-BE49-F238E27FC236}">
                <a16:creationId xmlns:a16="http://schemas.microsoft.com/office/drawing/2014/main" id="{962296E8-515E-4561-BF79-904796261551}"/>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21FB623-507D-4D62-88F6-08F9C4D6D558}"/>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420868" name="Content Placeholder 4">
            <a:extLst>
              <a:ext uri="{FF2B5EF4-FFF2-40B4-BE49-F238E27FC236}">
                <a16:creationId xmlns:a16="http://schemas.microsoft.com/office/drawing/2014/main" id="{20C6B9F6-47A6-46BD-AF01-A283F4AAD6FF}"/>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20869" name="Content Placeholder 6">
            <a:extLst>
              <a:ext uri="{FF2B5EF4-FFF2-40B4-BE49-F238E27FC236}">
                <a16:creationId xmlns:a16="http://schemas.microsoft.com/office/drawing/2014/main" id="{7D35D9D4-058A-434E-935B-1360EA6DAB95}"/>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20870" name="Slide Number Placeholder 8">
            <a:extLst>
              <a:ext uri="{FF2B5EF4-FFF2-40B4-BE49-F238E27FC236}">
                <a16:creationId xmlns:a16="http://schemas.microsoft.com/office/drawing/2014/main" id="{F96F46E6-159C-4D3E-B847-DE1C9254EC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E7F97-D302-401A-ADD1-8E24079A1337}" type="slidenum">
              <a:rPr lang="en-US" altLang="en-US" smtClean="0"/>
              <a:pPr/>
              <a:t>192</a:t>
            </a:fld>
            <a:endParaRPr lang="en-US" altLang="en-US"/>
          </a:p>
        </p:txBody>
      </p:sp>
    </p:spTree>
    <p:extLst>
      <p:ext uri="{BB962C8B-B14F-4D97-AF65-F5344CB8AC3E}">
        <p14:creationId xmlns:p14="http://schemas.microsoft.com/office/powerpoint/2010/main" val="24858414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4DBAC551-A0F6-4950-97AD-A2950FB67CEC}"/>
              </a:ext>
            </a:extLst>
          </p:cNvPr>
          <p:cNvSpPr>
            <a:spLocks noGrp="1"/>
          </p:cNvSpPr>
          <p:nvPr>
            <p:ph type="ctrTitle"/>
          </p:nvPr>
        </p:nvSpPr>
        <p:spPr/>
        <p:txBody>
          <a:bodyPr/>
          <a:lstStyle/>
          <a:p>
            <a:r>
              <a:rPr altLang="en-US"/>
              <a:t>Size Estimation Techniques</a:t>
            </a:r>
            <a:br>
              <a:rPr altLang="en-US"/>
            </a:br>
            <a:br>
              <a:rPr altLang="en-US" sz="1800"/>
            </a:br>
            <a:r>
              <a:rPr altLang="en-US" sz="1800"/>
              <a:t>Tools &amp; Techniques / Agile Estimating &amp; Metrics/ Size Estimation Techniques</a:t>
            </a:r>
            <a:endParaRPr altLang="en-US"/>
          </a:p>
        </p:txBody>
      </p:sp>
      <p:sp>
        <p:nvSpPr>
          <p:cNvPr id="422915" name="Content Placeholder 2">
            <a:extLst>
              <a:ext uri="{FF2B5EF4-FFF2-40B4-BE49-F238E27FC236}">
                <a16:creationId xmlns:a16="http://schemas.microsoft.com/office/drawing/2014/main" id="{1BCE2D1F-5597-4679-8ED4-F1D6D7723CCA}"/>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Relative Sizing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Story Points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Wideband Delphi</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Planning Poker</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Affinity Estimation</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422916" name="Slide Number Placeholder 6">
            <a:extLst>
              <a:ext uri="{FF2B5EF4-FFF2-40B4-BE49-F238E27FC236}">
                <a16:creationId xmlns:a16="http://schemas.microsoft.com/office/drawing/2014/main" id="{F2F8125C-1FC5-4047-88D3-DC25F7B5F4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D78203-3AB2-437D-81DC-A41A774D748A}" type="slidenum">
              <a:rPr lang="en-US" altLang="en-US" smtClean="0"/>
              <a:pPr/>
              <a:t>193</a:t>
            </a:fld>
            <a:endParaRPr lang="en-US" altLang="en-US"/>
          </a:p>
        </p:txBody>
      </p:sp>
    </p:spTree>
    <p:extLst>
      <p:ext uri="{BB962C8B-B14F-4D97-AF65-F5344CB8AC3E}">
        <p14:creationId xmlns:p14="http://schemas.microsoft.com/office/powerpoint/2010/main" val="13234363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a:extLst>
              <a:ext uri="{FF2B5EF4-FFF2-40B4-BE49-F238E27FC236}">
                <a16:creationId xmlns:a16="http://schemas.microsoft.com/office/drawing/2014/main" id="{6AED34A7-3670-4EF8-BC87-714006CAD16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D7268AB-688D-4A27-A2BB-A379F6E48237}"/>
              </a:ext>
            </a:extLst>
          </p:cNvPr>
          <p:cNvSpPr>
            <a:spLocks noGrp="1"/>
          </p:cNvSpPr>
          <p:nvPr>
            <p:ph type="title"/>
          </p:nvPr>
        </p:nvSpPr>
        <p:spPr/>
        <p:txBody>
          <a:bodyPr>
            <a:normAutofit fontScale="90000"/>
          </a:bodyPr>
          <a:lstStyle/>
          <a:p>
            <a:pPr>
              <a:defRPr/>
            </a:pPr>
            <a:r>
              <a:t>Relative Sizing</a:t>
            </a:r>
          </a:p>
        </p:txBody>
      </p:sp>
      <p:sp>
        <p:nvSpPr>
          <p:cNvPr id="54276" name="Content Placeholder 4">
            <a:extLst>
              <a:ext uri="{FF2B5EF4-FFF2-40B4-BE49-F238E27FC236}">
                <a16:creationId xmlns:a16="http://schemas.microsoft.com/office/drawing/2014/main" id="{3DD41465-1548-4E3C-8089-0D5622B1623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4965" name="Content Placeholder 6">
            <a:extLst>
              <a:ext uri="{FF2B5EF4-FFF2-40B4-BE49-F238E27FC236}">
                <a16:creationId xmlns:a16="http://schemas.microsoft.com/office/drawing/2014/main" id="{5C642B80-69C2-43FB-9A7A-BE2DF698C07F}"/>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4966" name="Slide Number Placeholder 8">
            <a:extLst>
              <a:ext uri="{FF2B5EF4-FFF2-40B4-BE49-F238E27FC236}">
                <a16:creationId xmlns:a16="http://schemas.microsoft.com/office/drawing/2014/main" id="{2C0ED3B3-6BF4-4DDF-A497-A5019ADCA1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847AD3-95B9-40E8-B7DF-F7978ECFFAD1}" type="slidenum">
              <a:rPr lang="en-US" altLang="en-US" smtClean="0"/>
              <a:pPr/>
              <a:t>194</a:t>
            </a:fld>
            <a:endParaRPr lang="en-US" altLang="en-US"/>
          </a:p>
        </p:txBody>
      </p:sp>
    </p:spTree>
    <p:extLst>
      <p:ext uri="{BB962C8B-B14F-4D97-AF65-F5344CB8AC3E}">
        <p14:creationId xmlns:p14="http://schemas.microsoft.com/office/powerpoint/2010/main" val="30388519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ext Box 2">
            <a:extLst>
              <a:ext uri="{FF2B5EF4-FFF2-40B4-BE49-F238E27FC236}">
                <a16:creationId xmlns:a16="http://schemas.microsoft.com/office/drawing/2014/main" id="{4C5AC525-E65A-4846-90D2-5579F4CB777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1F9F005-B3B6-4C21-BFA5-99C8E1AC5916}"/>
              </a:ext>
            </a:extLst>
          </p:cNvPr>
          <p:cNvSpPr>
            <a:spLocks noGrp="1"/>
          </p:cNvSpPr>
          <p:nvPr>
            <p:ph type="title"/>
          </p:nvPr>
        </p:nvSpPr>
        <p:spPr/>
        <p:txBody>
          <a:bodyPr>
            <a:normAutofit fontScale="90000"/>
          </a:bodyPr>
          <a:lstStyle/>
          <a:p>
            <a:pPr>
              <a:defRPr/>
            </a:pPr>
            <a:r>
              <a:t>Story Points</a:t>
            </a:r>
          </a:p>
        </p:txBody>
      </p:sp>
      <p:sp>
        <p:nvSpPr>
          <p:cNvPr id="55300" name="Content Placeholder 4">
            <a:extLst>
              <a:ext uri="{FF2B5EF4-FFF2-40B4-BE49-F238E27FC236}">
                <a16:creationId xmlns:a16="http://schemas.microsoft.com/office/drawing/2014/main" id="{31175B56-7EB2-466E-ACD0-8B29772157E7}"/>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7013" name="Content Placeholder 6">
            <a:extLst>
              <a:ext uri="{FF2B5EF4-FFF2-40B4-BE49-F238E27FC236}">
                <a16:creationId xmlns:a16="http://schemas.microsoft.com/office/drawing/2014/main" id="{EA42A4AC-ACF4-460A-9A5A-A4ABDB0C0D82}"/>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7014" name="Slide Number Placeholder 8">
            <a:extLst>
              <a:ext uri="{FF2B5EF4-FFF2-40B4-BE49-F238E27FC236}">
                <a16:creationId xmlns:a16="http://schemas.microsoft.com/office/drawing/2014/main" id="{EFA313B2-E420-413D-B4B1-C40CC5E416F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B8B71-66D5-4B01-BFD4-B96B2B78BD8C}" type="slidenum">
              <a:rPr lang="en-US" altLang="en-US" smtClean="0"/>
              <a:pPr/>
              <a:t>195</a:t>
            </a:fld>
            <a:endParaRPr lang="en-US" altLang="en-US"/>
          </a:p>
        </p:txBody>
      </p:sp>
    </p:spTree>
    <p:extLst>
      <p:ext uri="{BB962C8B-B14F-4D97-AF65-F5344CB8AC3E}">
        <p14:creationId xmlns:p14="http://schemas.microsoft.com/office/powerpoint/2010/main" val="889823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DE33-E1A0-4048-8667-1F8AFE8D6919}"/>
              </a:ext>
            </a:extLst>
          </p:cNvPr>
          <p:cNvSpPr>
            <a:spLocks noGrp="1"/>
          </p:cNvSpPr>
          <p:nvPr>
            <p:ph type="title"/>
          </p:nvPr>
        </p:nvSpPr>
        <p:spPr/>
        <p:txBody>
          <a:bodyPr>
            <a:normAutofit fontScale="90000"/>
          </a:bodyPr>
          <a:lstStyle/>
          <a:p>
            <a:pPr>
              <a:defRPr/>
            </a:pPr>
            <a:r>
              <a:t>Story Points</a:t>
            </a:r>
          </a:p>
        </p:txBody>
      </p:sp>
      <p:sp>
        <p:nvSpPr>
          <p:cNvPr id="3" name="Content Placeholder 2">
            <a:extLst>
              <a:ext uri="{FF2B5EF4-FFF2-40B4-BE49-F238E27FC236}">
                <a16:creationId xmlns:a16="http://schemas.microsoft.com/office/drawing/2014/main" id="{1DCF199B-5E9F-4802-B024-D98F5E30A6E2}"/>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9060" name="Content Placeholder 3">
            <a:extLst>
              <a:ext uri="{FF2B5EF4-FFF2-40B4-BE49-F238E27FC236}">
                <a16:creationId xmlns:a16="http://schemas.microsoft.com/office/drawing/2014/main" id="{728F8DD5-B91D-40E8-9399-6A2A4318C0ED}"/>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9061" name="Slide Number Placeholder 6">
            <a:extLst>
              <a:ext uri="{FF2B5EF4-FFF2-40B4-BE49-F238E27FC236}">
                <a16:creationId xmlns:a16="http://schemas.microsoft.com/office/drawing/2014/main" id="{236028A8-24AA-48F3-81B1-0D2ADE70B72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14B10B-8396-4C83-B196-5025AE99A037}" type="slidenum">
              <a:rPr lang="en-US" altLang="en-US" smtClean="0"/>
              <a:pPr/>
              <a:t>196</a:t>
            </a:fld>
            <a:endParaRPr lang="en-US" altLang="en-US"/>
          </a:p>
        </p:txBody>
      </p:sp>
    </p:spTree>
    <p:extLst>
      <p:ext uri="{BB962C8B-B14F-4D97-AF65-F5344CB8AC3E}">
        <p14:creationId xmlns:p14="http://schemas.microsoft.com/office/powerpoint/2010/main" val="14549569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a:extLst>
              <a:ext uri="{FF2B5EF4-FFF2-40B4-BE49-F238E27FC236}">
                <a16:creationId xmlns:a16="http://schemas.microsoft.com/office/drawing/2014/main" id="{6F3A446C-FF38-48AD-A8FC-83B9551EA9F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D056E2E-2089-4602-9EFF-EF43EFFAE60E}"/>
              </a:ext>
            </a:extLst>
          </p:cNvPr>
          <p:cNvSpPr>
            <a:spLocks noGrp="1"/>
          </p:cNvSpPr>
          <p:nvPr>
            <p:ph type="title"/>
          </p:nvPr>
        </p:nvSpPr>
        <p:spPr/>
        <p:txBody>
          <a:bodyPr>
            <a:normAutofit fontScale="90000"/>
          </a:bodyPr>
          <a:lstStyle/>
          <a:p>
            <a:pPr>
              <a:defRPr/>
            </a:pPr>
            <a:r>
              <a:t>Wideband Delphi</a:t>
            </a:r>
          </a:p>
        </p:txBody>
      </p:sp>
      <p:sp>
        <p:nvSpPr>
          <p:cNvPr id="56324" name="Content Placeholder 4">
            <a:extLst>
              <a:ext uri="{FF2B5EF4-FFF2-40B4-BE49-F238E27FC236}">
                <a16:creationId xmlns:a16="http://schemas.microsoft.com/office/drawing/2014/main" id="{F22256A9-C628-4709-AEEC-72F48D382AA0}"/>
              </a:ext>
            </a:extLst>
          </p:cNvPr>
          <p:cNvSpPr>
            <a:spLocks noGrp="1"/>
          </p:cNvSpPr>
          <p:nvPr>
            <p:ph idx="1"/>
          </p:nvPr>
        </p:nvSpPr>
        <p:spPr>
          <a:xfrm>
            <a:off x="381000" y="838200"/>
            <a:ext cx="8229600" cy="129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09" name="Content Placeholder 6">
            <a:extLst>
              <a:ext uri="{FF2B5EF4-FFF2-40B4-BE49-F238E27FC236}">
                <a16:creationId xmlns:a16="http://schemas.microsoft.com/office/drawing/2014/main" id="{44BC0B37-7B40-48B9-B0D2-65ABE4D7EEC7}"/>
              </a:ext>
            </a:extLst>
          </p:cNvPr>
          <p:cNvSpPr>
            <a:spLocks noGrp="1"/>
          </p:cNvSpPr>
          <p:nvPr>
            <p:ph sz="quarter" idx="13"/>
          </p:nvPr>
        </p:nvSpPr>
        <p:spPr/>
        <p:txBody>
          <a:bodyPr/>
          <a:lstStyle/>
          <a:p>
            <a:r>
              <a:rPr lang="en-US" altLang="en-US"/>
              <a:t>Tools &amp; Techniques / Agile Estimating &amp; Metrics/ Size Estimation Techniques</a:t>
            </a:r>
          </a:p>
        </p:txBody>
      </p:sp>
      <p:graphicFrame>
        <p:nvGraphicFramePr>
          <p:cNvPr id="9" name="Diagram 8">
            <a:extLst>
              <a:ext uri="{FF2B5EF4-FFF2-40B4-BE49-F238E27FC236}">
                <a16:creationId xmlns:a16="http://schemas.microsoft.com/office/drawing/2014/main" id="{422942BA-4ADA-41CE-BFDE-0931F7EF95F2}"/>
              </a:ext>
            </a:extLst>
          </p:cNvPr>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1111" name="Slide Number Placeholder 10">
            <a:extLst>
              <a:ext uri="{FF2B5EF4-FFF2-40B4-BE49-F238E27FC236}">
                <a16:creationId xmlns:a16="http://schemas.microsoft.com/office/drawing/2014/main" id="{AC18A01A-0A84-44A4-8480-3D726EA6B3B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F5AE9E-3FFA-41DE-9EB4-4F425C71BB02}" type="slidenum">
              <a:rPr lang="en-US" altLang="en-US" smtClean="0"/>
              <a:pPr/>
              <a:t>197</a:t>
            </a:fld>
            <a:endParaRPr lang="en-US" altLang="en-US"/>
          </a:p>
        </p:txBody>
      </p:sp>
    </p:spTree>
    <p:extLst>
      <p:ext uri="{BB962C8B-B14F-4D97-AF65-F5344CB8AC3E}">
        <p14:creationId xmlns:p14="http://schemas.microsoft.com/office/powerpoint/2010/main" val="41864272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a:extLst>
              <a:ext uri="{FF2B5EF4-FFF2-40B4-BE49-F238E27FC236}">
                <a16:creationId xmlns:a16="http://schemas.microsoft.com/office/drawing/2014/main" id="{8B5FBA6E-A290-43E0-B154-BC13C82F547E}"/>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E0FD5DD-6981-40EF-BB9F-7484AD6FB92B}"/>
              </a:ext>
            </a:extLst>
          </p:cNvPr>
          <p:cNvSpPr>
            <a:spLocks noGrp="1"/>
          </p:cNvSpPr>
          <p:nvPr>
            <p:ph type="title"/>
          </p:nvPr>
        </p:nvSpPr>
        <p:spPr/>
        <p:txBody>
          <a:bodyPr>
            <a:normAutofit fontScale="90000"/>
          </a:bodyPr>
          <a:lstStyle/>
          <a:p>
            <a:pPr>
              <a:defRPr/>
            </a:pPr>
            <a:r>
              <a:t>Planning Poker</a:t>
            </a:r>
          </a:p>
        </p:txBody>
      </p:sp>
      <p:sp>
        <p:nvSpPr>
          <p:cNvPr id="58372" name="Content Placeholder 4">
            <a:extLst>
              <a:ext uri="{FF2B5EF4-FFF2-40B4-BE49-F238E27FC236}">
                <a16:creationId xmlns:a16="http://schemas.microsoft.com/office/drawing/2014/main" id="{B01902C0-A568-4529-969A-62BFF221B9E8}"/>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7" name="Content Placeholder 6">
            <a:extLst>
              <a:ext uri="{FF2B5EF4-FFF2-40B4-BE49-F238E27FC236}">
                <a16:creationId xmlns:a16="http://schemas.microsoft.com/office/drawing/2014/main" id="{A4F2CF5D-DF33-4FD0-B2EA-5E19E43F3DF9}"/>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3158" name="Slide Number Placeholder 8">
            <a:extLst>
              <a:ext uri="{FF2B5EF4-FFF2-40B4-BE49-F238E27FC236}">
                <a16:creationId xmlns:a16="http://schemas.microsoft.com/office/drawing/2014/main" id="{51A6DF5B-5B72-4F10-91DB-CB57E1A9633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2C5BC6-82CE-43D2-B48D-6C873014E2E3}" type="slidenum">
              <a:rPr lang="en-US" altLang="en-US" smtClean="0"/>
              <a:pPr/>
              <a:t>198</a:t>
            </a:fld>
            <a:endParaRPr lang="en-US" altLang="en-US"/>
          </a:p>
        </p:txBody>
      </p:sp>
    </p:spTree>
    <p:extLst>
      <p:ext uri="{BB962C8B-B14F-4D97-AF65-F5344CB8AC3E}">
        <p14:creationId xmlns:p14="http://schemas.microsoft.com/office/powerpoint/2010/main" val="41461789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ext Box 2">
            <a:extLst>
              <a:ext uri="{FF2B5EF4-FFF2-40B4-BE49-F238E27FC236}">
                <a16:creationId xmlns:a16="http://schemas.microsoft.com/office/drawing/2014/main" id="{55ED77CF-CA06-4DA8-B764-E5194ADDED7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4670E64-B48E-40A6-A623-60DFF3DA0EFC}"/>
              </a:ext>
            </a:extLst>
          </p:cNvPr>
          <p:cNvSpPr>
            <a:spLocks noGrp="1"/>
          </p:cNvSpPr>
          <p:nvPr>
            <p:ph type="title"/>
          </p:nvPr>
        </p:nvSpPr>
        <p:spPr/>
        <p:txBody>
          <a:bodyPr>
            <a:normAutofit fontScale="90000"/>
          </a:bodyPr>
          <a:lstStyle/>
          <a:p>
            <a:pPr>
              <a:defRPr/>
            </a:pPr>
            <a:r>
              <a:t>Affinity Estimation</a:t>
            </a:r>
          </a:p>
        </p:txBody>
      </p:sp>
      <p:sp>
        <p:nvSpPr>
          <p:cNvPr id="59396" name="Content Placeholder 4">
            <a:extLst>
              <a:ext uri="{FF2B5EF4-FFF2-40B4-BE49-F238E27FC236}">
                <a16:creationId xmlns:a16="http://schemas.microsoft.com/office/drawing/2014/main" id="{806A717F-3BAE-4F69-A2B1-BC28385C15EC}"/>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5205" name="Content Placeholder 6">
            <a:extLst>
              <a:ext uri="{FF2B5EF4-FFF2-40B4-BE49-F238E27FC236}">
                <a16:creationId xmlns:a16="http://schemas.microsoft.com/office/drawing/2014/main" id="{BECF8FED-FCE1-4274-9086-E0FDDA43D7F2}"/>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5206" name="Slide Number Placeholder 8">
            <a:extLst>
              <a:ext uri="{FF2B5EF4-FFF2-40B4-BE49-F238E27FC236}">
                <a16:creationId xmlns:a16="http://schemas.microsoft.com/office/drawing/2014/main" id="{66E7E7BD-6E6A-4C8D-85A4-8C3942512E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C43F16-BBC5-4988-968B-AD267F4D6EA1}" type="slidenum">
              <a:rPr lang="en-US" altLang="en-US" smtClean="0"/>
              <a:pPr/>
              <a:t>199</a:t>
            </a:fld>
            <a:endParaRPr lang="en-US" altLang="en-US"/>
          </a:p>
        </p:txBody>
      </p:sp>
    </p:spTree>
    <p:extLst>
      <p:ext uri="{BB962C8B-B14F-4D97-AF65-F5344CB8AC3E}">
        <p14:creationId xmlns:p14="http://schemas.microsoft.com/office/powerpoint/2010/main" val="2621395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a:extLst>
              <a:ext uri="{FF2B5EF4-FFF2-40B4-BE49-F238E27FC236}">
                <a16:creationId xmlns:a16="http://schemas.microsoft.com/office/drawing/2014/main" id="{E1C6CE96-4688-4FC4-9BDE-91FAA31502A5}"/>
              </a:ext>
            </a:extLst>
          </p:cNvPr>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a:extLst>
              <a:ext uri="{FF2B5EF4-FFF2-40B4-BE49-F238E27FC236}">
                <a16:creationId xmlns:a16="http://schemas.microsoft.com/office/drawing/2014/main" id="{84BE05AD-0574-4941-A5ED-DC56B1779E07}"/>
              </a:ext>
            </a:extLst>
          </p:cNvPr>
          <p:cNvSpPr>
            <a:spLocks noGrp="1"/>
          </p:cNvSpPr>
          <p:nvPr>
            <p:ph type="subTitle" idx="1"/>
          </p:nvPr>
        </p:nvSpPr>
        <p:spPr>
          <a:xfrm>
            <a:off x="685800" y="3886200"/>
            <a:ext cx="7772400" cy="1752600"/>
          </a:xfrm>
        </p:spPr>
        <p:txBody>
          <a:bodyPr/>
          <a:lstStyle/>
          <a:p>
            <a:pPr>
              <a:buFont typeface="Arial" charset="0"/>
              <a:buNone/>
              <a:defRPr/>
            </a:pPr>
            <a:r>
              <a:rPr lang="en-US" dirty="0">
                <a:solidFill>
                  <a:srgbClr val="000000"/>
                </a:solidFill>
              </a:rPr>
              <a:t>Name, Company, Current Designation, Why Certification, Hobby</a:t>
            </a:r>
            <a:endParaRPr lang="en-US" dirty="0"/>
          </a:p>
        </p:txBody>
      </p:sp>
      <p:sp>
        <p:nvSpPr>
          <p:cNvPr id="9220" name="Slide Number Placeholder 5">
            <a:extLst>
              <a:ext uri="{FF2B5EF4-FFF2-40B4-BE49-F238E27FC236}">
                <a16:creationId xmlns:a16="http://schemas.microsoft.com/office/drawing/2014/main" id="{3F9F4830-CB5E-403C-842C-12418CEF5C4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8912D-40E7-46E3-896E-2A4A7301796D}"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8496BD86-D88D-41F1-BEF5-A7E24468DE4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EC8FE0-00B0-4B15-B90C-2CB544D7A5A3}" type="slidenum">
              <a:rPr lang="en-US" altLang="en-US" smtClean="0"/>
              <a:pPr/>
              <a:t>20</a:t>
            </a:fld>
            <a:endParaRPr lang="en-US" altLang="en-US"/>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32BA-7F3F-4D1D-955E-FFEAF504ED9E}"/>
              </a:ext>
            </a:extLst>
          </p:cNvPr>
          <p:cNvSpPr>
            <a:spLocks noGrp="1"/>
          </p:cNvSpPr>
          <p:nvPr>
            <p:ph type="title"/>
          </p:nvPr>
        </p:nvSpPr>
        <p:spPr/>
        <p:txBody>
          <a:bodyPr>
            <a:normAutofit fontScale="90000"/>
          </a:bodyPr>
          <a:lstStyle/>
          <a:p>
            <a:pPr>
              <a:defRPr/>
            </a:pPr>
            <a:r>
              <a:t>Affinity Estimation</a:t>
            </a:r>
          </a:p>
        </p:txBody>
      </p:sp>
      <p:graphicFrame>
        <p:nvGraphicFramePr>
          <p:cNvPr id="6" name="Content Placeholder 5">
            <a:extLst>
              <a:ext uri="{FF2B5EF4-FFF2-40B4-BE49-F238E27FC236}">
                <a16:creationId xmlns:a16="http://schemas.microsoft.com/office/drawing/2014/main" id="{CAD3A38A-A2CC-47B4-A91B-8CF909395BD9}"/>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7252" name="Content Placeholder 3">
            <a:extLst>
              <a:ext uri="{FF2B5EF4-FFF2-40B4-BE49-F238E27FC236}">
                <a16:creationId xmlns:a16="http://schemas.microsoft.com/office/drawing/2014/main" id="{3FB35151-D3C1-4D8E-9020-84781B1A0D7D}"/>
              </a:ext>
            </a:extLst>
          </p:cNvPr>
          <p:cNvSpPr>
            <a:spLocks noGrp="1"/>
          </p:cNvSpPr>
          <p:nvPr>
            <p:ph sz="quarter" idx="13"/>
          </p:nvPr>
        </p:nvSpPr>
        <p:spPr/>
        <p:txBody>
          <a:bodyPr/>
          <a:lstStyle/>
          <a:p>
            <a:r>
              <a:rPr lang="en-US" altLang="en-US"/>
              <a:t>Tools &amp; Techniques / Agile Estimating &amp; Metrics/ Size Estimation Techniques</a:t>
            </a:r>
          </a:p>
          <a:p>
            <a:endParaRPr lang="en-US" altLang="en-US"/>
          </a:p>
        </p:txBody>
      </p:sp>
      <p:sp>
        <p:nvSpPr>
          <p:cNvPr id="437253" name="Slide Number Placeholder 7">
            <a:extLst>
              <a:ext uri="{FF2B5EF4-FFF2-40B4-BE49-F238E27FC236}">
                <a16:creationId xmlns:a16="http://schemas.microsoft.com/office/drawing/2014/main" id="{76A44644-D73C-4EE8-9E96-98341066B6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E63608-BC62-4B22-BD94-65CFE33981D6}" type="slidenum">
              <a:rPr lang="en-US" altLang="en-US" smtClean="0"/>
              <a:pPr/>
              <a:t>200</a:t>
            </a:fld>
            <a:endParaRPr lang="en-US" altLang="en-US"/>
          </a:p>
        </p:txBody>
      </p:sp>
    </p:spTree>
    <p:extLst>
      <p:ext uri="{BB962C8B-B14F-4D97-AF65-F5344CB8AC3E}">
        <p14:creationId xmlns:p14="http://schemas.microsoft.com/office/powerpoint/2010/main" val="304409553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AB175A-6350-40FA-B284-65371BFE8DE3}"/>
              </a:ext>
            </a:extLst>
          </p:cNvPr>
          <p:cNvSpPr>
            <a:spLocks noGrp="1"/>
          </p:cNvSpPr>
          <p:nvPr>
            <p:ph type="title"/>
          </p:nvPr>
        </p:nvSpPr>
        <p:spPr/>
        <p:txBody>
          <a:bodyPr>
            <a:normAutofit fontScale="90000"/>
          </a:bodyPr>
          <a:lstStyle/>
          <a:p>
            <a:pPr>
              <a:defRPr/>
            </a:pPr>
            <a:r>
              <a:t>Affinity Estimation</a:t>
            </a:r>
          </a:p>
        </p:txBody>
      </p:sp>
      <p:sp>
        <p:nvSpPr>
          <p:cNvPr id="439299" name="Content Placeholder 9">
            <a:extLst>
              <a:ext uri="{FF2B5EF4-FFF2-40B4-BE49-F238E27FC236}">
                <a16:creationId xmlns:a16="http://schemas.microsoft.com/office/drawing/2014/main" id="{B8B02A62-077D-4A18-8560-CBDD5045F545}"/>
              </a:ext>
            </a:extLst>
          </p:cNvPr>
          <p:cNvSpPr>
            <a:spLocks noGrp="1"/>
          </p:cNvSpPr>
          <p:nvPr>
            <p:ph sz="quarter" idx="13"/>
          </p:nvPr>
        </p:nvSpPr>
        <p:spPr/>
        <p:txBody>
          <a:bodyPr/>
          <a:lstStyle/>
          <a:p>
            <a:endParaRPr lang="en-US" altLang="en-US"/>
          </a:p>
        </p:txBody>
      </p:sp>
      <p:sp>
        <p:nvSpPr>
          <p:cNvPr id="439300"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7E474D33-0DBE-4DE1-A5D3-7F6DB2FE826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9301"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5215E432-6F5F-4384-B436-6E84B127E3D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9302" name="Picture 5">
            <a:extLst>
              <a:ext uri="{FF2B5EF4-FFF2-40B4-BE49-F238E27FC236}">
                <a16:creationId xmlns:a16="http://schemas.microsoft.com/office/drawing/2014/main" id="{BBD3CF63-A749-498E-89C6-A19528E05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303" name="Slide Number Placeholder 9">
            <a:extLst>
              <a:ext uri="{FF2B5EF4-FFF2-40B4-BE49-F238E27FC236}">
                <a16:creationId xmlns:a16="http://schemas.microsoft.com/office/drawing/2014/main" id="{1A82643D-12AB-4CC6-9515-84968EA4735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51E10E-1421-4A53-B6CC-3AAFC91E4C56}" type="slidenum">
              <a:rPr lang="en-US" altLang="en-US" smtClean="0"/>
              <a:pPr/>
              <a:t>201</a:t>
            </a:fld>
            <a:endParaRPr lang="en-US" altLang="en-US"/>
          </a:p>
        </p:txBody>
      </p:sp>
    </p:spTree>
    <p:extLst>
      <p:ext uri="{BB962C8B-B14F-4D97-AF65-F5344CB8AC3E}">
        <p14:creationId xmlns:p14="http://schemas.microsoft.com/office/powerpoint/2010/main" val="42568699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E6F7D5F9-8FCB-436B-9E58-C37AA849440D}"/>
              </a:ext>
            </a:extLst>
          </p:cNvPr>
          <p:cNvSpPr>
            <a:spLocks noGrp="1"/>
          </p:cNvSpPr>
          <p:nvPr>
            <p:ph type="ctrTitle"/>
          </p:nvPr>
        </p:nvSpPr>
        <p:spPr/>
        <p:txBody>
          <a:bodyPr/>
          <a:lstStyle/>
          <a:p>
            <a:r>
              <a:rPr altLang="en-US"/>
              <a:t>Metrics</a:t>
            </a:r>
            <a:br>
              <a:rPr altLang="en-US"/>
            </a:br>
            <a:br>
              <a:rPr altLang="en-US" sz="2000"/>
            </a:br>
            <a:r>
              <a:rPr altLang="en-US" sz="2000"/>
              <a:t>Tools &amp; Techniques / Agile Estimating &amp; Metrics/ Metrics</a:t>
            </a:r>
            <a:endParaRPr altLang="en-US"/>
          </a:p>
        </p:txBody>
      </p:sp>
      <p:sp>
        <p:nvSpPr>
          <p:cNvPr id="441347" name="Content Placeholder 2">
            <a:extLst>
              <a:ext uri="{FF2B5EF4-FFF2-40B4-BE49-F238E27FC236}">
                <a16:creationId xmlns:a16="http://schemas.microsoft.com/office/drawing/2014/main" id="{9E058AF6-85CE-41FF-8C21-82DC6CBF187F}"/>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Velocity</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Lead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Cycle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Ideal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Escaped Defects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Project Scheduled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Features &amp; Value Delivered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Delivery Performance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Product and Technical Quality Assessment</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1800"/>
          </a:p>
        </p:txBody>
      </p:sp>
      <p:sp>
        <p:nvSpPr>
          <p:cNvPr id="441348" name="Slide Number Placeholder 6">
            <a:extLst>
              <a:ext uri="{FF2B5EF4-FFF2-40B4-BE49-F238E27FC236}">
                <a16:creationId xmlns:a16="http://schemas.microsoft.com/office/drawing/2014/main" id="{595C0D61-8B13-4B97-ADA1-56E7F0A8C7F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4BF9DD-1009-4A1B-8EAD-2B2A85134F9E}" type="slidenum">
              <a:rPr lang="en-US" altLang="en-US" smtClean="0"/>
              <a:pPr/>
              <a:t>202</a:t>
            </a:fld>
            <a:endParaRPr lang="en-US" altLang="en-US"/>
          </a:p>
        </p:txBody>
      </p:sp>
    </p:spTree>
    <p:extLst>
      <p:ext uri="{BB962C8B-B14F-4D97-AF65-F5344CB8AC3E}">
        <p14:creationId xmlns:p14="http://schemas.microsoft.com/office/powerpoint/2010/main" val="32426741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ext Box 2">
            <a:extLst>
              <a:ext uri="{FF2B5EF4-FFF2-40B4-BE49-F238E27FC236}">
                <a16:creationId xmlns:a16="http://schemas.microsoft.com/office/drawing/2014/main" id="{7561C693-6290-4331-8E23-37D607459591}"/>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44341F5-B3A7-4ABD-9931-017B17C19523}"/>
              </a:ext>
            </a:extLst>
          </p:cNvPr>
          <p:cNvSpPr>
            <a:spLocks noGrp="1"/>
          </p:cNvSpPr>
          <p:nvPr>
            <p:ph type="title"/>
          </p:nvPr>
        </p:nvSpPr>
        <p:spPr/>
        <p:txBody>
          <a:bodyPr>
            <a:normAutofit fontScale="90000"/>
          </a:bodyPr>
          <a:lstStyle/>
          <a:p>
            <a:pPr>
              <a:defRPr/>
            </a:pPr>
            <a:r>
              <a:t>Metrics</a:t>
            </a:r>
          </a:p>
        </p:txBody>
      </p:sp>
      <p:sp>
        <p:nvSpPr>
          <p:cNvPr id="5" name="Content Placeholder 4">
            <a:extLst>
              <a:ext uri="{FF2B5EF4-FFF2-40B4-BE49-F238E27FC236}">
                <a16:creationId xmlns:a16="http://schemas.microsoft.com/office/drawing/2014/main" id="{4ED41AF0-A6CB-4B45-962D-275F7E2C45EA}"/>
              </a:ext>
            </a:extLst>
          </p:cNvPr>
          <p:cNvSpPr>
            <a:spLocks noGrp="1"/>
          </p:cNvSpPr>
          <p:nvPr>
            <p:ph idx="1"/>
          </p:nvPr>
        </p:nvSpPr>
        <p:spPr>
          <a:xfrm>
            <a:off x="381000" y="838200"/>
            <a:ext cx="8229600" cy="5105400"/>
          </a:xfrm>
        </p:spPr>
        <p:txBody>
          <a:bodyPr>
            <a:normAutofit fontScale="70000" lnSpcReduction="20000"/>
          </a:bodyPr>
          <a:lstStyle/>
          <a:p>
            <a:pPr algn="ctr">
              <a:buFont typeface="Arial" panose="020B0604020202020204" pitchFamily="34" charset="0"/>
              <a:buNone/>
              <a:defRPr/>
            </a:pPr>
            <a:r>
              <a:rPr lang="en-US" sz="5100" b="1" dirty="0"/>
              <a:t>Velocity</a:t>
            </a:r>
            <a:endParaRPr lang="en-US" sz="4000" b="1" dirty="0"/>
          </a:p>
          <a:p>
            <a:pPr>
              <a:buFont typeface="Arial" charset="0"/>
              <a:buChar char="•"/>
              <a:defRPr/>
            </a:pPr>
            <a:r>
              <a:rPr lang="en-US" dirty="0"/>
              <a:t>Velocity is number of story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team</a:t>
            </a:r>
          </a:p>
          <a:p>
            <a:pPr>
              <a:buFont typeface="Arial" charset="0"/>
              <a:buChar char="•"/>
              <a:defRPr/>
            </a:pPr>
            <a:r>
              <a:rPr lang="en-US" dirty="0"/>
              <a:t>Team members should not be added or removed from development team otherwise it destabilized the velocity</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Provided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3397" name="Content Placeholder 6">
            <a:extLst>
              <a:ext uri="{FF2B5EF4-FFF2-40B4-BE49-F238E27FC236}">
                <a16:creationId xmlns:a16="http://schemas.microsoft.com/office/drawing/2014/main" id="{B4128535-4735-46E4-9B9B-8D19EBB22BD9}"/>
              </a:ext>
            </a:extLst>
          </p:cNvPr>
          <p:cNvSpPr>
            <a:spLocks noGrp="1"/>
          </p:cNvSpPr>
          <p:nvPr>
            <p:ph sz="quarter" idx="13"/>
          </p:nvPr>
        </p:nvSpPr>
        <p:spPr/>
        <p:txBody>
          <a:bodyPr/>
          <a:lstStyle/>
          <a:p>
            <a:r>
              <a:rPr lang="en-US" altLang="en-US"/>
              <a:t>Tools &amp; Techniques / Agile Estimating &amp; Metrics/ Metrics</a:t>
            </a:r>
          </a:p>
        </p:txBody>
      </p:sp>
      <p:sp>
        <p:nvSpPr>
          <p:cNvPr id="443398" name="Slide Number Placeholder 8">
            <a:extLst>
              <a:ext uri="{FF2B5EF4-FFF2-40B4-BE49-F238E27FC236}">
                <a16:creationId xmlns:a16="http://schemas.microsoft.com/office/drawing/2014/main" id="{E4778074-3D22-4335-A7B6-C78B57893A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EFF360-80CA-47DA-808A-8B576144CA02}" type="slidenum">
              <a:rPr lang="en-US" altLang="en-US" smtClean="0"/>
              <a:pPr/>
              <a:t>203</a:t>
            </a:fld>
            <a:endParaRPr lang="en-US" altLang="en-US"/>
          </a:p>
        </p:txBody>
      </p:sp>
    </p:spTree>
    <p:extLst>
      <p:ext uri="{BB962C8B-B14F-4D97-AF65-F5344CB8AC3E}">
        <p14:creationId xmlns:p14="http://schemas.microsoft.com/office/powerpoint/2010/main" val="30536984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99B7-F173-432F-A73F-23056CCAB612}"/>
              </a:ext>
            </a:extLst>
          </p:cNvPr>
          <p:cNvSpPr>
            <a:spLocks noGrp="1"/>
          </p:cNvSpPr>
          <p:nvPr>
            <p:ph type="title"/>
          </p:nvPr>
        </p:nvSpPr>
        <p:spPr/>
        <p:txBody>
          <a:bodyPr>
            <a:normAutofit fontScale="90000"/>
          </a:bodyPr>
          <a:lstStyle/>
          <a:p>
            <a:pPr>
              <a:defRPr/>
            </a:pPr>
            <a:r>
              <a:t>Metrics</a:t>
            </a:r>
          </a:p>
        </p:txBody>
      </p:sp>
      <p:sp>
        <p:nvSpPr>
          <p:cNvPr id="445443" name="Content Placeholder 3">
            <a:extLst>
              <a:ext uri="{FF2B5EF4-FFF2-40B4-BE49-F238E27FC236}">
                <a16:creationId xmlns:a16="http://schemas.microsoft.com/office/drawing/2014/main" id="{F34C829B-60EC-4F92-8EB3-72171078099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Lead Time (LT)</a:t>
            </a:r>
          </a:p>
          <a:p>
            <a:r>
              <a:rPr lang="en-US" altLang="en-US" sz="2800"/>
              <a:t>Lead time is the time required to deliver a given amount of work. </a:t>
            </a:r>
          </a:p>
          <a:p>
            <a:pPr lvl="1"/>
            <a:r>
              <a:rPr lang="en-US" altLang="en-US" sz="2400"/>
              <a:t>eg. Lead time to make tea is 15 min. From the time order is placed till the time tea is on table.</a:t>
            </a:r>
          </a:p>
        </p:txBody>
      </p:sp>
      <p:sp>
        <p:nvSpPr>
          <p:cNvPr id="445444" name="Content Placeholder 4">
            <a:extLst>
              <a:ext uri="{FF2B5EF4-FFF2-40B4-BE49-F238E27FC236}">
                <a16:creationId xmlns:a16="http://schemas.microsoft.com/office/drawing/2014/main" id="{E656DAC6-9F61-44FF-B250-9314D2A546A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45445" name="Slide Number Placeholder 6">
            <a:extLst>
              <a:ext uri="{FF2B5EF4-FFF2-40B4-BE49-F238E27FC236}">
                <a16:creationId xmlns:a16="http://schemas.microsoft.com/office/drawing/2014/main" id="{7D474156-CC20-425E-9A5A-C52FC0F37E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D7ABC-7DED-4308-92DD-5FB549D613F0}" type="slidenum">
              <a:rPr lang="en-US" altLang="en-US" smtClean="0"/>
              <a:pPr/>
              <a:t>204</a:t>
            </a:fld>
            <a:endParaRPr lang="en-US" altLang="en-US"/>
          </a:p>
        </p:txBody>
      </p:sp>
    </p:spTree>
    <p:extLst>
      <p:ext uri="{BB962C8B-B14F-4D97-AF65-F5344CB8AC3E}">
        <p14:creationId xmlns:p14="http://schemas.microsoft.com/office/powerpoint/2010/main" val="26168394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a:extLst>
              <a:ext uri="{FF2B5EF4-FFF2-40B4-BE49-F238E27FC236}">
                <a16:creationId xmlns:a16="http://schemas.microsoft.com/office/drawing/2014/main" id="{864246E3-6433-4E1E-B716-27F30437C1C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BD1522C-12C3-4A54-8786-563BE6300A76}"/>
              </a:ext>
            </a:extLst>
          </p:cNvPr>
          <p:cNvSpPr>
            <a:spLocks noGrp="1"/>
          </p:cNvSpPr>
          <p:nvPr>
            <p:ph type="title"/>
          </p:nvPr>
        </p:nvSpPr>
        <p:spPr/>
        <p:txBody>
          <a:bodyPr>
            <a:normAutofit fontScale="90000"/>
          </a:bodyPr>
          <a:lstStyle/>
          <a:p>
            <a:pPr>
              <a:defRPr/>
            </a:pPr>
            <a:r>
              <a:t>Metrics</a:t>
            </a:r>
          </a:p>
        </p:txBody>
      </p:sp>
      <p:sp>
        <p:nvSpPr>
          <p:cNvPr id="447492" name="Content Placeholder 4">
            <a:extLst>
              <a:ext uri="{FF2B5EF4-FFF2-40B4-BE49-F238E27FC236}">
                <a16:creationId xmlns:a16="http://schemas.microsoft.com/office/drawing/2014/main" id="{8CD5E74D-6898-47F3-A11F-918C1AD4F176}"/>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Cycle Time (CT) &amp; Throughput</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actually a measure of </a:t>
            </a:r>
            <a:r>
              <a:rPr lang="en-US" altLang="en-US" sz="2800" b="1"/>
              <a:t>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 1/ 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Throughput</a:t>
            </a:r>
            <a:r>
              <a:rPr lang="en-US" altLang="en-US" sz="2800"/>
              <a:t> is measured as </a:t>
            </a:r>
            <a:r>
              <a:rPr lang="en-US" altLang="en-US" sz="2800" b="1"/>
              <a:t>units /period of time</a:t>
            </a:r>
            <a:r>
              <a:rPr lang="en-US" altLang="en-US" sz="2800"/>
              <a:t> </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measured as </a:t>
            </a:r>
            <a:r>
              <a:rPr lang="en-US" altLang="en-US" sz="2800" b="1"/>
              <a:t>amount of time/unit</a:t>
            </a:r>
            <a:r>
              <a:rPr lang="en-US" altLang="en-US" sz="2800"/>
              <a:t>. </a:t>
            </a:r>
          </a:p>
          <a:p>
            <a:pPr lvl="1">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Example : At a tea stall for preparing a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Cycle Time = 2 minutes/ cup of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Throughput = 30 cups / hours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2900">
              <a:solidFill>
                <a:srgbClr val="000000"/>
              </a:solidFill>
            </a:endParaRPr>
          </a:p>
        </p:txBody>
      </p:sp>
      <p:sp>
        <p:nvSpPr>
          <p:cNvPr id="447493" name="Content Placeholder 6">
            <a:extLst>
              <a:ext uri="{FF2B5EF4-FFF2-40B4-BE49-F238E27FC236}">
                <a16:creationId xmlns:a16="http://schemas.microsoft.com/office/drawing/2014/main" id="{6C03B302-5172-44B7-B0DF-C4DB72DA311F}"/>
              </a:ext>
            </a:extLst>
          </p:cNvPr>
          <p:cNvSpPr>
            <a:spLocks noGrp="1"/>
          </p:cNvSpPr>
          <p:nvPr>
            <p:ph sz="quarter" idx="13"/>
          </p:nvPr>
        </p:nvSpPr>
        <p:spPr/>
        <p:txBody>
          <a:bodyPr/>
          <a:lstStyle/>
          <a:p>
            <a:r>
              <a:rPr lang="en-US" altLang="en-US"/>
              <a:t>Tools &amp; Techniques / Agile Estimating &amp; Metrics/ Metrics</a:t>
            </a:r>
          </a:p>
        </p:txBody>
      </p:sp>
      <p:sp>
        <p:nvSpPr>
          <p:cNvPr id="447494" name="Slide Number Placeholder 8">
            <a:extLst>
              <a:ext uri="{FF2B5EF4-FFF2-40B4-BE49-F238E27FC236}">
                <a16:creationId xmlns:a16="http://schemas.microsoft.com/office/drawing/2014/main" id="{7E48A27A-9A2E-4FEB-BEC1-4ACDBE533F4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03E4D0-E6F4-4345-B72A-556217CC52E7}" type="slidenum">
              <a:rPr lang="en-US" altLang="en-US" smtClean="0"/>
              <a:pPr/>
              <a:t>205</a:t>
            </a:fld>
            <a:endParaRPr lang="en-US" altLang="en-US"/>
          </a:p>
        </p:txBody>
      </p:sp>
    </p:spTree>
    <p:extLst>
      <p:ext uri="{BB962C8B-B14F-4D97-AF65-F5344CB8AC3E}">
        <p14:creationId xmlns:p14="http://schemas.microsoft.com/office/powerpoint/2010/main" val="727349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908D-5DC2-4CDA-9A21-1283BBE94B08}"/>
              </a:ext>
            </a:extLst>
          </p:cNvPr>
          <p:cNvSpPr>
            <a:spLocks noGrp="1"/>
          </p:cNvSpPr>
          <p:nvPr>
            <p:ph type="title"/>
          </p:nvPr>
        </p:nvSpPr>
        <p:spPr/>
        <p:txBody>
          <a:bodyPr>
            <a:normAutofit fontScale="90000"/>
          </a:bodyPr>
          <a:lstStyle/>
          <a:p>
            <a:pPr>
              <a:defRPr/>
            </a:pPr>
            <a:r>
              <a:t>Metrics</a:t>
            </a:r>
          </a:p>
        </p:txBody>
      </p:sp>
      <p:sp>
        <p:nvSpPr>
          <p:cNvPr id="449539" name="Content Placeholder 2">
            <a:extLst>
              <a:ext uri="{FF2B5EF4-FFF2-40B4-BE49-F238E27FC236}">
                <a16:creationId xmlns:a16="http://schemas.microsoft.com/office/drawing/2014/main" id="{38F3E8AC-E58F-46D6-8026-454F5B21FC8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2800" b="1"/>
              <a:t>Relationship Between CT, LT and WIP</a:t>
            </a:r>
          </a:p>
          <a:p>
            <a:endParaRPr lang="en-US" altLang="en-US" sz="2800"/>
          </a:p>
          <a:p>
            <a:r>
              <a:rPr lang="en-US" altLang="en-US" sz="2800"/>
              <a:t>Lead Time = Cycle Time * WIP or</a:t>
            </a:r>
          </a:p>
          <a:p>
            <a:pPr>
              <a:buFont typeface="Arial" panose="020B0604020202020204" pitchFamily="34" charset="0"/>
              <a:buNone/>
            </a:pPr>
            <a:r>
              <a:rPr lang="en-US" altLang="en-US" sz="2800"/>
              <a:t>	Lead Time = WIP/Throughput</a:t>
            </a:r>
          </a:p>
          <a:p>
            <a:pPr lvl="1"/>
            <a:endParaRPr lang="en-US" altLang="en-US" sz="2400"/>
          </a:p>
          <a:p>
            <a:endParaRPr lang="en-US" altLang="en-US"/>
          </a:p>
        </p:txBody>
      </p:sp>
      <p:sp>
        <p:nvSpPr>
          <p:cNvPr id="449540" name="Content Placeholder 3">
            <a:extLst>
              <a:ext uri="{FF2B5EF4-FFF2-40B4-BE49-F238E27FC236}">
                <a16:creationId xmlns:a16="http://schemas.microsoft.com/office/drawing/2014/main" id="{352003F6-71EA-4FC8-BA8B-DA8C6DA67E6A}"/>
              </a:ext>
            </a:extLst>
          </p:cNvPr>
          <p:cNvSpPr>
            <a:spLocks noGrp="1"/>
          </p:cNvSpPr>
          <p:nvPr>
            <p:ph sz="quarter" idx="13"/>
          </p:nvPr>
        </p:nvSpPr>
        <p:spPr/>
        <p:txBody>
          <a:bodyPr/>
          <a:lstStyle/>
          <a:p>
            <a:endParaRPr lang="en-US" altLang="en-US"/>
          </a:p>
        </p:txBody>
      </p:sp>
      <p:sp>
        <p:nvSpPr>
          <p:cNvPr id="449541" name="Slide Number Placeholder 4">
            <a:extLst>
              <a:ext uri="{FF2B5EF4-FFF2-40B4-BE49-F238E27FC236}">
                <a16:creationId xmlns:a16="http://schemas.microsoft.com/office/drawing/2014/main" id="{E76D0FD0-6FDE-45F5-83BE-513CCA889FE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7DE40E-F2FE-4401-8673-728B5FF4D270}" type="slidenum">
              <a:rPr lang="en-US" altLang="en-US" smtClean="0"/>
              <a:pPr/>
              <a:t>206</a:t>
            </a:fld>
            <a:endParaRPr lang="en-US" altLang="en-US"/>
          </a:p>
        </p:txBody>
      </p:sp>
    </p:spTree>
    <p:extLst>
      <p:ext uri="{BB962C8B-B14F-4D97-AF65-F5344CB8AC3E}">
        <p14:creationId xmlns:p14="http://schemas.microsoft.com/office/powerpoint/2010/main" val="10545932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C7CC-2DE1-40D4-A26F-B404362ED72D}"/>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9E2262E7-A1FD-4454-ABC0-23DCCE052455}"/>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does not have concept of iteration and thus it does not talk about bunch of user stories in that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deal with individual user stories (it may be bug user story) and tracks the time to complete that user story. Thus the concept of Cycle Time and Throughput and WIP is important here.</a:t>
            </a:r>
          </a:p>
          <a:p>
            <a:pPr>
              <a:defRPr/>
            </a:pPr>
            <a:endParaRPr lang="en-US" dirty="0"/>
          </a:p>
        </p:txBody>
      </p:sp>
      <p:sp>
        <p:nvSpPr>
          <p:cNvPr id="451588" name="Content Placeholder 3">
            <a:extLst>
              <a:ext uri="{FF2B5EF4-FFF2-40B4-BE49-F238E27FC236}">
                <a16:creationId xmlns:a16="http://schemas.microsoft.com/office/drawing/2014/main" id="{7F360594-C1F5-4CB2-BED9-9D29ED35CC6B}"/>
              </a:ext>
            </a:extLst>
          </p:cNvPr>
          <p:cNvSpPr>
            <a:spLocks noGrp="1"/>
          </p:cNvSpPr>
          <p:nvPr>
            <p:ph sz="quarter" idx="13"/>
          </p:nvPr>
        </p:nvSpPr>
        <p:spPr/>
        <p:txBody>
          <a:bodyPr/>
          <a:lstStyle/>
          <a:p>
            <a:endParaRPr lang="en-US" altLang="en-US"/>
          </a:p>
        </p:txBody>
      </p:sp>
      <p:sp>
        <p:nvSpPr>
          <p:cNvPr id="451589" name="Slide Number Placeholder 4">
            <a:extLst>
              <a:ext uri="{FF2B5EF4-FFF2-40B4-BE49-F238E27FC236}">
                <a16:creationId xmlns:a16="http://schemas.microsoft.com/office/drawing/2014/main" id="{763FFD88-4EE7-4BDB-8D5E-2AABB479572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B2A9A7-CC62-449B-BCFB-AE7965DA702F}" type="slidenum">
              <a:rPr lang="en-US" altLang="en-US" smtClean="0"/>
              <a:pPr/>
              <a:t>207</a:t>
            </a:fld>
            <a:endParaRPr lang="en-US" altLang="en-US"/>
          </a:p>
        </p:txBody>
      </p:sp>
    </p:spTree>
    <p:extLst>
      <p:ext uri="{BB962C8B-B14F-4D97-AF65-F5344CB8AC3E}">
        <p14:creationId xmlns:p14="http://schemas.microsoft.com/office/powerpoint/2010/main" val="37380861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ext Box 2">
            <a:extLst>
              <a:ext uri="{FF2B5EF4-FFF2-40B4-BE49-F238E27FC236}">
                <a16:creationId xmlns:a16="http://schemas.microsoft.com/office/drawing/2014/main" id="{B8EFD125-ACFC-42E7-880C-5DFA9DF4C0F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7C195F9-7A79-44C5-BFE3-D712ABC1C968}"/>
              </a:ext>
            </a:extLst>
          </p:cNvPr>
          <p:cNvSpPr>
            <a:spLocks noGrp="1"/>
          </p:cNvSpPr>
          <p:nvPr>
            <p:ph type="title"/>
          </p:nvPr>
        </p:nvSpPr>
        <p:spPr/>
        <p:txBody>
          <a:bodyPr>
            <a:normAutofit fontScale="90000"/>
          </a:bodyPr>
          <a:lstStyle/>
          <a:p>
            <a:pPr>
              <a:defRPr/>
            </a:pPr>
            <a:r>
              <a:t>Metrics</a:t>
            </a:r>
          </a:p>
        </p:txBody>
      </p:sp>
      <p:sp>
        <p:nvSpPr>
          <p:cNvPr id="62468" name="Content Placeholder 4">
            <a:extLst>
              <a:ext uri="{FF2B5EF4-FFF2-40B4-BE49-F238E27FC236}">
                <a16:creationId xmlns:a16="http://schemas.microsoft.com/office/drawing/2014/main" id="{46989354-50DC-499D-AC22-E445C010ED85}"/>
              </a:ext>
            </a:extLst>
          </p:cNvPr>
          <p:cNvSpPr>
            <a:spLocks noGrp="1"/>
          </p:cNvSpPr>
          <p:nvPr>
            <p:ph idx="1"/>
          </p:nvPr>
        </p:nvSpPr>
        <p:spPr>
          <a:xfrm>
            <a:off x="381000" y="838200"/>
            <a:ext cx="8229600" cy="5105400"/>
          </a:xfrm>
        </p:spPr>
        <p:txBody>
          <a:bodyPr>
            <a:normAutofit fontScale="70000" lnSpcReduction="20000"/>
          </a:bodyPr>
          <a:lstStyle/>
          <a:p>
            <a:pPr marL="514350" indent="-514350" algn="ctr">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100" b="1" dirty="0"/>
              <a:t>Ideal Time</a:t>
            </a:r>
            <a:endParaRPr lang="en-US" sz="5100" b="1" dirty="0">
              <a:solidFill>
                <a:srgbClr val="000000"/>
              </a:solidFill>
            </a:endParaRP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Case Study: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Suppose a project where 5 team members are working starts on 1-Jan (Monday) and Finishes on 31-Jan. Company working times are from 8.00 am to 12.00pm and 12.00pm to 17.00pm. Company working days are Mon to Fri. In this period, there are two state holidays falling on organization working days.</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(actual effort) to complete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any Ideal Engineering Hours (IEH)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53637" name="Content Placeholder 6">
            <a:extLst>
              <a:ext uri="{FF2B5EF4-FFF2-40B4-BE49-F238E27FC236}">
                <a16:creationId xmlns:a16="http://schemas.microsoft.com/office/drawing/2014/main" id="{AFBC99A7-4DF9-446A-894A-FBB112DB863A}"/>
              </a:ext>
            </a:extLst>
          </p:cNvPr>
          <p:cNvSpPr>
            <a:spLocks noGrp="1"/>
          </p:cNvSpPr>
          <p:nvPr>
            <p:ph sz="quarter" idx="13"/>
          </p:nvPr>
        </p:nvSpPr>
        <p:spPr/>
        <p:txBody>
          <a:bodyPr/>
          <a:lstStyle/>
          <a:p>
            <a:r>
              <a:rPr lang="en-US" altLang="en-US"/>
              <a:t>Tools &amp; Techniques / Agile Estimating &amp; Metrics/ Metrics</a:t>
            </a:r>
          </a:p>
        </p:txBody>
      </p:sp>
      <p:sp>
        <p:nvSpPr>
          <p:cNvPr id="453638" name="Slide Number Placeholder 8">
            <a:extLst>
              <a:ext uri="{FF2B5EF4-FFF2-40B4-BE49-F238E27FC236}">
                <a16:creationId xmlns:a16="http://schemas.microsoft.com/office/drawing/2014/main" id="{9CA0D103-000C-4F85-8104-FEAA979DF37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EBB3A4-108E-42FF-A037-91BA909936DE}" type="slidenum">
              <a:rPr lang="en-US" altLang="en-US" smtClean="0"/>
              <a:pPr/>
              <a:t>208</a:t>
            </a:fld>
            <a:endParaRPr lang="en-US" altLang="en-US"/>
          </a:p>
        </p:txBody>
      </p:sp>
    </p:spTree>
    <p:extLst>
      <p:ext uri="{BB962C8B-B14F-4D97-AF65-F5344CB8AC3E}">
        <p14:creationId xmlns:p14="http://schemas.microsoft.com/office/powerpoint/2010/main" val="35924925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DA6D-7AB1-4BE8-B562-069043E56157}"/>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89D3F9BB-B24B-44B8-B2CA-D6F5BCB871D4}"/>
              </a:ext>
            </a:extLst>
          </p:cNvPr>
          <p:cNvSpPr>
            <a:spLocks noGrp="1"/>
          </p:cNvSpPr>
          <p:nvPr>
            <p:ph idx="1"/>
          </p:nvPr>
        </p:nvSpPr>
        <p:spPr>
          <a:xfrm>
            <a:off x="381000" y="838200"/>
            <a:ext cx="8229600" cy="5105400"/>
          </a:xfrm>
        </p:spPr>
        <p:txBody>
          <a:bodyPr>
            <a:normAutofit fontScale="55000" lnSpcReduction="20000"/>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800" b="1" dirty="0"/>
              <a:t>Ideal Time</a:t>
            </a:r>
            <a:endParaRPr lang="en-US" sz="5800" b="1"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 Days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31-8 (4 week ends) – 2 (holidays)= 21 Days = 168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(planned effort) to complete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21 days X 5 people X 8 hours =840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time excludes the time of meetings, emails, peer review, phone calls, training, being pulled off to another work, task switching, tea breaks, lunch breaks, smoke break, biological break etc.</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Excluding lunch and tea breaks a company typically has 8 working hours will not have more than 80% ideal time. That is ideal time on any day is 6.4 hours (max)</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Thus ideal time for above project is 21 days X 6.4 hours = 135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Engineering Hours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all 5 people on project are working individually (i.e. no peer review etc) then IEH = Ideal time * No of People = 675 hours</a:t>
            </a:r>
          </a:p>
          <a:p>
            <a:pPr>
              <a:buFont typeface="Arial" charset="0"/>
              <a:buChar char="•"/>
              <a:defRPr/>
            </a:pPr>
            <a:endParaRPr lang="en-US" dirty="0"/>
          </a:p>
        </p:txBody>
      </p:sp>
      <p:sp>
        <p:nvSpPr>
          <p:cNvPr id="455684" name="Content Placeholder 3">
            <a:extLst>
              <a:ext uri="{FF2B5EF4-FFF2-40B4-BE49-F238E27FC236}">
                <a16:creationId xmlns:a16="http://schemas.microsoft.com/office/drawing/2014/main" id="{7003AD09-9E9A-4C9D-B92A-94B15339266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55685" name="Slide Number Placeholder 6">
            <a:extLst>
              <a:ext uri="{FF2B5EF4-FFF2-40B4-BE49-F238E27FC236}">
                <a16:creationId xmlns:a16="http://schemas.microsoft.com/office/drawing/2014/main" id="{79C7E012-7B27-458C-9726-5A15BFED56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8460BF-172E-4406-B445-3291A1FAFD7C}" type="slidenum">
              <a:rPr lang="en-US" altLang="en-US" smtClean="0"/>
              <a:pPr/>
              <a:t>209</a:t>
            </a:fld>
            <a:endParaRPr lang="en-US" altLang="en-US"/>
          </a:p>
        </p:txBody>
      </p:sp>
    </p:spTree>
    <p:extLst>
      <p:ext uri="{BB962C8B-B14F-4D97-AF65-F5344CB8AC3E}">
        <p14:creationId xmlns:p14="http://schemas.microsoft.com/office/powerpoint/2010/main" val="231186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ECA8D-59FA-4465-90EB-02CF98B58BA2}"/>
              </a:ext>
            </a:extLst>
          </p:cNvPr>
          <p:cNvSpPr>
            <a:spLocks noGrp="1"/>
          </p:cNvSpPr>
          <p:nvPr>
            <p:ph type="title"/>
          </p:nvPr>
        </p:nvSpPr>
        <p:spPr/>
        <p:txBody>
          <a:bodyPr>
            <a:normAutofit fontScale="90000"/>
          </a:bodyPr>
          <a:lstStyle/>
          <a:p>
            <a:pPr>
              <a:defRPr/>
            </a:pPr>
            <a:r>
              <a:t>Agenda</a:t>
            </a:r>
          </a:p>
        </p:txBody>
      </p:sp>
      <p:sp>
        <p:nvSpPr>
          <p:cNvPr id="46083" name="Content Placeholder 4">
            <a:extLst>
              <a:ext uri="{FF2B5EF4-FFF2-40B4-BE49-F238E27FC236}">
                <a16:creationId xmlns:a16="http://schemas.microsoft.com/office/drawing/2014/main" id="{B15382DE-F711-4BDB-B570-4E09EAEFA4EA}"/>
              </a:ext>
            </a:extLst>
          </p:cNvPr>
          <p:cNvSpPr>
            <a:spLocks noGrp="1"/>
          </p:cNvSpPr>
          <p:nvPr>
            <p:ph idx="1"/>
          </p:nvPr>
        </p:nvSpPr>
        <p:spPr>
          <a:xfrm>
            <a:off x="381000" y="838200"/>
            <a:ext cx="8229600" cy="5105400"/>
          </a:xfrm>
        </p:spPr>
        <p:txBody>
          <a:bodyPr/>
          <a:lstStyle/>
          <a:p>
            <a:r>
              <a:rPr lang="en-US" altLang="en-US" dirty="0"/>
              <a:t>Introduction</a:t>
            </a:r>
          </a:p>
          <a:p>
            <a:r>
              <a:rPr lang="en-US" altLang="en-US" dirty="0"/>
              <a:t>10 Tools &amp; Techniques</a:t>
            </a:r>
          </a:p>
          <a:p>
            <a:r>
              <a:rPr lang="en-US" altLang="en-US" dirty="0"/>
              <a:t>33 Knowledge and Skills</a:t>
            </a:r>
          </a:p>
        </p:txBody>
      </p:sp>
      <p:sp>
        <p:nvSpPr>
          <p:cNvPr id="46084" name="Content Placeholder 6">
            <a:extLst>
              <a:ext uri="{FF2B5EF4-FFF2-40B4-BE49-F238E27FC236}">
                <a16:creationId xmlns:a16="http://schemas.microsoft.com/office/drawing/2014/main" id="{0671D398-0D40-4D13-9677-D914DA9D722E}"/>
              </a:ext>
            </a:extLst>
          </p:cNvPr>
          <p:cNvSpPr>
            <a:spLocks noGrp="1"/>
          </p:cNvSpPr>
          <p:nvPr>
            <p:ph sz="quarter" idx="13"/>
          </p:nvPr>
        </p:nvSpPr>
        <p:spPr/>
        <p:txBody>
          <a:bodyPr/>
          <a:lstStyle/>
          <a:p>
            <a:endParaRPr lang="en-US" altLang="en-US"/>
          </a:p>
        </p:txBody>
      </p:sp>
      <p:sp>
        <p:nvSpPr>
          <p:cNvPr id="46085" name="Slide Number Placeholder 6">
            <a:extLst>
              <a:ext uri="{FF2B5EF4-FFF2-40B4-BE49-F238E27FC236}">
                <a16:creationId xmlns:a16="http://schemas.microsoft.com/office/drawing/2014/main" id="{7030B2E0-4B18-4EA5-8BE2-A5E11F42B87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A6F635-6D4E-4E89-AC7C-0C789495D817}" type="slidenum">
              <a:rPr lang="en-US" altLang="en-US" smtClean="0"/>
              <a:pPr/>
              <a:t>21</a:t>
            </a:fld>
            <a:endParaRPr lang="en-US"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ext Box 2">
            <a:extLst>
              <a:ext uri="{FF2B5EF4-FFF2-40B4-BE49-F238E27FC236}">
                <a16:creationId xmlns:a16="http://schemas.microsoft.com/office/drawing/2014/main" id="{D77A9B2E-8ED2-44F9-9B9A-1CA7BA7E49C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F0B3C8D2-B268-49BB-8ED1-B8C397DB5F58}"/>
              </a:ext>
            </a:extLst>
          </p:cNvPr>
          <p:cNvSpPr>
            <a:spLocks noGrp="1"/>
          </p:cNvSpPr>
          <p:nvPr>
            <p:ph type="title"/>
          </p:nvPr>
        </p:nvSpPr>
        <p:spPr/>
        <p:txBody>
          <a:bodyPr>
            <a:normAutofit fontScale="90000"/>
          </a:bodyPr>
          <a:lstStyle/>
          <a:p>
            <a:pPr>
              <a:defRPr/>
            </a:pPr>
            <a:r>
              <a:t>Metrics</a:t>
            </a:r>
          </a:p>
        </p:txBody>
      </p:sp>
      <p:sp>
        <p:nvSpPr>
          <p:cNvPr id="457732" name="Content Placeholder 4">
            <a:extLst>
              <a:ext uri="{FF2B5EF4-FFF2-40B4-BE49-F238E27FC236}">
                <a16:creationId xmlns:a16="http://schemas.microsoft.com/office/drawing/2014/main" id="{861175B1-B818-40E1-B7D5-48AAD24347A3}"/>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Escaped Defects</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b="1">
                <a:solidFill>
                  <a:srgbClr val="000000"/>
                </a:solidFill>
              </a:rPr>
              <a:t>Escaped Defect Rate </a:t>
            </a:r>
            <a:r>
              <a:rPr lang="en-US" altLang="en-US" sz="240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Tracking the trend of this metrics helps you understanding the quality of product and maturity of testing process</a:t>
            </a:r>
          </a:p>
        </p:txBody>
      </p:sp>
      <p:sp>
        <p:nvSpPr>
          <p:cNvPr id="457733" name="Content Placeholder 6">
            <a:extLst>
              <a:ext uri="{FF2B5EF4-FFF2-40B4-BE49-F238E27FC236}">
                <a16:creationId xmlns:a16="http://schemas.microsoft.com/office/drawing/2014/main" id="{C43F9E41-FB7C-44C9-B8F1-4416BD3165B4}"/>
              </a:ext>
            </a:extLst>
          </p:cNvPr>
          <p:cNvSpPr>
            <a:spLocks noGrp="1"/>
          </p:cNvSpPr>
          <p:nvPr>
            <p:ph sz="quarter" idx="13"/>
          </p:nvPr>
        </p:nvSpPr>
        <p:spPr/>
        <p:txBody>
          <a:bodyPr/>
          <a:lstStyle/>
          <a:p>
            <a:r>
              <a:rPr lang="en-US" altLang="en-US"/>
              <a:t>Tools &amp; Techniques / Agile Estimating &amp; Metrics/ Metrics</a:t>
            </a:r>
          </a:p>
        </p:txBody>
      </p:sp>
      <p:sp>
        <p:nvSpPr>
          <p:cNvPr id="457734" name="Slide Number Placeholder 8">
            <a:extLst>
              <a:ext uri="{FF2B5EF4-FFF2-40B4-BE49-F238E27FC236}">
                <a16:creationId xmlns:a16="http://schemas.microsoft.com/office/drawing/2014/main" id="{20141D6F-3630-4FF6-9112-1145DB88C18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3E0B29-0283-4414-A3FC-71FC35B312BF}" type="slidenum">
              <a:rPr lang="en-US" altLang="en-US" smtClean="0"/>
              <a:pPr/>
              <a:t>210</a:t>
            </a:fld>
            <a:endParaRPr lang="en-US" altLang="en-US"/>
          </a:p>
        </p:txBody>
      </p:sp>
    </p:spTree>
    <p:extLst>
      <p:ext uri="{BB962C8B-B14F-4D97-AF65-F5344CB8AC3E}">
        <p14:creationId xmlns:p14="http://schemas.microsoft.com/office/powerpoint/2010/main" val="10386664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CDD61-31C9-4155-8019-D35B2C9C9845}"/>
              </a:ext>
            </a:extLst>
          </p:cNvPr>
          <p:cNvSpPr>
            <a:spLocks noGrp="1"/>
          </p:cNvSpPr>
          <p:nvPr>
            <p:ph type="title"/>
          </p:nvPr>
        </p:nvSpPr>
        <p:spPr/>
        <p:txBody>
          <a:bodyPr>
            <a:normAutofit fontScale="90000"/>
          </a:bodyPr>
          <a:lstStyle/>
          <a:p>
            <a:pPr>
              <a:defRPr/>
            </a:pPr>
            <a:r>
              <a:t>Metrics</a:t>
            </a:r>
          </a:p>
        </p:txBody>
      </p:sp>
      <p:sp>
        <p:nvSpPr>
          <p:cNvPr id="459779" name="Content Placeholder 7">
            <a:extLst>
              <a:ext uri="{FF2B5EF4-FFF2-40B4-BE49-F238E27FC236}">
                <a16:creationId xmlns:a16="http://schemas.microsoft.com/office/drawing/2014/main" id="{1DE3E05D-D35D-4737-8939-C54E700977F4}"/>
              </a:ext>
            </a:extLst>
          </p:cNvPr>
          <p:cNvSpPr>
            <a:spLocks noGrp="1"/>
          </p:cNvSpPr>
          <p:nvPr>
            <p:ph sz="quarter" idx="13"/>
          </p:nvPr>
        </p:nvSpPr>
        <p:spPr/>
        <p:txBody>
          <a:bodyPr/>
          <a:lstStyle/>
          <a:p>
            <a:r>
              <a:rPr lang="en-US" altLang="en-US"/>
              <a:t>Tools &amp; Techniques / Agile Estimating &amp; Metrics/ Metrics</a:t>
            </a:r>
          </a:p>
        </p:txBody>
      </p:sp>
      <p:pic>
        <p:nvPicPr>
          <p:cNvPr id="459780" name="Picture 2">
            <a:extLst>
              <a:ext uri="{FF2B5EF4-FFF2-40B4-BE49-F238E27FC236}">
                <a16:creationId xmlns:a16="http://schemas.microsoft.com/office/drawing/2014/main" id="{DB27951F-989F-4423-BB81-34F48E718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9">
            <a:extLst>
              <a:ext uri="{FF2B5EF4-FFF2-40B4-BE49-F238E27FC236}">
                <a16:creationId xmlns:a16="http://schemas.microsoft.com/office/drawing/2014/main" id="{20A67C36-E530-4D50-89AF-214ED4ABAADE}"/>
              </a:ext>
            </a:extLst>
          </p:cNvPr>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9782" name="Slide Number Placeholder 7">
            <a:extLst>
              <a:ext uri="{FF2B5EF4-FFF2-40B4-BE49-F238E27FC236}">
                <a16:creationId xmlns:a16="http://schemas.microsoft.com/office/drawing/2014/main" id="{DF04F1BC-8082-4735-B04E-BEA7577281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C4C076-DE02-4570-A77A-D92179906D2E}" type="slidenum">
              <a:rPr lang="en-US" altLang="en-US" smtClean="0"/>
              <a:pPr/>
              <a:t>211</a:t>
            </a:fld>
            <a:endParaRPr lang="en-US" altLang="en-US"/>
          </a:p>
        </p:txBody>
      </p:sp>
      <p:sp>
        <p:nvSpPr>
          <p:cNvPr id="459783" name="TextBox 8">
            <a:extLst>
              <a:ext uri="{FF2B5EF4-FFF2-40B4-BE49-F238E27FC236}">
                <a16:creationId xmlns:a16="http://schemas.microsoft.com/office/drawing/2014/main" id="{278A3838-A88A-4C97-ACDD-6D92B802E20A}"/>
              </a:ext>
            </a:extLst>
          </p:cNvPr>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
        <p:nvSpPr>
          <p:cNvPr id="8" name="TextBox 7">
            <a:extLst>
              <a:ext uri="{FF2B5EF4-FFF2-40B4-BE49-F238E27FC236}">
                <a16:creationId xmlns:a16="http://schemas.microsoft.com/office/drawing/2014/main" id="{33FAB168-F981-45D8-8031-07BF9F0DAF5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66856542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2F0D79-3A03-4B58-894B-AD3B48BB22D7}"/>
              </a:ext>
            </a:extLst>
          </p:cNvPr>
          <p:cNvSpPr>
            <a:spLocks noGrp="1"/>
          </p:cNvSpPr>
          <p:nvPr>
            <p:ph type="title"/>
          </p:nvPr>
        </p:nvSpPr>
        <p:spPr/>
        <p:txBody>
          <a:bodyPr>
            <a:normAutofit fontScale="90000"/>
          </a:bodyPr>
          <a:lstStyle/>
          <a:p>
            <a:pPr>
              <a:defRPr/>
            </a:pPr>
            <a:r>
              <a:t>Metrics</a:t>
            </a:r>
          </a:p>
        </p:txBody>
      </p:sp>
      <p:sp>
        <p:nvSpPr>
          <p:cNvPr id="461827" name="Content Placeholder 7">
            <a:extLst>
              <a:ext uri="{FF2B5EF4-FFF2-40B4-BE49-F238E27FC236}">
                <a16:creationId xmlns:a16="http://schemas.microsoft.com/office/drawing/2014/main" id="{86EDE153-4E1E-4640-8010-6E9BC1BEB93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1828" name="Picture 2">
            <a:extLst>
              <a:ext uri="{FF2B5EF4-FFF2-40B4-BE49-F238E27FC236}">
                <a16:creationId xmlns:a16="http://schemas.microsoft.com/office/drawing/2014/main" id="{28615858-7632-46E8-9709-2E105E9F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a:extLst>
              <a:ext uri="{FF2B5EF4-FFF2-40B4-BE49-F238E27FC236}">
                <a16:creationId xmlns:a16="http://schemas.microsoft.com/office/drawing/2014/main" id="{1A82DAE6-7F17-4C5D-BB33-A98009096EC1}"/>
              </a:ext>
            </a:extLst>
          </p:cNvPr>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
        <p:nvSpPr>
          <p:cNvPr id="461830" name="Slide Number Placeholder 7">
            <a:extLst>
              <a:ext uri="{FF2B5EF4-FFF2-40B4-BE49-F238E27FC236}">
                <a16:creationId xmlns:a16="http://schemas.microsoft.com/office/drawing/2014/main" id="{15ACEBA0-FB18-4F58-A4AD-ECAE90B96FD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A9A10A-9036-4E7A-9286-BDA0E1409AC8}" type="slidenum">
              <a:rPr lang="en-US" altLang="en-US" smtClean="0"/>
              <a:pPr/>
              <a:t>212</a:t>
            </a:fld>
            <a:endParaRPr lang="en-US" altLang="en-US"/>
          </a:p>
        </p:txBody>
      </p:sp>
      <p:sp>
        <p:nvSpPr>
          <p:cNvPr id="8" name="TextBox 7">
            <a:extLst>
              <a:ext uri="{FF2B5EF4-FFF2-40B4-BE49-F238E27FC236}">
                <a16:creationId xmlns:a16="http://schemas.microsoft.com/office/drawing/2014/main" id="{4C4F1B9F-BB00-46D4-B516-3AA5C8428047}"/>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7429960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BA9923-A8BF-47BB-8A08-659AB2F78160}"/>
              </a:ext>
            </a:extLst>
          </p:cNvPr>
          <p:cNvSpPr>
            <a:spLocks noGrp="1"/>
          </p:cNvSpPr>
          <p:nvPr>
            <p:ph type="title"/>
          </p:nvPr>
        </p:nvSpPr>
        <p:spPr/>
        <p:txBody>
          <a:bodyPr>
            <a:normAutofit fontScale="90000"/>
          </a:bodyPr>
          <a:lstStyle/>
          <a:p>
            <a:pPr>
              <a:defRPr/>
            </a:pPr>
            <a:r>
              <a:t>Metrics</a:t>
            </a:r>
          </a:p>
        </p:txBody>
      </p:sp>
      <p:sp>
        <p:nvSpPr>
          <p:cNvPr id="463875" name="Content Placeholder 7">
            <a:extLst>
              <a:ext uri="{FF2B5EF4-FFF2-40B4-BE49-F238E27FC236}">
                <a16:creationId xmlns:a16="http://schemas.microsoft.com/office/drawing/2014/main" id="{E0CD99AC-7EC9-4BF5-A81B-AFEF727D3236}"/>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3876" name="Picture 2">
            <a:extLst>
              <a:ext uri="{FF2B5EF4-FFF2-40B4-BE49-F238E27FC236}">
                <a16:creationId xmlns:a16="http://schemas.microsoft.com/office/drawing/2014/main" id="{DB72DCA3-AD9D-4CA0-B94D-D216F4FA6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a:extLst>
              <a:ext uri="{FF2B5EF4-FFF2-40B4-BE49-F238E27FC236}">
                <a16:creationId xmlns:a16="http://schemas.microsoft.com/office/drawing/2014/main" id="{C6CD10DF-AC8D-410A-B969-512C59619C2D}"/>
              </a:ext>
            </a:extLst>
          </p:cNvPr>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
        <p:nvSpPr>
          <p:cNvPr id="463878" name="Slide Number Placeholder 7">
            <a:extLst>
              <a:ext uri="{FF2B5EF4-FFF2-40B4-BE49-F238E27FC236}">
                <a16:creationId xmlns:a16="http://schemas.microsoft.com/office/drawing/2014/main" id="{E32924BB-76C0-402B-984C-9D7F401950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2218F8-06ED-4468-8E95-6182C0A70E60}" type="slidenum">
              <a:rPr lang="en-US" altLang="en-US" smtClean="0"/>
              <a:pPr/>
              <a:t>213</a:t>
            </a:fld>
            <a:endParaRPr lang="en-US" altLang="en-US"/>
          </a:p>
        </p:txBody>
      </p:sp>
      <p:sp>
        <p:nvSpPr>
          <p:cNvPr id="8" name="TextBox 7">
            <a:extLst>
              <a:ext uri="{FF2B5EF4-FFF2-40B4-BE49-F238E27FC236}">
                <a16:creationId xmlns:a16="http://schemas.microsoft.com/office/drawing/2014/main" id="{BC070EAF-BD9C-49C2-8FCD-75E05DD7EFF9}"/>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5289411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D516F9-4E56-4AFD-A991-B8A98493A9F2}"/>
              </a:ext>
            </a:extLst>
          </p:cNvPr>
          <p:cNvSpPr>
            <a:spLocks noGrp="1"/>
          </p:cNvSpPr>
          <p:nvPr>
            <p:ph type="title"/>
          </p:nvPr>
        </p:nvSpPr>
        <p:spPr/>
        <p:txBody>
          <a:bodyPr>
            <a:normAutofit fontScale="90000"/>
          </a:bodyPr>
          <a:lstStyle/>
          <a:p>
            <a:pPr>
              <a:defRPr/>
            </a:pPr>
            <a:r>
              <a:t>Metrics</a:t>
            </a:r>
          </a:p>
        </p:txBody>
      </p:sp>
      <p:sp>
        <p:nvSpPr>
          <p:cNvPr id="465923" name="Content Placeholder 7">
            <a:extLst>
              <a:ext uri="{FF2B5EF4-FFF2-40B4-BE49-F238E27FC236}">
                <a16:creationId xmlns:a16="http://schemas.microsoft.com/office/drawing/2014/main" id="{DF573EE9-0CD3-412D-BDC8-10E9B9D81C96}"/>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5924" name="Picture 2">
            <a:extLst>
              <a:ext uri="{FF2B5EF4-FFF2-40B4-BE49-F238E27FC236}">
                <a16:creationId xmlns:a16="http://schemas.microsoft.com/office/drawing/2014/main" id="{5F67A21F-5DFA-411F-8B5A-43B109C0F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925" name="TextBox 8">
            <a:extLst>
              <a:ext uri="{FF2B5EF4-FFF2-40B4-BE49-F238E27FC236}">
                <a16:creationId xmlns:a16="http://schemas.microsoft.com/office/drawing/2014/main" id="{DF170845-DD6A-40AF-BA60-76E75D416B56}"/>
              </a:ext>
            </a:extLst>
          </p:cNvPr>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465926" name="Slide Number Placeholder 7">
            <a:extLst>
              <a:ext uri="{FF2B5EF4-FFF2-40B4-BE49-F238E27FC236}">
                <a16:creationId xmlns:a16="http://schemas.microsoft.com/office/drawing/2014/main" id="{7BF6A44D-5080-4CA2-BE6D-3A48CE1EED6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74986B-5225-4F9F-A007-6420588A10D0}" type="slidenum">
              <a:rPr lang="en-US" altLang="en-US" smtClean="0"/>
              <a:pPr/>
              <a:t>214</a:t>
            </a:fld>
            <a:endParaRPr lang="en-US" altLang="en-US"/>
          </a:p>
        </p:txBody>
      </p:sp>
      <p:sp>
        <p:nvSpPr>
          <p:cNvPr id="8" name="TextBox 7">
            <a:extLst>
              <a:ext uri="{FF2B5EF4-FFF2-40B4-BE49-F238E27FC236}">
                <a16:creationId xmlns:a16="http://schemas.microsoft.com/office/drawing/2014/main" id="{0B08C2D5-E746-44FC-9D24-FE8E6787CA0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90788176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ext Box 2">
            <a:extLst>
              <a:ext uri="{FF2B5EF4-FFF2-40B4-BE49-F238E27FC236}">
                <a16:creationId xmlns:a16="http://schemas.microsoft.com/office/drawing/2014/main" id="{E9979E1D-16F5-4497-853A-3A74538EAB1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7728B82-F5D0-4661-8AAA-B02A6C6C4D51}"/>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00CEAF98-12C4-449F-8296-E9EB35730101}"/>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estimate for any release or iteration implies cost of all the resources used delivering user stories of the release or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resource includes cost of service used from vendor, cost of human resources, cost of software/hardware used, cost of training, cost of expenses like travelling, communication etc.</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Opportunity cost is economic cost.</a:t>
            </a:r>
          </a:p>
        </p:txBody>
      </p:sp>
      <p:sp>
        <p:nvSpPr>
          <p:cNvPr id="467973" name="Content Placeholder 6">
            <a:extLst>
              <a:ext uri="{FF2B5EF4-FFF2-40B4-BE49-F238E27FC236}">
                <a16:creationId xmlns:a16="http://schemas.microsoft.com/office/drawing/2014/main" id="{399ECE8C-E67D-48F4-AFA6-15F22895A28E}"/>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67974" name="Slide Number Placeholder 8">
            <a:extLst>
              <a:ext uri="{FF2B5EF4-FFF2-40B4-BE49-F238E27FC236}">
                <a16:creationId xmlns:a16="http://schemas.microsoft.com/office/drawing/2014/main" id="{A60C6953-003B-4FDA-B91E-E6F712A637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245B40-BFC7-4215-ACEF-3C509D7DFE7C}" type="slidenum">
              <a:rPr lang="en-US" altLang="en-US" smtClean="0"/>
              <a:pPr/>
              <a:t>215</a:t>
            </a:fld>
            <a:endParaRPr lang="en-US" altLang="en-US"/>
          </a:p>
        </p:txBody>
      </p:sp>
    </p:spTree>
    <p:extLst>
      <p:ext uri="{BB962C8B-B14F-4D97-AF65-F5344CB8AC3E}">
        <p14:creationId xmlns:p14="http://schemas.microsoft.com/office/powerpoint/2010/main" val="2773753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a:extLst>
              <a:ext uri="{FF2B5EF4-FFF2-40B4-BE49-F238E27FC236}">
                <a16:creationId xmlns:a16="http://schemas.microsoft.com/office/drawing/2014/main" id="{D8D29BF5-0391-4F6D-9EFC-C81237CEF337}"/>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60AF991-B7D1-412C-A84F-F1262FE329BF}"/>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FD806D24-C183-448F-99FB-22C770892BA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Methods of estimations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Analogous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Parametric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Bottom-up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Vendor-bid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Reserve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cost estimates (range names)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Order of magnitude (-25% to +75%)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Budgetary (-10% to +25%)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Definitive (-5% to +10%)</a:t>
            </a:r>
          </a:p>
        </p:txBody>
      </p:sp>
      <p:sp>
        <p:nvSpPr>
          <p:cNvPr id="470021" name="Content Placeholder 6">
            <a:extLst>
              <a:ext uri="{FF2B5EF4-FFF2-40B4-BE49-F238E27FC236}">
                <a16:creationId xmlns:a16="http://schemas.microsoft.com/office/drawing/2014/main" id="{77972AF5-9FD2-44DD-8D37-08E5FDF6EFC0}"/>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0022" name="Slide Number Placeholder 8">
            <a:extLst>
              <a:ext uri="{FF2B5EF4-FFF2-40B4-BE49-F238E27FC236}">
                <a16:creationId xmlns:a16="http://schemas.microsoft.com/office/drawing/2014/main" id="{C4D7A949-7AD0-4EC6-BEBC-07624F024C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A1628-F80E-429B-9063-9BAB36A251D5}" type="slidenum">
              <a:rPr lang="en-US" altLang="en-US" smtClean="0"/>
              <a:pPr/>
              <a:t>216</a:t>
            </a:fld>
            <a:endParaRPr lang="en-US" altLang="en-US"/>
          </a:p>
        </p:txBody>
      </p:sp>
    </p:spTree>
    <p:extLst>
      <p:ext uri="{BB962C8B-B14F-4D97-AF65-F5344CB8AC3E}">
        <p14:creationId xmlns:p14="http://schemas.microsoft.com/office/powerpoint/2010/main" val="36044041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ext Box 2">
            <a:extLst>
              <a:ext uri="{FF2B5EF4-FFF2-40B4-BE49-F238E27FC236}">
                <a16:creationId xmlns:a16="http://schemas.microsoft.com/office/drawing/2014/main" id="{4E48C8F4-D7C3-4570-84A3-67748C081C3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1233C47-5485-4C15-BDF8-0B7DCBCC07F3}"/>
              </a:ext>
            </a:extLst>
          </p:cNvPr>
          <p:cNvSpPr>
            <a:spLocks noGrp="1"/>
          </p:cNvSpPr>
          <p:nvPr>
            <p:ph type="title"/>
          </p:nvPr>
        </p:nvSpPr>
        <p:spPr/>
        <p:txBody>
          <a:bodyPr>
            <a:normAutofit fontScale="90000"/>
          </a:bodyPr>
          <a:lstStyle/>
          <a:p>
            <a:pPr>
              <a:defRPr/>
            </a:pPr>
            <a:r>
              <a:t>Basis of Estimation</a:t>
            </a:r>
          </a:p>
        </p:txBody>
      </p:sp>
      <p:sp>
        <p:nvSpPr>
          <p:cNvPr id="472068" name="Content Placeholder 4">
            <a:extLst>
              <a:ext uri="{FF2B5EF4-FFF2-40B4-BE49-F238E27FC236}">
                <a16:creationId xmlns:a16="http://schemas.microsoft.com/office/drawing/2014/main" id="{379747F2-29DF-4279-B7FB-6526AF441878}"/>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Estimates are never absolute. There are certain assumptions related to productivity, dependency, complexity, resource availability, resource rates etc which dictates the efforts, cost, duration and quality of the product of project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 helps you determining the range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72069" name="Content Placeholder 6">
            <a:extLst>
              <a:ext uri="{FF2B5EF4-FFF2-40B4-BE49-F238E27FC236}">
                <a16:creationId xmlns:a16="http://schemas.microsoft.com/office/drawing/2014/main" id="{66958079-0BDE-401C-9AC4-00B6538112DC}"/>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2070" name="Slide Number Placeholder 8">
            <a:extLst>
              <a:ext uri="{FF2B5EF4-FFF2-40B4-BE49-F238E27FC236}">
                <a16:creationId xmlns:a16="http://schemas.microsoft.com/office/drawing/2014/main" id="{7915D19F-29EE-43F7-A037-B213C73973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7DE9DE-477F-4795-BC17-88BE71C23581}" type="slidenum">
              <a:rPr lang="en-US" altLang="en-US" smtClean="0"/>
              <a:pPr/>
              <a:t>217</a:t>
            </a:fld>
            <a:endParaRPr lang="en-US" altLang="en-US"/>
          </a:p>
        </p:txBody>
      </p:sp>
    </p:spTree>
    <p:extLst>
      <p:ext uri="{BB962C8B-B14F-4D97-AF65-F5344CB8AC3E}">
        <p14:creationId xmlns:p14="http://schemas.microsoft.com/office/powerpoint/2010/main" val="3997853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ext Box 2">
            <a:extLst>
              <a:ext uri="{FF2B5EF4-FFF2-40B4-BE49-F238E27FC236}">
                <a16:creationId xmlns:a16="http://schemas.microsoft.com/office/drawing/2014/main" id="{26CE11AF-75BB-4A66-AC48-DEAF0CBC1D0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6919D5F-6207-455D-9F83-D1AA587EF352}"/>
              </a:ext>
            </a:extLst>
          </p:cNvPr>
          <p:cNvSpPr>
            <a:spLocks noGrp="1"/>
          </p:cNvSpPr>
          <p:nvPr>
            <p:ph type="title"/>
          </p:nvPr>
        </p:nvSpPr>
        <p:spPr/>
        <p:txBody>
          <a:bodyPr>
            <a:normAutofit fontScale="90000"/>
          </a:bodyPr>
          <a:lstStyle/>
          <a:p>
            <a:pPr>
              <a:defRPr/>
            </a:pPr>
            <a:r>
              <a:t>Earn Value Management</a:t>
            </a:r>
          </a:p>
        </p:txBody>
      </p:sp>
      <p:sp>
        <p:nvSpPr>
          <p:cNvPr id="66564" name="Content Placeholder 4">
            <a:extLst>
              <a:ext uri="{FF2B5EF4-FFF2-40B4-BE49-F238E27FC236}">
                <a16:creationId xmlns:a16="http://schemas.microsoft.com/office/drawing/2014/main" id="{E791FEC1-69C5-452C-B3F4-9FB968E56539}"/>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Earned value in Agile can be calculated using story point, efforts, cost. Being a time-boxed methodology time does not change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Lets us assume that product owner has planned one product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 with three iteration and each iteration is of 2 weeks.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IEH in first, second and third iteration is 60, 60, 80 (adding resources) respectably (total 200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points of user stories to be completed in this release is 30 SP.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a:t>
            </a:r>
            <a:r>
              <a:rPr lang="en-US" b="1" dirty="0">
                <a:solidFill>
                  <a:srgbClr val="000000"/>
                </a:solidFill>
              </a:rPr>
              <a:t>Note:</a:t>
            </a:r>
            <a:r>
              <a:rPr lang="en-US" dirty="0">
                <a:solidFill>
                  <a:srgbClr val="000000"/>
                </a:solidFill>
              </a:rPr>
              <a:t> Although this approach is detrimental to agile because agile project management does not allow product owner to decide IEH to complete the stories he selected to complete in the release. But lets us assume that after some iterations of working team has stabilized the velocity and this velocity factor helps them determining IEH required to complete the release. Based on the velocity team feels confident to complete 30SP in 200 IEH. Lets assume iteration is complete and we are calculating EVM</a:t>
            </a:r>
          </a:p>
        </p:txBody>
      </p:sp>
      <p:sp>
        <p:nvSpPr>
          <p:cNvPr id="474117" name="Content Placeholder 6">
            <a:extLst>
              <a:ext uri="{FF2B5EF4-FFF2-40B4-BE49-F238E27FC236}">
                <a16:creationId xmlns:a16="http://schemas.microsoft.com/office/drawing/2014/main" id="{379FF456-5113-48CB-9BAE-586EF6E5347F}"/>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4118" name="TextBox 6">
            <a:extLst>
              <a:ext uri="{FF2B5EF4-FFF2-40B4-BE49-F238E27FC236}">
                <a16:creationId xmlns:a16="http://schemas.microsoft.com/office/drawing/2014/main" id="{83BAEEA7-AD76-465B-8EB5-D285D37F7039}"/>
              </a:ext>
            </a:extLst>
          </p:cNvPr>
          <p:cNvSpPr txBox="1">
            <a:spLocks noChangeArrowheads="1"/>
          </p:cNvSpPr>
          <p:nvPr/>
        </p:nvSpPr>
        <p:spPr bwMode="auto">
          <a:xfrm>
            <a:off x="304800" y="61722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*IEH is Ideal Engineering Hours</a:t>
            </a:r>
          </a:p>
        </p:txBody>
      </p:sp>
      <p:sp>
        <p:nvSpPr>
          <p:cNvPr id="474119" name="Slide Number Placeholder 9">
            <a:extLst>
              <a:ext uri="{FF2B5EF4-FFF2-40B4-BE49-F238E27FC236}">
                <a16:creationId xmlns:a16="http://schemas.microsoft.com/office/drawing/2014/main" id="{E2936032-AE55-407E-BA56-1A9A9EE498F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5395-F9E1-4603-ACEC-B5A529B37AD0}" type="slidenum">
              <a:rPr lang="en-US" altLang="en-US" smtClean="0"/>
              <a:pPr/>
              <a:t>218</a:t>
            </a:fld>
            <a:endParaRPr lang="en-US" altLang="en-US"/>
          </a:p>
        </p:txBody>
      </p:sp>
    </p:spTree>
    <p:extLst>
      <p:ext uri="{BB962C8B-B14F-4D97-AF65-F5344CB8AC3E}">
        <p14:creationId xmlns:p14="http://schemas.microsoft.com/office/powerpoint/2010/main" val="14899649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7DA2-2BFB-454A-BE39-3E64747F988B}"/>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53D83D77-E5A1-4C87-A745-24D24EF0A465}"/>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 1 –Story Point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Total Story Points in current release = 30</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story points to be completed at the end of 1</a:t>
            </a:r>
            <a:r>
              <a:rPr lang="en-US" baseline="30000" dirty="0">
                <a:solidFill>
                  <a:srgbClr val="000000"/>
                </a:solidFill>
              </a:rPr>
              <a:t>st</a:t>
            </a:r>
            <a:r>
              <a:rPr lang="en-US" dirty="0">
                <a:solidFill>
                  <a:srgbClr val="000000"/>
                </a:solidFill>
              </a:rPr>
              <a:t> Iteration = 8</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Completed story point =7</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More story to be completed in future iterations = 24</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EV = BAC – ETC </a:t>
            </a:r>
            <a:r>
              <a:rPr lang="en-US" dirty="0">
                <a:solidFill>
                  <a:srgbClr val="000000"/>
                </a:solidFill>
              </a:rPr>
              <a:t>=6</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Case2- Efforts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Planned efforts for current release = 200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efforts for the of 1</a:t>
            </a:r>
            <a:r>
              <a:rPr lang="en-US" baseline="30000" dirty="0">
                <a:solidFill>
                  <a:srgbClr val="000000"/>
                </a:solidFill>
              </a:rPr>
              <a:t>st</a:t>
            </a:r>
            <a:r>
              <a:rPr lang="en-US" dirty="0">
                <a:solidFill>
                  <a:srgbClr val="000000"/>
                </a:solidFill>
              </a:rPr>
              <a:t> iteration = 60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Actual efforts at the end of 1</a:t>
            </a:r>
            <a:r>
              <a:rPr lang="en-US" baseline="30000" dirty="0">
                <a:solidFill>
                  <a:srgbClr val="000000"/>
                </a:solidFill>
              </a:rPr>
              <a:t>st</a:t>
            </a:r>
            <a:r>
              <a:rPr lang="en-US" dirty="0">
                <a:solidFill>
                  <a:srgbClr val="000000"/>
                </a:solidFill>
              </a:rPr>
              <a:t> iteration = 60 IEH (Agile does not encourage over time)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Efforts required to complete remaining story points = 120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EV- Budgeted efforts for the completed user stories = BAC – ETC = 80 IEH</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you know the cost of resources you can calculate EVM based on cost also</a:t>
            </a:r>
          </a:p>
          <a:p>
            <a:pPr>
              <a:buFont typeface="Arial" charset="0"/>
              <a:buNone/>
              <a:defRPr/>
            </a:pPr>
            <a:endParaRPr lang="en-US" dirty="0"/>
          </a:p>
        </p:txBody>
      </p:sp>
      <p:sp>
        <p:nvSpPr>
          <p:cNvPr id="476164" name="Content Placeholder 3">
            <a:extLst>
              <a:ext uri="{FF2B5EF4-FFF2-40B4-BE49-F238E27FC236}">
                <a16:creationId xmlns:a16="http://schemas.microsoft.com/office/drawing/2014/main" id="{771A4238-1ED8-4987-946D-23BC1F1285F1}"/>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6165" name="Slide Number Placeholder 6">
            <a:extLst>
              <a:ext uri="{FF2B5EF4-FFF2-40B4-BE49-F238E27FC236}">
                <a16:creationId xmlns:a16="http://schemas.microsoft.com/office/drawing/2014/main" id="{3011A66D-6FEB-40E6-8097-6B3BF6B9E44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62E89B-B07E-42D2-8F41-CCA031748CF9}" type="slidenum">
              <a:rPr lang="en-US" altLang="en-US" smtClean="0"/>
              <a:pPr/>
              <a:t>219</a:t>
            </a:fld>
            <a:endParaRPr lang="en-US" altLang="en-US"/>
          </a:p>
        </p:txBody>
      </p:sp>
    </p:spTree>
    <p:extLst>
      <p:ext uri="{BB962C8B-B14F-4D97-AF65-F5344CB8AC3E}">
        <p14:creationId xmlns:p14="http://schemas.microsoft.com/office/powerpoint/2010/main" val="2423545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E87AE1A-8D8A-44CD-9482-F9D2A1CBBDD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a typeface="Microsoft YaHei" panose="020B0503020204020204" pitchFamily="34" charset="-122"/>
            </a:endParaRPr>
          </a:p>
        </p:txBody>
      </p:sp>
      <p:sp>
        <p:nvSpPr>
          <p:cNvPr id="6" name="Title 5">
            <a:extLst>
              <a:ext uri="{FF2B5EF4-FFF2-40B4-BE49-F238E27FC236}">
                <a16:creationId xmlns:a16="http://schemas.microsoft.com/office/drawing/2014/main" id="{C9C5E5AE-C391-4492-B634-7E3353795376}"/>
              </a:ext>
            </a:extLst>
          </p:cNvPr>
          <p:cNvSpPr>
            <a:spLocks noGrp="1"/>
          </p:cNvSpPr>
          <p:nvPr>
            <p:ph type="title"/>
          </p:nvPr>
        </p:nvSpPr>
        <p:spPr/>
        <p:txBody>
          <a:bodyPr>
            <a:normAutofit fontScale="90000"/>
          </a:bodyPr>
          <a:lstStyle/>
          <a:p>
            <a:pPr>
              <a:defRPr/>
            </a:pPr>
            <a:r>
              <a:rPr>
                <a:solidFill>
                  <a:srgbClr val="000000"/>
                </a:solidFill>
                <a:ea typeface="Microsoft YaHei" charset="0"/>
                <a:cs typeface="Microsoft YaHei" charset="0"/>
              </a:rPr>
              <a:t>Disclaimer</a:t>
            </a:r>
            <a:endParaRPr/>
          </a:p>
        </p:txBody>
      </p:sp>
      <p:sp>
        <p:nvSpPr>
          <p:cNvPr id="7" name="Content Placeholder 6">
            <a:extLst>
              <a:ext uri="{FF2B5EF4-FFF2-40B4-BE49-F238E27FC236}">
                <a16:creationId xmlns:a16="http://schemas.microsoft.com/office/drawing/2014/main" id="{4C18C5D2-FDB7-4DBD-B767-3DBD63756B28}"/>
              </a:ext>
            </a:extLst>
          </p:cNvPr>
          <p:cNvSpPr>
            <a:spLocks noGrp="1"/>
          </p:cNvSpPr>
          <p:nvPr>
            <p:ph idx="1"/>
          </p:nvPr>
        </p:nvSpPr>
        <p:spPr>
          <a:xfrm>
            <a:off x="381000" y="838200"/>
            <a:ext cx="8229600" cy="5105400"/>
          </a:xfrm>
        </p:spPr>
        <p:txBody>
          <a:bodyPr>
            <a:normAutofit/>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Agile project management (APM) is vast subject to cover in 21 hours, so do not expect to learn and know </a:t>
            </a:r>
            <a:r>
              <a:rPr lang="en-US" sz="2000" u="sng" dirty="0">
                <a:solidFill>
                  <a:srgbClr val="000000"/>
                </a:solidFill>
                <a:latin typeface="Arial" panose="020B0604020202020204" pitchFamily="34" charset="0"/>
                <a:ea typeface="Microsoft YaHei" charset="0"/>
                <a:cs typeface="Arial" panose="020B0604020202020204" pitchFamily="34" charset="0"/>
              </a:rPr>
              <a:t>everything</a:t>
            </a:r>
            <a:r>
              <a:rPr lang="en-US" sz="2000" dirty="0">
                <a:solidFill>
                  <a:srgbClr val="000000"/>
                </a:solidFill>
                <a:latin typeface="Arial" panose="020B0604020202020204" pitchFamily="34" charset="0"/>
                <a:ea typeface="Microsoft YaHei" charset="0"/>
                <a:cs typeface="Arial" panose="020B0604020202020204" pitchFamily="34" charset="0"/>
              </a:rPr>
              <a:t> of APM in 3 days.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 </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This training is based on PMI-ACP Examination Content Outline July 2014. So it does not promote any agile software tool or methodology.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Training is designed to help potential PMI-ACP candidates in preparing for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After the training you should study around 100 hours along with simulation exams and reference books suggested by PMI before you write your final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a:buFont typeface="Arial" charset="0"/>
              <a:buChar char="•"/>
              <a:defRPr/>
            </a:pPr>
            <a:r>
              <a:rPr lang="en-US" sz="2000" dirty="0">
                <a:latin typeface="Arial" panose="020B0604020202020204" pitchFamily="34" charset="0"/>
                <a:cs typeface="Arial" panose="020B0604020202020204" pitchFamily="34" charset="0"/>
              </a:rPr>
              <a:t>We highly appreciate your </a:t>
            </a:r>
            <a:r>
              <a:rPr lang="en-US" sz="2000" u="sng" dirty="0">
                <a:latin typeface="Arial" panose="020B0604020202020204" pitchFamily="34" charset="0"/>
                <a:cs typeface="Arial" panose="020B0604020202020204" pitchFamily="34" charset="0"/>
              </a:rPr>
              <a:t>specific</a:t>
            </a:r>
            <a:r>
              <a:rPr lang="en-US" sz="2000" dirty="0">
                <a:latin typeface="Arial" panose="020B0604020202020204" pitchFamily="34" charset="0"/>
                <a:cs typeface="Arial" panose="020B0604020202020204" pitchFamily="34" charset="0"/>
              </a:rPr>
              <a:t> feedback to improve quality of training material :-</a:t>
            </a:r>
          </a:p>
        </p:txBody>
      </p:sp>
      <p:sp>
        <p:nvSpPr>
          <p:cNvPr id="48133" name="Content Placeholder 8">
            <a:extLst>
              <a:ext uri="{FF2B5EF4-FFF2-40B4-BE49-F238E27FC236}">
                <a16:creationId xmlns:a16="http://schemas.microsoft.com/office/drawing/2014/main" id="{413088FA-C1E8-4BB3-95CF-4F9D3B435A81}"/>
              </a:ext>
            </a:extLst>
          </p:cNvPr>
          <p:cNvSpPr>
            <a:spLocks noGrp="1"/>
          </p:cNvSpPr>
          <p:nvPr>
            <p:ph sz="quarter" idx="13"/>
          </p:nvPr>
        </p:nvSpPr>
        <p:spPr/>
        <p:txBody>
          <a:bodyPr/>
          <a:lstStyle/>
          <a:p>
            <a:endParaRPr lang="en-US" altLang="en-US"/>
          </a:p>
        </p:txBody>
      </p:sp>
      <p:sp>
        <p:nvSpPr>
          <p:cNvPr id="48134" name="Slide Number Placeholder 8">
            <a:extLst>
              <a:ext uri="{FF2B5EF4-FFF2-40B4-BE49-F238E27FC236}">
                <a16:creationId xmlns:a16="http://schemas.microsoft.com/office/drawing/2014/main" id="{E7DF7EB1-9C96-4E8D-BA49-23199F60D8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20EC7D-E4D3-486E-B5C4-F15FA3E2C3DB}" type="slidenum">
              <a:rPr lang="en-US" altLang="en-US" smtClean="0"/>
              <a:pPr/>
              <a:t>22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8A76-FF32-4B77-BB9D-E7F3083CE1EA}"/>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17AE0BD9-15E7-42C1-87AE-30884FFEE7C2}"/>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8212" name="Content Placeholder 3">
            <a:extLst>
              <a:ext uri="{FF2B5EF4-FFF2-40B4-BE49-F238E27FC236}">
                <a16:creationId xmlns:a16="http://schemas.microsoft.com/office/drawing/2014/main" id="{8D36CC99-8C65-4CE6-A63C-D1C9344406F9}"/>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8213" name="Slide Number Placeholder 6">
            <a:extLst>
              <a:ext uri="{FF2B5EF4-FFF2-40B4-BE49-F238E27FC236}">
                <a16:creationId xmlns:a16="http://schemas.microsoft.com/office/drawing/2014/main" id="{7756077F-B367-4450-8757-BD4EF72D18B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671F71-58B5-4129-AB16-81460A8494E0}" type="slidenum">
              <a:rPr lang="en-US" altLang="en-US" smtClean="0"/>
              <a:pPr/>
              <a:t>220</a:t>
            </a:fld>
            <a:endParaRPr lang="en-US" altLang="en-US"/>
          </a:p>
        </p:txBody>
      </p:sp>
    </p:spTree>
    <p:extLst>
      <p:ext uri="{BB962C8B-B14F-4D97-AF65-F5344CB8AC3E}">
        <p14:creationId xmlns:p14="http://schemas.microsoft.com/office/powerpoint/2010/main" val="7352716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a:extLst>
              <a:ext uri="{FF2B5EF4-FFF2-40B4-BE49-F238E27FC236}">
                <a16:creationId xmlns:a16="http://schemas.microsoft.com/office/drawing/2014/main" id="{F7D9E5B7-C26F-4A8F-B140-0F155BF7797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98A89A70-78A2-4AA5-A278-4EF1BD517B35}"/>
              </a:ext>
            </a:extLst>
          </p:cNvPr>
          <p:cNvSpPr>
            <a:spLocks noGrp="1"/>
          </p:cNvSpPr>
          <p:nvPr>
            <p:ph type="title"/>
          </p:nvPr>
        </p:nvSpPr>
        <p:spPr/>
        <p:txBody>
          <a:bodyPr>
            <a:normAutofit fontScale="90000"/>
          </a:bodyPr>
          <a:lstStyle/>
          <a:p>
            <a:pPr>
              <a:defRPr/>
            </a:pPr>
            <a:r>
              <a:t>S Curve</a:t>
            </a:r>
          </a:p>
        </p:txBody>
      </p:sp>
      <p:sp>
        <p:nvSpPr>
          <p:cNvPr id="480260" name="Content Placeholder 5">
            <a:extLst>
              <a:ext uri="{FF2B5EF4-FFF2-40B4-BE49-F238E27FC236}">
                <a16:creationId xmlns:a16="http://schemas.microsoft.com/office/drawing/2014/main" id="{D2E81271-F400-4AD0-8576-AD04395A89F5}"/>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80261" name="Slide Number Placeholder 6">
            <a:extLst>
              <a:ext uri="{FF2B5EF4-FFF2-40B4-BE49-F238E27FC236}">
                <a16:creationId xmlns:a16="http://schemas.microsoft.com/office/drawing/2014/main" id="{72F93D08-7396-4E92-ADD8-99048A0C5EB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2C2DA1A-BFFD-42CA-B3BD-1D896414A2F1}" type="slidenum">
              <a:rPr lang="en-US" altLang="en-US" smtClean="0"/>
              <a:pPr/>
              <a:t>221</a:t>
            </a:fld>
            <a:endParaRPr lang="en-US" altLang="en-US"/>
          </a:p>
        </p:txBody>
      </p:sp>
      <p:pic>
        <p:nvPicPr>
          <p:cNvPr id="480262" name="Picture 9">
            <a:extLst>
              <a:ext uri="{FF2B5EF4-FFF2-40B4-BE49-F238E27FC236}">
                <a16:creationId xmlns:a16="http://schemas.microsoft.com/office/drawing/2014/main" id="{CC2073C7-AE17-464C-9B6C-0DF9920B9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5903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ext Box 2">
            <a:extLst>
              <a:ext uri="{FF2B5EF4-FFF2-40B4-BE49-F238E27FC236}">
                <a16:creationId xmlns:a16="http://schemas.microsoft.com/office/drawing/2014/main" id="{17DB8A05-2683-4BCD-8E5B-2AD38AAC272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F15EEBC-E05E-4A4A-9B77-FE4AAE78FAD6}"/>
              </a:ext>
            </a:extLst>
          </p:cNvPr>
          <p:cNvSpPr>
            <a:spLocks noGrp="1"/>
          </p:cNvSpPr>
          <p:nvPr>
            <p:ph type="title"/>
          </p:nvPr>
        </p:nvSpPr>
        <p:spPr/>
        <p:txBody>
          <a:bodyPr>
            <a:normAutofit fontScale="90000"/>
          </a:bodyPr>
          <a:lstStyle/>
          <a:p>
            <a:pPr>
              <a:defRPr/>
            </a:pPr>
            <a:r>
              <a:rPr dirty="0"/>
              <a:t>Recap</a:t>
            </a:r>
          </a:p>
        </p:txBody>
      </p:sp>
      <p:sp>
        <p:nvSpPr>
          <p:cNvPr id="482308" name="Content Placeholder 4">
            <a:extLst>
              <a:ext uri="{FF2B5EF4-FFF2-40B4-BE49-F238E27FC236}">
                <a16:creationId xmlns:a16="http://schemas.microsoft.com/office/drawing/2014/main" id="{DB7395A9-CABE-43B4-94D2-D82DFFF7EF63}"/>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82309" name="Content Placeholder 6">
            <a:extLst>
              <a:ext uri="{FF2B5EF4-FFF2-40B4-BE49-F238E27FC236}">
                <a16:creationId xmlns:a16="http://schemas.microsoft.com/office/drawing/2014/main" id="{D7BB2E63-5339-40E3-8E2A-A818C6A06490}"/>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82310" name="Slide Number Placeholder 8">
            <a:extLst>
              <a:ext uri="{FF2B5EF4-FFF2-40B4-BE49-F238E27FC236}">
                <a16:creationId xmlns:a16="http://schemas.microsoft.com/office/drawing/2014/main" id="{997DB07B-000C-40C8-91C7-B1D093C9DC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813979-0FBB-427F-87CF-3CC74049E6A7}" type="slidenum">
              <a:rPr lang="en-US" altLang="en-US" smtClean="0"/>
              <a:pPr/>
              <a:t>222</a:t>
            </a:fld>
            <a:endParaRPr lang="en-US" altLang="en-US"/>
          </a:p>
        </p:txBody>
      </p:sp>
    </p:spTree>
    <p:extLst>
      <p:ext uri="{BB962C8B-B14F-4D97-AF65-F5344CB8AC3E}">
        <p14:creationId xmlns:p14="http://schemas.microsoft.com/office/powerpoint/2010/main" val="7869210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Number Placeholder 3">
            <a:extLst>
              <a:ext uri="{FF2B5EF4-FFF2-40B4-BE49-F238E27FC236}">
                <a16:creationId xmlns:a16="http://schemas.microsoft.com/office/drawing/2014/main" id="{5930557B-3D45-4E5F-B7A4-DAD4F6D32E9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A3FD0D-6115-4BDA-BDCA-D8831A7D571E}" type="slidenum">
              <a:rPr lang="en-US" altLang="en-US" smtClean="0"/>
              <a:pPr/>
              <a:t>223</a:t>
            </a:fld>
            <a:endParaRPr lang="en-US" altLang="en-US"/>
          </a:p>
        </p:txBody>
      </p:sp>
    </p:spTree>
    <p:extLst>
      <p:ext uri="{BB962C8B-B14F-4D97-AF65-F5344CB8AC3E}">
        <p14:creationId xmlns:p14="http://schemas.microsoft.com/office/powerpoint/2010/main" val="30922148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solidFill>
                  <a:srgbClr val="FF0000"/>
                </a:solidFill>
              </a:rPr>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224</a:t>
            </a:fld>
            <a:endParaRPr lang="en-US"/>
          </a:p>
        </p:txBody>
      </p:sp>
    </p:spTree>
    <p:extLst>
      <p:ext uri="{BB962C8B-B14F-4D97-AF65-F5344CB8AC3E}">
        <p14:creationId xmlns:p14="http://schemas.microsoft.com/office/powerpoint/2010/main" val="417168384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a:extLst>
              <a:ext uri="{FF2B5EF4-FFF2-40B4-BE49-F238E27FC236}">
                <a16:creationId xmlns:a16="http://schemas.microsoft.com/office/drawing/2014/main" id="{F16B887B-0AD6-405D-881D-E630BDA950C2}"/>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8451" name="Title 3">
            <a:extLst>
              <a:ext uri="{FF2B5EF4-FFF2-40B4-BE49-F238E27FC236}">
                <a16:creationId xmlns:a16="http://schemas.microsoft.com/office/drawing/2014/main" id="{3BAE0D8E-CDDA-4C24-8481-DBC3DE7F66A4}"/>
              </a:ext>
            </a:extLst>
          </p:cNvPr>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5" name="Subtitle 4">
            <a:extLst>
              <a:ext uri="{FF2B5EF4-FFF2-40B4-BE49-F238E27FC236}">
                <a16:creationId xmlns:a16="http://schemas.microsoft.com/office/drawing/2014/main" id="{4620FA48-349A-4C4A-9DFC-A03C5890797D}"/>
              </a:ext>
            </a:extLst>
          </p:cNvPr>
          <p:cNvSpPr>
            <a:spLocks noGrp="1"/>
          </p:cNvSpPr>
          <p:nvPr>
            <p:ph type="subTitle" idx="1"/>
          </p:nvPr>
        </p:nvSpPr>
        <p:spPr/>
        <p:txBody>
          <a:bodyPr/>
          <a:lstStyle/>
          <a:p>
            <a:pPr>
              <a:buFont typeface="Arial" charset="0"/>
              <a:buNone/>
              <a:defRPr/>
            </a:pPr>
            <a:endParaRPr lang="en-US" dirty="0"/>
          </a:p>
        </p:txBody>
      </p:sp>
      <p:sp>
        <p:nvSpPr>
          <p:cNvPr id="488453" name="Slide Number Placeholder 6">
            <a:extLst>
              <a:ext uri="{FF2B5EF4-FFF2-40B4-BE49-F238E27FC236}">
                <a16:creationId xmlns:a16="http://schemas.microsoft.com/office/drawing/2014/main" id="{7577A642-D3A8-4853-9D35-69AA7B3306D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ABD843-0298-4348-8BE6-1CCB5C612978}" type="slidenum">
              <a:rPr lang="en-US" altLang="en-US" smtClean="0"/>
              <a:pPr/>
              <a:t>225</a:t>
            </a:fld>
            <a:endParaRPr lang="en-US" altLang="en-US"/>
          </a:p>
        </p:txBody>
      </p:sp>
    </p:spTree>
    <p:extLst>
      <p:ext uri="{BB962C8B-B14F-4D97-AF65-F5344CB8AC3E}">
        <p14:creationId xmlns:p14="http://schemas.microsoft.com/office/powerpoint/2010/main" val="40885083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Content Placeholder 4">
            <a:extLst>
              <a:ext uri="{FF2B5EF4-FFF2-40B4-BE49-F238E27FC236}">
                <a16:creationId xmlns:a16="http://schemas.microsoft.com/office/drawing/2014/main" id="{4051BE73-AA07-420E-8266-5D56E5CD0D31}"/>
              </a:ext>
            </a:extLst>
          </p:cNvPr>
          <p:cNvSpPr>
            <a:spLocks noGrp="1"/>
          </p:cNvSpPr>
          <p:nvPr>
            <p:ph idx="1"/>
          </p:nvPr>
        </p:nvSpPr>
        <p:spPr>
          <a:xfrm>
            <a:off x="381000" y="838200"/>
            <a:ext cx="8229600" cy="5105400"/>
          </a:xfrm>
        </p:spPr>
        <p:txBody>
          <a:bodyPr/>
          <a:lstStyle/>
          <a:p>
            <a:endParaRPr lang="en-US" altLang="en-US"/>
          </a:p>
          <a:p>
            <a:pPr>
              <a:buFont typeface="Arial" panose="020B0604020202020204" pitchFamily="34" charset="0"/>
              <a:buNone/>
            </a:pPr>
            <a:r>
              <a:rPr lang="en-US" altLang="en-US"/>
              <a:t>	Never ever be intellectual slave of any one, even of your parents, gurus, scripture and God. Develop sense of discrimination and use your analytical, logical capabilities.</a:t>
            </a:r>
          </a:p>
          <a:p>
            <a:endParaRPr lang="en-US" altLang="en-US"/>
          </a:p>
          <a:p>
            <a:pPr algn="r">
              <a:buFont typeface="Arial" panose="020B0604020202020204" pitchFamily="34" charset="0"/>
              <a:buNone/>
            </a:pPr>
            <a:r>
              <a:rPr lang="en-US" altLang="en-US" sz="2000"/>
              <a:t>Sri Adi Sankarcharya </a:t>
            </a:r>
            <a:endParaRPr lang="en-US" altLang="en-US"/>
          </a:p>
        </p:txBody>
      </p:sp>
      <p:sp>
        <p:nvSpPr>
          <p:cNvPr id="490499" name="Slide Number Placeholder 3">
            <a:extLst>
              <a:ext uri="{FF2B5EF4-FFF2-40B4-BE49-F238E27FC236}">
                <a16:creationId xmlns:a16="http://schemas.microsoft.com/office/drawing/2014/main" id="{D7DDB80A-BD42-4FD4-8A79-10AA75AEB571}"/>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DB936ADA-1DF9-4C42-8377-69ED699A050F}" type="slidenum">
              <a:rPr lang="en-US" altLang="en-US" sz="1800" smtClean="0">
                <a:solidFill>
                  <a:schemeClr val="bg1"/>
                </a:solidFill>
                <a:latin typeface="Arial" panose="020B0604020202020204" pitchFamily="34" charset="0"/>
              </a:rPr>
              <a:pPr algn="l" eaLnBrk="0" hangingPunct="0">
                <a:buClrTx/>
                <a:buSzTx/>
                <a:buFontTx/>
                <a:buNone/>
              </a:pPr>
              <a:t>226</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33090874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a:extLst>
              <a:ext uri="{FF2B5EF4-FFF2-40B4-BE49-F238E27FC236}">
                <a16:creationId xmlns:a16="http://schemas.microsoft.com/office/drawing/2014/main" id="{3046FF34-C8F2-464C-8286-862CFD79D06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CD4833F-9B29-4C89-926A-135750191DF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C820F7A9-33AE-4361-9747-B82EA72FA719}"/>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92549" name="Content Placeholder 6">
            <a:extLst>
              <a:ext uri="{FF2B5EF4-FFF2-40B4-BE49-F238E27FC236}">
                <a16:creationId xmlns:a16="http://schemas.microsoft.com/office/drawing/2014/main" id="{6F2615BA-96FD-4B7C-BF7C-B3069BF5669C}"/>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492550" name="Slide Number Placeholder 8">
            <a:extLst>
              <a:ext uri="{FF2B5EF4-FFF2-40B4-BE49-F238E27FC236}">
                <a16:creationId xmlns:a16="http://schemas.microsoft.com/office/drawing/2014/main" id="{9C429070-2296-4A6F-850C-9D6DE98A82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8442FD-6853-491E-8B74-A4854A75405C}" type="slidenum">
              <a:rPr lang="en-US" altLang="en-US" smtClean="0"/>
              <a:pPr/>
              <a:t>227</a:t>
            </a:fld>
            <a:endParaRPr lang="en-US" altLang="en-US"/>
          </a:p>
        </p:txBody>
      </p:sp>
    </p:spTree>
    <p:extLst>
      <p:ext uri="{BB962C8B-B14F-4D97-AF65-F5344CB8AC3E}">
        <p14:creationId xmlns:p14="http://schemas.microsoft.com/office/powerpoint/2010/main" val="477931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ext Box 2">
            <a:extLst>
              <a:ext uri="{FF2B5EF4-FFF2-40B4-BE49-F238E27FC236}">
                <a16:creationId xmlns:a16="http://schemas.microsoft.com/office/drawing/2014/main" id="{B144A3B2-2216-4F31-B78C-7375EF62CA83}"/>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BD120BB-3545-4264-9048-D0A6446EDEE3}"/>
              </a:ext>
            </a:extLst>
          </p:cNvPr>
          <p:cNvSpPr>
            <a:spLocks noGrp="1"/>
          </p:cNvSpPr>
          <p:nvPr>
            <p:ph type="title"/>
          </p:nvPr>
        </p:nvSpPr>
        <p:spPr/>
        <p:txBody>
          <a:bodyPr>
            <a:normAutofit fontScale="90000"/>
          </a:bodyPr>
          <a:lstStyle/>
          <a:p>
            <a:pPr>
              <a:defRPr/>
            </a:pPr>
            <a:r>
              <a:rPr>
                <a:solidFill>
                  <a:srgbClr val="000000"/>
                </a:solidFill>
              </a:rPr>
              <a:t>Product Roadmap</a:t>
            </a:r>
            <a:endParaRPr/>
          </a:p>
        </p:txBody>
      </p:sp>
      <p:sp>
        <p:nvSpPr>
          <p:cNvPr id="494596" name="Content Placeholder 4">
            <a:extLst>
              <a:ext uri="{FF2B5EF4-FFF2-40B4-BE49-F238E27FC236}">
                <a16:creationId xmlns:a16="http://schemas.microsoft.com/office/drawing/2014/main" id="{1752DABE-F4D2-4C40-8688-0ACEDABEB146}"/>
              </a:ext>
            </a:extLst>
          </p:cNvPr>
          <p:cNvSpPr>
            <a:spLocks noGrp="1"/>
          </p:cNvSpPr>
          <p:nvPr>
            <p:ph idx="1"/>
          </p:nvPr>
        </p:nvSpPr>
        <p:spPr>
          <a:xfrm>
            <a:off x="381000" y="838200"/>
            <a:ext cx="8229600" cy="5486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4597" name="Content Placeholder 6">
            <a:extLst>
              <a:ext uri="{FF2B5EF4-FFF2-40B4-BE49-F238E27FC236}">
                <a16:creationId xmlns:a16="http://schemas.microsoft.com/office/drawing/2014/main" id="{67D58CD6-2918-450E-9D5A-5BF953C45F9D}"/>
              </a:ext>
            </a:extLst>
          </p:cNvPr>
          <p:cNvSpPr>
            <a:spLocks noGrp="1"/>
          </p:cNvSpPr>
          <p:nvPr>
            <p:ph sz="quarter" idx="13"/>
          </p:nvPr>
        </p:nvSpPr>
        <p:spPr/>
        <p:txBody>
          <a:bodyPr/>
          <a:lstStyle/>
          <a:p>
            <a:r>
              <a:rPr lang="en-US" altLang="en-US"/>
              <a:t>Tools &amp; Techniques / Agile Analysis &amp; Design</a:t>
            </a:r>
          </a:p>
        </p:txBody>
      </p:sp>
      <p:sp>
        <p:nvSpPr>
          <p:cNvPr id="494598" name="Slide Number Placeholder 8">
            <a:extLst>
              <a:ext uri="{FF2B5EF4-FFF2-40B4-BE49-F238E27FC236}">
                <a16:creationId xmlns:a16="http://schemas.microsoft.com/office/drawing/2014/main" id="{59C8B18C-9123-438E-AE67-BED79D9D91C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6A7F57-CD84-4E50-A201-11DFD00D8527}" type="slidenum">
              <a:rPr lang="en-US" altLang="en-US" smtClean="0"/>
              <a:pPr/>
              <a:t>228</a:t>
            </a:fld>
            <a:endParaRPr lang="en-US" altLang="en-US"/>
          </a:p>
        </p:txBody>
      </p:sp>
    </p:spTree>
    <p:extLst>
      <p:ext uri="{BB962C8B-B14F-4D97-AF65-F5344CB8AC3E}">
        <p14:creationId xmlns:p14="http://schemas.microsoft.com/office/powerpoint/2010/main" val="37492896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37F766-0B6E-4589-929E-18BC750FC32A}"/>
              </a:ext>
            </a:extLst>
          </p:cNvPr>
          <p:cNvSpPr>
            <a:spLocks noGrp="1"/>
          </p:cNvSpPr>
          <p:nvPr>
            <p:ph type="title"/>
          </p:nvPr>
        </p:nvSpPr>
        <p:spPr/>
        <p:txBody>
          <a:bodyPr>
            <a:normAutofit fontScale="90000"/>
          </a:bodyPr>
          <a:lstStyle/>
          <a:p>
            <a:pPr>
              <a:defRPr/>
            </a:pPr>
            <a:r>
              <a:t>Product Roadmap</a:t>
            </a:r>
          </a:p>
        </p:txBody>
      </p:sp>
      <p:sp>
        <p:nvSpPr>
          <p:cNvPr id="496643" name="Content Placeholder 6">
            <a:extLst>
              <a:ext uri="{FF2B5EF4-FFF2-40B4-BE49-F238E27FC236}">
                <a16:creationId xmlns:a16="http://schemas.microsoft.com/office/drawing/2014/main" id="{7B6998E9-9879-449A-B98C-DBB820D6F96D}"/>
              </a:ext>
            </a:extLst>
          </p:cNvPr>
          <p:cNvSpPr>
            <a:spLocks noGrp="1"/>
          </p:cNvSpPr>
          <p:nvPr>
            <p:ph sz="quarter" idx="13"/>
          </p:nvPr>
        </p:nvSpPr>
        <p:spPr/>
        <p:txBody>
          <a:bodyPr/>
          <a:lstStyle/>
          <a:p>
            <a:r>
              <a:rPr lang="en-US" altLang="en-US"/>
              <a:t>Tools &amp; Techniques / Agile Analysis &amp; Design</a:t>
            </a:r>
          </a:p>
        </p:txBody>
      </p:sp>
      <p:pic>
        <p:nvPicPr>
          <p:cNvPr id="496644" name="Picture 8" descr="http://business-docs.co.uk/wp-content/uploads/2011/10/14-company-roadmap-02-850.jpg">
            <a:extLst>
              <a:ext uri="{FF2B5EF4-FFF2-40B4-BE49-F238E27FC236}">
                <a16:creationId xmlns:a16="http://schemas.microsoft.com/office/drawing/2014/main" id="{C817EB35-CEF0-4B00-A627-656C9C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645" name="Slide Number Placeholder 7">
            <a:extLst>
              <a:ext uri="{FF2B5EF4-FFF2-40B4-BE49-F238E27FC236}">
                <a16:creationId xmlns:a16="http://schemas.microsoft.com/office/drawing/2014/main" id="{2DEB142B-E632-4E00-8D8D-46CA8B3D05A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B8800-D988-4667-8D67-EACE7EFEC089}" type="slidenum">
              <a:rPr lang="en-US" altLang="en-US" smtClean="0"/>
              <a:pPr/>
              <a:t>229</a:t>
            </a:fld>
            <a:endParaRPr lang="en-US" altLang="en-US"/>
          </a:p>
        </p:txBody>
      </p:sp>
      <p:sp>
        <p:nvSpPr>
          <p:cNvPr id="7" name="TextBox 6">
            <a:extLst>
              <a:ext uri="{FF2B5EF4-FFF2-40B4-BE49-F238E27FC236}">
                <a16:creationId xmlns:a16="http://schemas.microsoft.com/office/drawing/2014/main" id="{7254EC94-593F-4FD2-AE69-558F43ABA8C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7173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9EAEB-BE78-43E7-9F8B-7AAC0001C612}"/>
              </a:ext>
            </a:extLst>
          </p:cNvPr>
          <p:cNvSpPr>
            <a:spLocks noGrp="1"/>
          </p:cNvSpPr>
          <p:nvPr>
            <p:ph type="title"/>
          </p:nvPr>
        </p:nvSpPr>
        <p:spPr/>
        <p:txBody>
          <a:bodyPr>
            <a:normAutofit fontScale="90000"/>
          </a:bodyPr>
          <a:lstStyle/>
          <a:p>
            <a:pPr>
              <a:defRPr/>
            </a:pPr>
            <a:r>
              <a:t>Some Confusing Terminologies</a:t>
            </a:r>
          </a:p>
        </p:txBody>
      </p:sp>
      <p:sp>
        <p:nvSpPr>
          <p:cNvPr id="9219" name="Content Placeholder 4">
            <a:extLst>
              <a:ext uri="{FF2B5EF4-FFF2-40B4-BE49-F238E27FC236}">
                <a16:creationId xmlns:a16="http://schemas.microsoft.com/office/drawing/2014/main" id="{FFC41675-6FF7-4483-AC2E-79126C69E499}"/>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b="1" dirty="0"/>
              <a:t>Values -&gt; Principles -&gt; Practices</a:t>
            </a:r>
          </a:p>
          <a:p>
            <a:pPr lvl="1">
              <a:buFont typeface="Arial" charset="0"/>
              <a:buChar char="–"/>
              <a:defRPr/>
            </a:pPr>
            <a:r>
              <a:rPr lang="en-US" dirty="0"/>
              <a:t>Values and Principles are Unchanging foundation in Agile. Practices are industry specific.</a:t>
            </a:r>
          </a:p>
          <a:p>
            <a:pPr lvl="1">
              <a:buFont typeface="Arial" charset="0"/>
              <a:buChar char="–"/>
              <a:defRPr/>
            </a:pPr>
            <a:r>
              <a:rPr lang="en-US" dirty="0"/>
              <a:t>Principles are based on values. Practices are based on Principles</a:t>
            </a:r>
          </a:p>
          <a:p>
            <a:pPr>
              <a:buFont typeface="Arial" charset="0"/>
              <a:buChar char="•"/>
              <a:defRPr/>
            </a:pPr>
            <a:r>
              <a:rPr lang="en-US" b="1" dirty="0"/>
              <a:t>Knowledge &amp; skills </a:t>
            </a:r>
            <a:r>
              <a:rPr lang="en-US" dirty="0"/>
              <a:t>are virtues of the person to whom they belongs</a:t>
            </a:r>
          </a:p>
          <a:p>
            <a:pPr>
              <a:buFont typeface="Arial" charset="0"/>
              <a:buChar char="•"/>
              <a:defRPr/>
            </a:pPr>
            <a:r>
              <a:rPr lang="en-US" b="1" dirty="0"/>
              <a:t>Tools &amp; Techniques </a:t>
            </a:r>
            <a:r>
              <a:rPr lang="en-US" dirty="0"/>
              <a:t>are external to the person they are not virtues of person.</a:t>
            </a:r>
          </a:p>
          <a:p>
            <a:pPr>
              <a:buFont typeface="Arial" charset="0"/>
              <a:buChar char="•"/>
              <a:defRPr/>
            </a:pPr>
            <a:r>
              <a:rPr lang="en-US" dirty="0"/>
              <a:t>You need to have knowledge &amp; master the skill to deliver good results in some field of work but available tools and techniques improves the quality, reduce time and cost.</a:t>
            </a:r>
          </a:p>
          <a:p>
            <a:pPr>
              <a:buFont typeface="Arial" charset="0"/>
              <a:buNone/>
              <a:defRPr/>
            </a:pPr>
            <a:r>
              <a:rPr lang="en-US" sz="3800" b="1" dirty="0"/>
              <a:t>Examples</a:t>
            </a:r>
            <a:endParaRPr lang="en-US" b="1" dirty="0"/>
          </a:p>
          <a:p>
            <a:pPr>
              <a:buFont typeface="Arial" charset="0"/>
              <a:buChar char="•"/>
              <a:defRPr/>
            </a:pPr>
            <a:r>
              <a:rPr lang="en-US" dirty="0"/>
              <a:t>Mary can conduct a online-training workshop on project Management. In this case</a:t>
            </a:r>
          </a:p>
          <a:p>
            <a:pPr lvl="1">
              <a:buFont typeface="Arial" charset="0"/>
              <a:buChar char="–"/>
              <a:defRPr/>
            </a:pPr>
            <a:r>
              <a:rPr lang="en-US" dirty="0"/>
              <a:t>Tool &amp; Tech: Online Training Workshop Facilitation</a:t>
            </a:r>
          </a:p>
          <a:p>
            <a:pPr lvl="1">
              <a:buFont typeface="Arial" charset="0"/>
              <a:buChar char="–"/>
              <a:defRPr/>
            </a:pPr>
            <a:r>
              <a:rPr lang="en-US" dirty="0"/>
              <a:t>Knowledge &amp; Skills : Subject knowledge about Project Management</a:t>
            </a:r>
          </a:p>
          <a:p>
            <a:pPr>
              <a:buFont typeface="Arial" charset="0"/>
              <a:buChar char="•"/>
              <a:defRPr/>
            </a:pPr>
            <a:r>
              <a:rPr lang="en-US" dirty="0"/>
              <a:t>Ram can make table</a:t>
            </a:r>
          </a:p>
          <a:p>
            <a:pPr lvl="1">
              <a:buFont typeface="Arial" charset="0"/>
              <a:buChar char="–"/>
              <a:defRPr/>
            </a:pPr>
            <a:r>
              <a:rPr lang="en-US" dirty="0"/>
              <a:t>Knowledge &amp; Skills: Knowledge about wood, designs, skill of carpentering.</a:t>
            </a:r>
          </a:p>
          <a:p>
            <a:pPr lvl="1">
              <a:buFont typeface="Arial" charset="0"/>
              <a:buChar char="–"/>
              <a:defRPr/>
            </a:pPr>
            <a:r>
              <a:rPr lang="en-US" dirty="0"/>
              <a:t>Tools &amp; Tech: Wood, hammer, saw etc.</a:t>
            </a:r>
          </a:p>
        </p:txBody>
      </p:sp>
      <p:sp>
        <p:nvSpPr>
          <p:cNvPr id="50180" name="Content Placeholder 6">
            <a:extLst>
              <a:ext uri="{FF2B5EF4-FFF2-40B4-BE49-F238E27FC236}">
                <a16:creationId xmlns:a16="http://schemas.microsoft.com/office/drawing/2014/main" id="{2CA75675-96CE-4552-8764-DF8744C3C5B2}"/>
              </a:ext>
            </a:extLst>
          </p:cNvPr>
          <p:cNvSpPr>
            <a:spLocks noGrp="1"/>
          </p:cNvSpPr>
          <p:nvPr>
            <p:ph sz="quarter" idx="13"/>
          </p:nvPr>
        </p:nvSpPr>
        <p:spPr/>
        <p:txBody>
          <a:bodyPr/>
          <a:lstStyle/>
          <a:p>
            <a:endParaRPr lang="en-US" altLang="en-US"/>
          </a:p>
        </p:txBody>
      </p:sp>
      <p:sp>
        <p:nvSpPr>
          <p:cNvPr id="50181" name="Slide Number Placeholder 6">
            <a:extLst>
              <a:ext uri="{FF2B5EF4-FFF2-40B4-BE49-F238E27FC236}">
                <a16:creationId xmlns:a16="http://schemas.microsoft.com/office/drawing/2014/main" id="{F1E58889-91AB-480D-A850-73518AA64C6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E8953A-A2D7-4A93-BB9D-EF0DF466BC06}" type="slidenum">
              <a:rPr lang="en-US" altLang="en-US" smtClean="0"/>
              <a:pPr/>
              <a:t>23</a:t>
            </a:fld>
            <a:endParaRPr lang="en-US"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ext Box 2">
            <a:extLst>
              <a:ext uri="{FF2B5EF4-FFF2-40B4-BE49-F238E27FC236}">
                <a16:creationId xmlns:a16="http://schemas.microsoft.com/office/drawing/2014/main" id="{A6F2CE66-FED4-4A03-BBE7-7BE4CD457BA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98691" name="Title 3">
            <a:extLst>
              <a:ext uri="{FF2B5EF4-FFF2-40B4-BE49-F238E27FC236}">
                <a16:creationId xmlns:a16="http://schemas.microsoft.com/office/drawing/2014/main" id="{8E28CA1E-BC19-4720-8872-A8B54059EB2F}"/>
              </a:ext>
            </a:extLst>
          </p:cNvPr>
          <p:cNvSpPr>
            <a:spLocks noGrp="1"/>
          </p:cNvSpPr>
          <p:nvPr>
            <p:ph type="ctrTitle"/>
          </p:nvPr>
        </p:nvSpPr>
        <p:spPr/>
        <p:txBody>
          <a:bodyPr/>
          <a:lstStyle/>
          <a:p>
            <a:r>
              <a:rPr altLang="en-US"/>
              <a:t>Backlogs</a:t>
            </a:r>
            <a:br>
              <a:rPr altLang="en-US"/>
            </a:br>
            <a:br>
              <a:rPr altLang="en-US" sz="2200"/>
            </a:br>
            <a:r>
              <a:rPr altLang="en-US" sz="2200"/>
              <a:t>Tools &amp; Techniques / Agile Analysis &amp; Design/ Backlog</a:t>
            </a:r>
            <a:endParaRPr altLang="en-US"/>
          </a:p>
        </p:txBody>
      </p:sp>
      <p:sp>
        <p:nvSpPr>
          <p:cNvPr id="498692" name="Content Placeholder 4">
            <a:extLst>
              <a:ext uri="{FF2B5EF4-FFF2-40B4-BE49-F238E27FC236}">
                <a16:creationId xmlns:a16="http://schemas.microsoft.com/office/drawing/2014/main" id="{7B1667FD-B198-46E2-BF0E-06A159B0FF11}"/>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Product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Release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Sprint Backlog</a:t>
            </a:r>
          </a:p>
        </p:txBody>
      </p:sp>
      <p:sp>
        <p:nvSpPr>
          <p:cNvPr id="498693" name="Slide Number Placeholder 8">
            <a:extLst>
              <a:ext uri="{FF2B5EF4-FFF2-40B4-BE49-F238E27FC236}">
                <a16:creationId xmlns:a16="http://schemas.microsoft.com/office/drawing/2014/main" id="{E36830AA-0743-4A07-9291-2D249FD36E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747851-8C8E-481F-AA31-9DE74B46D346}" type="slidenum">
              <a:rPr lang="en-US" altLang="en-US" smtClean="0"/>
              <a:pPr/>
              <a:t>230</a:t>
            </a:fld>
            <a:endParaRPr lang="en-US" altLang="en-US"/>
          </a:p>
        </p:txBody>
      </p:sp>
    </p:spTree>
    <p:extLst>
      <p:ext uri="{BB962C8B-B14F-4D97-AF65-F5344CB8AC3E}">
        <p14:creationId xmlns:p14="http://schemas.microsoft.com/office/powerpoint/2010/main" val="17733921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C6C3-2EC5-4B0D-86B0-C75C8A9720E1}"/>
              </a:ext>
            </a:extLst>
          </p:cNvPr>
          <p:cNvSpPr>
            <a:spLocks noGrp="1"/>
          </p:cNvSpPr>
          <p:nvPr>
            <p:ph type="title"/>
          </p:nvPr>
        </p:nvSpPr>
        <p:spPr/>
        <p:txBody>
          <a:bodyPr>
            <a:normAutofit fontScale="90000"/>
          </a:bodyPr>
          <a:lstStyle/>
          <a:p>
            <a:pPr>
              <a:defRPr/>
            </a:pPr>
            <a:r>
              <a:t>Backlog</a:t>
            </a:r>
          </a:p>
        </p:txBody>
      </p:sp>
      <p:sp>
        <p:nvSpPr>
          <p:cNvPr id="500739" name="Content Placeholder 2">
            <a:extLst>
              <a:ext uri="{FF2B5EF4-FFF2-40B4-BE49-F238E27FC236}">
                <a16:creationId xmlns:a16="http://schemas.microsoft.com/office/drawing/2014/main" id="{72A9215B-692D-49AF-9343-A5E68DB44FD0}"/>
              </a:ext>
            </a:extLst>
          </p:cNvPr>
          <p:cNvSpPr>
            <a:spLocks noGrp="1"/>
          </p:cNvSpPr>
          <p:nvPr>
            <p:ph sz="quarter" idx="13"/>
          </p:nvPr>
        </p:nvSpPr>
        <p:spPr/>
        <p:txBody>
          <a:bodyPr/>
          <a:lstStyle/>
          <a:p>
            <a:r>
              <a:rPr lang="en-US" altLang="en-US"/>
              <a:t>Tools &amp; Techniques / Agile Analysis &amp; Design/ Backlog</a:t>
            </a:r>
          </a:p>
        </p:txBody>
      </p:sp>
      <p:pic>
        <p:nvPicPr>
          <p:cNvPr id="500740" name="Picture 1">
            <a:extLst>
              <a:ext uri="{FF2B5EF4-FFF2-40B4-BE49-F238E27FC236}">
                <a16:creationId xmlns:a16="http://schemas.microsoft.com/office/drawing/2014/main" id="{C084918A-1B7B-4D8E-AC61-694EBCA39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6">
            <a:extLst>
              <a:ext uri="{FF2B5EF4-FFF2-40B4-BE49-F238E27FC236}">
                <a16:creationId xmlns:a16="http://schemas.microsoft.com/office/drawing/2014/main" id="{89C25F77-BEAB-4F37-88EE-1D056DC302BA}"/>
              </a:ext>
            </a:extLst>
          </p:cNvPr>
          <p:cNvSpPr>
            <a:spLocks noChangeArrowheads="1"/>
          </p:cNvSpPr>
          <p:nvPr/>
        </p:nvSpPr>
        <p:spPr bwMode="auto">
          <a:xfrm>
            <a:off x="3505200" y="838200"/>
            <a:ext cx="262890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500742" name="TextBox 7">
            <a:extLst>
              <a:ext uri="{FF2B5EF4-FFF2-40B4-BE49-F238E27FC236}">
                <a16:creationId xmlns:a16="http://schemas.microsoft.com/office/drawing/2014/main" id="{55F2C326-247F-4EFC-A620-1820ACE4FFAD}"/>
              </a:ext>
            </a:extLst>
          </p:cNvPr>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500743" name="Slide Number Placeholder 8">
            <a:extLst>
              <a:ext uri="{FF2B5EF4-FFF2-40B4-BE49-F238E27FC236}">
                <a16:creationId xmlns:a16="http://schemas.microsoft.com/office/drawing/2014/main" id="{D42F3733-F9CD-4E1A-9C00-284E13FB19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7662A5-DF6A-4E31-9E81-DB968F55F783}" type="slidenum">
              <a:rPr lang="en-US" altLang="en-US" smtClean="0"/>
              <a:pPr/>
              <a:t>231</a:t>
            </a:fld>
            <a:endParaRPr lang="en-US" altLang="en-US"/>
          </a:p>
        </p:txBody>
      </p:sp>
    </p:spTree>
    <p:extLst>
      <p:ext uri="{BB962C8B-B14F-4D97-AF65-F5344CB8AC3E}">
        <p14:creationId xmlns:p14="http://schemas.microsoft.com/office/powerpoint/2010/main" val="202157507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2ED4-2F44-406B-9CCE-0316BE4711E1}"/>
              </a:ext>
            </a:extLst>
          </p:cNvPr>
          <p:cNvSpPr>
            <a:spLocks noGrp="1"/>
          </p:cNvSpPr>
          <p:nvPr>
            <p:ph type="title"/>
          </p:nvPr>
        </p:nvSpPr>
        <p:spPr/>
        <p:txBody>
          <a:bodyPr>
            <a:normAutofit fontScale="90000"/>
          </a:bodyPr>
          <a:lstStyle/>
          <a:p>
            <a:pPr>
              <a:defRPr/>
            </a:pPr>
            <a:r>
              <a:t>Backlog</a:t>
            </a:r>
          </a:p>
        </p:txBody>
      </p:sp>
      <p:sp>
        <p:nvSpPr>
          <p:cNvPr id="502787" name="Content Placeholder 3">
            <a:extLst>
              <a:ext uri="{FF2B5EF4-FFF2-40B4-BE49-F238E27FC236}">
                <a16:creationId xmlns:a16="http://schemas.microsoft.com/office/drawing/2014/main" id="{F1681BF5-BBD8-47ED-B879-7F9DE412538F}"/>
              </a:ext>
            </a:extLst>
          </p:cNvPr>
          <p:cNvSpPr>
            <a:spLocks noGrp="1"/>
          </p:cNvSpPr>
          <p:nvPr>
            <p:ph sz="quarter" idx="13"/>
          </p:nvPr>
        </p:nvSpPr>
        <p:spPr/>
        <p:txBody>
          <a:bodyPr/>
          <a:lstStyle/>
          <a:p>
            <a:r>
              <a:rPr lang="en-US" altLang="en-US"/>
              <a:t>Tools &amp; Techniques / Agile Analysis &amp; Design/ Backlog</a:t>
            </a:r>
          </a:p>
          <a:p>
            <a:endParaRPr lang="en-US" altLang="en-US"/>
          </a:p>
        </p:txBody>
      </p:sp>
      <p:pic>
        <p:nvPicPr>
          <p:cNvPr id="502788" name="Picture 3">
            <a:extLst>
              <a:ext uri="{FF2B5EF4-FFF2-40B4-BE49-F238E27FC236}">
                <a16:creationId xmlns:a16="http://schemas.microsoft.com/office/drawing/2014/main" id="{9863C50F-5AAA-4CF3-B388-9BA71EC8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789" name="Rectangle 7">
            <a:extLst>
              <a:ext uri="{FF2B5EF4-FFF2-40B4-BE49-F238E27FC236}">
                <a16:creationId xmlns:a16="http://schemas.microsoft.com/office/drawing/2014/main" id="{11C5AF2E-4AE1-4BCF-9693-FB0FE0EAE96A}"/>
              </a:ext>
            </a:extLst>
          </p:cNvPr>
          <p:cNvSpPr>
            <a:spLocks noChangeArrowheads="1"/>
          </p:cNvSpPr>
          <p:nvPr/>
        </p:nvSpPr>
        <p:spPr bwMode="auto">
          <a:xfrm>
            <a:off x="3352800" y="838200"/>
            <a:ext cx="2632075"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2790" name="TextBox 8">
            <a:extLst>
              <a:ext uri="{FF2B5EF4-FFF2-40B4-BE49-F238E27FC236}">
                <a16:creationId xmlns:a16="http://schemas.microsoft.com/office/drawing/2014/main" id="{819A92D1-7495-42C6-9AD1-7E269F39E047}"/>
              </a:ext>
            </a:extLst>
          </p:cNvPr>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502791" name="Slide Number Placeholder 8">
            <a:extLst>
              <a:ext uri="{FF2B5EF4-FFF2-40B4-BE49-F238E27FC236}">
                <a16:creationId xmlns:a16="http://schemas.microsoft.com/office/drawing/2014/main" id="{704E7A17-867A-4A5C-B3C4-A18B9D7098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D1C47C-D182-4E7E-969E-50D191BE4C93}" type="slidenum">
              <a:rPr lang="en-US" altLang="en-US" smtClean="0"/>
              <a:pPr/>
              <a:t>232</a:t>
            </a:fld>
            <a:endParaRPr lang="en-US" altLang="en-US"/>
          </a:p>
        </p:txBody>
      </p:sp>
    </p:spTree>
    <p:extLst>
      <p:ext uri="{BB962C8B-B14F-4D97-AF65-F5344CB8AC3E}">
        <p14:creationId xmlns:p14="http://schemas.microsoft.com/office/powerpoint/2010/main" val="65635891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B955-70B9-4E82-8A3C-6915BDE366DC}"/>
              </a:ext>
            </a:extLst>
          </p:cNvPr>
          <p:cNvSpPr>
            <a:spLocks noGrp="1"/>
          </p:cNvSpPr>
          <p:nvPr>
            <p:ph type="title"/>
          </p:nvPr>
        </p:nvSpPr>
        <p:spPr/>
        <p:txBody>
          <a:bodyPr>
            <a:normAutofit fontScale="90000"/>
          </a:bodyPr>
          <a:lstStyle/>
          <a:p>
            <a:pPr>
              <a:defRPr/>
            </a:pPr>
            <a:r>
              <a:t>Backlog</a:t>
            </a:r>
          </a:p>
        </p:txBody>
      </p:sp>
      <p:sp>
        <p:nvSpPr>
          <p:cNvPr id="72707" name="Content Placeholder 2">
            <a:extLst>
              <a:ext uri="{FF2B5EF4-FFF2-40B4-BE49-F238E27FC236}">
                <a16:creationId xmlns:a16="http://schemas.microsoft.com/office/drawing/2014/main" id="{3AB37036-D500-4D7B-B7A9-F460F7E6FC12}"/>
              </a:ext>
            </a:extLst>
          </p:cNvPr>
          <p:cNvSpPr>
            <a:spLocks noGrp="1"/>
          </p:cNvSpPr>
          <p:nvPr>
            <p:ph idx="1"/>
          </p:nvPr>
        </p:nvSpPr>
        <p:spPr>
          <a:xfrm>
            <a:off x="381000" y="838200"/>
            <a:ext cx="8229600" cy="5105400"/>
          </a:xfrm>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4836" name="Content Placeholder 3">
            <a:extLst>
              <a:ext uri="{FF2B5EF4-FFF2-40B4-BE49-F238E27FC236}">
                <a16:creationId xmlns:a16="http://schemas.microsoft.com/office/drawing/2014/main" id="{D573E90F-7CA8-4C5D-9EDB-87E4E92F4A53}"/>
              </a:ext>
            </a:extLst>
          </p:cNvPr>
          <p:cNvSpPr>
            <a:spLocks noGrp="1"/>
          </p:cNvSpPr>
          <p:nvPr>
            <p:ph sz="quarter" idx="13"/>
          </p:nvPr>
        </p:nvSpPr>
        <p:spPr/>
        <p:txBody>
          <a:bodyPr/>
          <a:lstStyle/>
          <a:p>
            <a:r>
              <a:rPr lang="en-US" altLang="en-US"/>
              <a:t>Tools &amp; Techniques / Agile Analysis &amp; Design/ Backlog</a:t>
            </a:r>
          </a:p>
        </p:txBody>
      </p:sp>
      <p:sp>
        <p:nvSpPr>
          <p:cNvPr id="504837" name="Slide Number Placeholder 6">
            <a:extLst>
              <a:ext uri="{FF2B5EF4-FFF2-40B4-BE49-F238E27FC236}">
                <a16:creationId xmlns:a16="http://schemas.microsoft.com/office/drawing/2014/main" id="{4A3537AA-6B1F-484D-9C1D-7AC24C89D0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56B0AC-8EE4-4CAC-8A07-DE5C71744699}" type="slidenum">
              <a:rPr lang="en-US" altLang="en-US" smtClean="0"/>
              <a:pPr/>
              <a:t>233</a:t>
            </a:fld>
            <a:endParaRPr lang="en-US" altLang="en-US"/>
          </a:p>
        </p:txBody>
      </p:sp>
    </p:spTree>
    <p:extLst>
      <p:ext uri="{BB962C8B-B14F-4D97-AF65-F5344CB8AC3E}">
        <p14:creationId xmlns:p14="http://schemas.microsoft.com/office/powerpoint/2010/main" val="333366679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48F-A48E-4759-AF3E-DB8BA09D4103}"/>
              </a:ext>
            </a:extLst>
          </p:cNvPr>
          <p:cNvSpPr>
            <a:spLocks noGrp="1"/>
          </p:cNvSpPr>
          <p:nvPr>
            <p:ph type="title"/>
          </p:nvPr>
        </p:nvSpPr>
        <p:spPr/>
        <p:txBody>
          <a:bodyPr>
            <a:normAutofit fontScale="90000"/>
          </a:bodyPr>
          <a:lstStyle/>
          <a:p>
            <a:pPr>
              <a:defRPr/>
            </a:pPr>
            <a:r>
              <a:t>Backlog</a:t>
            </a:r>
          </a:p>
        </p:txBody>
      </p:sp>
      <p:sp>
        <p:nvSpPr>
          <p:cNvPr id="3" name="Content Placeholder 2">
            <a:extLst>
              <a:ext uri="{FF2B5EF4-FFF2-40B4-BE49-F238E27FC236}">
                <a16:creationId xmlns:a16="http://schemas.microsoft.com/office/drawing/2014/main" id="{DB62F24E-AD4B-4BF0-A70C-5C1962D8B4B0}"/>
              </a:ext>
            </a:extLst>
          </p:cNvPr>
          <p:cNvSpPr>
            <a:spLocks noGrp="1"/>
          </p:cNvSpPr>
          <p:nvPr>
            <p:ph idx="1"/>
          </p:nvPr>
        </p:nvSpPr>
        <p:spPr>
          <a:xfrm>
            <a:off x="381000" y="838200"/>
            <a:ext cx="8229600" cy="5105400"/>
          </a:xfrm>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6884" name="Content Placeholder 3">
            <a:extLst>
              <a:ext uri="{FF2B5EF4-FFF2-40B4-BE49-F238E27FC236}">
                <a16:creationId xmlns:a16="http://schemas.microsoft.com/office/drawing/2014/main" id="{703BE3F9-D9D1-4B8A-9BBF-CABA5A736CC7}"/>
              </a:ext>
            </a:extLst>
          </p:cNvPr>
          <p:cNvSpPr>
            <a:spLocks noGrp="1"/>
          </p:cNvSpPr>
          <p:nvPr>
            <p:ph sz="quarter" idx="13"/>
          </p:nvPr>
        </p:nvSpPr>
        <p:spPr/>
        <p:txBody>
          <a:bodyPr/>
          <a:lstStyle/>
          <a:p>
            <a:r>
              <a:rPr lang="en-US" altLang="en-US"/>
              <a:t>Tools &amp; Techniques / Agile Analysis &amp; Design/ Backlog</a:t>
            </a:r>
          </a:p>
        </p:txBody>
      </p:sp>
      <p:sp>
        <p:nvSpPr>
          <p:cNvPr id="506885" name="Slide Number Placeholder 6">
            <a:extLst>
              <a:ext uri="{FF2B5EF4-FFF2-40B4-BE49-F238E27FC236}">
                <a16:creationId xmlns:a16="http://schemas.microsoft.com/office/drawing/2014/main" id="{AC33CF1B-BDB1-472C-92EA-D835F3988F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F9A920-7A36-48AD-8680-482274CF118A}" type="slidenum">
              <a:rPr lang="en-US" altLang="en-US" smtClean="0"/>
              <a:pPr/>
              <a:t>234</a:t>
            </a:fld>
            <a:endParaRPr lang="en-US" altLang="en-US"/>
          </a:p>
        </p:txBody>
      </p:sp>
    </p:spTree>
    <p:extLst>
      <p:ext uri="{BB962C8B-B14F-4D97-AF65-F5344CB8AC3E}">
        <p14:creationId xmlns:p14="http://schemas.microsoft.com/office/powerpoint/2010/main" val="354224153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31CE6-AB88-4450-8C42-B53F711B0986}"/>
              </a:ext>
            </a:extLst>
          </p:cNvPr>
          <p:cNvSpPr>
            <a:spLocks noGrp="1"/>
          </p:cNvSpPr>
          <p:nvPr>
            <p:ph type="title"/>
          </p:nvPr>
        </p:nvSpPr>
        <p:spPr/>
        <p:txBody>
          <a:bodyPr>
            <a:normAutofit fontScale="90000"/>
          </a:bodyPr>
          <a:lstStyle/>
          <a:p>
            <a:pPr>
              <a:defRPr/>
            </a:pPr>
            <a:r>
              <a:t>Backlog</a:t>
            </a:r>
          </a:p>
        </p:txBody>
      </p:sp>
      <p:sp>
        <p:nvSpPr>
          <p:cNvPr id="508931" name="Content Placeholder 6">
            <a:extLst>
              <a:ext uri="{FF2B5EF4-FFF2-40B4-BE49-F238E27FC236}">
                <a16:creationId xmlns:a16="http://schemas.microsoft.com/office/drawing/2014/main" id="{B0AA6BDA-C97F-4F0D-B9B7-9823446F8F38}"/>
              </a:ext>
            </a:extLst>
          </p:cNvPr>
          <p:cNvSpPr>
            <a:spLocks noGrp="1"/>
          </p:cNvSpPr>
          <p:nvPr>
            <p:ph sz="quarter" idx="13"/>
          </p:nvPr>
        </p:nvSpPr>
        <p:spPr/>
        <p:txBody>
          <a:bodyPr/>
          <a:lstStyle/>
          <a:p>
            <a:r>
              <a:rPr lang="en-US" altLang="en-US"/>
              <a:t>Tools &amp; Techniques / Agile Analysis &amp; Design/ Backlog</a:t>
            </a:r>
          </a:p>
        </p:txBody>
      </p:sp>
      <p:pic>
        <p:nvPicPr>
          <p:cNvPr id="508932" name="Picture 2" descr="http://www.mountaingoatsoftware.com/system/hidden_asset/file/29/MockedTaskBoard.jpg">
            <a:extLst>
              <a:ext uri="{FF2B5EF4-FFF2-40B4-BE49-F238E27FC236}">
                <a16:creationId xmlns:a16="http://schemas.microsoft.com/office/drawing/2014/main" id="{D6B3403A-8EBE-48D3-9820-670262EAF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933" name="Rectangle 8">
            <a:extLst>
              <a:ext uri="{FF2B5EF4-FFF2-40B4-BE49-F238E27FC236}">
                <a16:creationId xmlns:a16="http://schemas.microsoft.com/office/drawing/2014/main" id="{B76114E3-2DE5-466A-80B3-FBE14CDE9C91}"/>
              </a:ext>
            </a:extLst>
          </p:cNvPr>
          <p:cNvSpPr>
            <a:spLocks noChangeArrowheads="1"/>
          </p:cNvSpPr>
          <p:nvPr/>
        </p:nvSpPr>
        <p:spPr bwMode="auto">
          <a:xfrm>
            <a:off x="3276600" y="914400"/>
            <a:ext cx="235585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Sprint Backlog</a:t>
            </a:r>
          </a:p>
        </p:txBody>
      </p:sp>
      <p:sp>
        <p:nvSpPr>
          <p:cNvPr id="508934" name="Slide Number Placeholder 7">
            <a:extLst>
              <a:ext uri="{FF2B5EF4-FFF2-40B4-BE49-F238E27FC236}">
                <a16:creationId xmlns:a16="http://schemas.microsoft.com/office/drawing/2014/main" id="{ABC25B6B-2BE1-4292-B5A3-217AC14FFCE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A09307-AC9C-4640-AD55-6ACFAD6754C4}" type="slidenum">
              <a:rPr lang="en-US" altLang="en-US" smtClean="0"/>
              <a:pPr/>
              <a:t>235</a:t>
            </a:fld>
            <a:endParaRPr lang="en-US" altLang="en-US"/>
          </a:p>
        </p:txBody>
      </p:sp>
    </p:spTree>
    <p:extLst>
      <p:ext uri="{BB962C8B-B14F-4D97-AF65-F5344CB8AC3E}">
        <p14:creationId xmlns:p14="http://schemas.microsoft.com/office/powerpoint/2010/main" val="9326699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a:extLst>
              <a:ext uri="{FF2B5EF4-FFF2-40B4-BE49-F238E27FC236}">
                <a16:creationId xmlns:a16="http://schemas.microsoft.com/office/drawing/2014/main" id="{A41099C6-BB9E-4314-809F-6D0FE430339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9845D2A-7141-4463-A69B-92225830CE25}"/>
              </a:ext>
            </a:extLst>
          </p:cNvPr>
          <p:cNvSpPr>
            <a:spLocks noGrp="1"/>
          </p:cNvSpPr>
          <p:nvPr>
            <p:ph type="title"/>
          </p:nvPr>
        </p:nvSpPr>
        <p:spPr/>
        <p:txBody>
          <a:bodyPr>
            <a:normAutofit fontScale="90000"/>
          </a:bodyPr>
          <a:lstStyle/>
          <a:p>
            <a:pPr>
              <a:defRPr/>
            </a:pPr>
            <a:r>
              <a:t>Story-maps</a:t>
            </a:r>
          </a:p>
        </p:txBody>
      </p:sp>
      <p:sp>
        <p:nvSpPr>
          <p:cNvPr id="73732" name="Content Placeholder 4">
            <a:extLst>
              <a:ext uri="{FF2B5EF4-FFF2-40B4-BE49-F238E27FC236}">
                <a16:creationId xmlns:a16="http://schemas.microsoft.com/office/drawing/2014/main" id="{0C571CD8-5CC2-46FA-94B4-3329675F8A6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10981" name="Content Placeholder 6">
            <a:extLst>
              <a:ext uri="{FF2B5EF4-FFF2-40B4-BE49-F238E27FC236}">
                <a16:creationId xmlns:a16="http://schemas.microsoft.com/office/drawing/2014/main" id="{F7BF88E8-0E7B-4A16-B487-6C273346CDC6}"/>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0982" name="Slide Number Placeholder 8">
            <a:extLst>
              <a:ext uri="{FF2B5EF4-FFF2-40B4-BE49-F238E27FC236}">
                <a16:creationId xmlns:a16="http://schemas.microsoft.com/office/drawing/2014/main" id="{F549AB8F-BC91-42D6-8356-F5CB8CEC88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812065-82AD-46E7-B6EF-59514DDAF7EB}" type="slidenum">
              <a:rPr lang="en-US" altLang="en-US" smtClean="0"/>
              <a:pPr/>
              <a:t>236</a:t>
            </a:fld>
            <a:endParaRPr lang="en-US" altLang="en-US"/>
          </a:p>
        </p:txBody>
      </p:sp>
    </p:spTree>
    <p:extLst>
      <p:ext uri="{BB962C8B-B14F-4D97-AF65-F5344CB8AC3E}">
        <p14:creationId xmlns:p14="http://schemas.microsoft.com/office/powerpoint/2010/main" val="619531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a:extLst>
              <a:ext uri="{FF2B5EF4-FFF2-40B4-BE49-F238E27FC236}">
                <a16:creationId xmlns:a16="http://schemas.microsoft.com/office/drawing/2014/main" id="{63C2A80A-69DD-4FD7-8BDC-027FFE52606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C193328-99CA-4008-9156-BA00A51AC3BB}"/>
              </a:ext>
            </a:extLst>
          </p:cNvPr>
          <p:cNvSpPr>
            <a:spLocks noGrp="1"/>
          </p:cNvSpPr>
          <p:nvPr>
            <p:ph type="title"/>
          </p:nvPr>
        </p:nvSpPr>
        <p:spPr/>
        <p:txBody>
          <a:bodyPr>
            <a:normAutofit fontScale="90000"/>
          </a:bodyPr>
          <a:lstStyle/>
          <a:p>
            <a:pPr>
              <a:defRPr/>
            </a:pPr>
            <a:r>
              <a:rPr err="1"/>
              <a:t>Storymaps</a:t>
            </a:r>
            <a:endParaRPr/>
          </a:p>
        </p:txBody>
      </p:sp>
      <p:sp>
        <p:nvSpPr>
          <p:cNvPr id="513028" name="Content Placeholder 6">
            <a:extLst>
              <a:ext uri="{FF2B5EF4-FFF2-40B4-BE49-F238E27FC236}">
                <a16:creationId xmlns:a16="http://schemas.microsoft.com/office/drawing/2014/main" id="{00A3E1B1-2BC1-4CCC-B6DB-7D80F439D8C3}"/>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3029" name="Slide Number Placeholder 8">
            <a:extLst>
              <a:ext uri="{FF2B5EF4-FFF2-40B4-BE49-F238E27FC236}">
                <a16:creationId xmlns:a16="http://schemas.microsoft.com/office/drawing/2014/main" id="{86F0CFE1-4275-4863-817A-F72918694FD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A8A087-14D0-4CF4-A7D9-8F1F523581F2}" type="slidenum">
              <a:rPr lang="en-US" altLang="en-US" smtClean="0"/>
              <a:pPr/>
              <a:t>237</a:t>
            </a:fld>
            <a:endParaRPr lang="en-US" altLang="en-US"/>
          </a:p>
        </p:txBody>
      </p:sp>
      <p:pic>
        <p:nvPicPr>
          <p:cNvPr id="513030" name="Picture 2" descr="http://www.agilebuddha.com/wp-content/uploads/2013/02/IMAG0144.png">
            <a:extLst>
              <a:ext uri="{FF2B5EF4-FFF2-40B4-BE49-F238E27FC236}">
                <a16:creationId xmlns:a16="http://schemas.microsoft.com/office/drawing/2014/main" id="{6F85EC5E-1FB1-45EA-B4F3-5D8F8FD5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6043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a:extLst>
              <a:ext uri="{FF2B5EF4-FFF2-40B4-BE49-F238E27FC236}">
                <a16:creationId xmlns:a16="http://schemas.microsoft.com/office/drawing/2014/main" id="{26BDE6A0-91E5-432B-92D3-F45E0CDF88F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002E6FA-36AF-4E59-8DE7-10621C0C9D5C}"/>
              </a:ext>
            </a:extLst>
          </p:cNvPr>
          <p:cNvSpPr>
            <a:spLocks noGrp="1"/>
          </p:cNvSpPr>
          <p:nvPr>
            <p:ph type="title"/>
          </p:nvPr>
        </p:nvSpPr>
        <p:spPr/>
        <p:txBody>
          <a:bodyPr>
            <a:normAutofit fontScale="90000"/>
          </a:bodyPr>
          <a:lstStyle/>
          <a:p>
            <a:pPr>
              <a:defRPr/>
            </a:pPr>
            <a:r>
              <a:rPr>
                <a:solidFill>
                  <a:srgbClr val="000000"/>
                </a:solidFill>
              </a:rPr>
              <a:t>Requirement Collection and Validation</a:t>
            </a:r>
            <a:endParaRPr/>
          </a:p>
        </p:txBody>
      </p:sp>
      <p:sp>
        <p:nvSpPr>
          <p:cNvPr id="515076" name="Content Placeholder 4">
            <a:extLst>
              <a:ext uri="{FF2B5EF4-FFF2-40B4-BE49-F238E27FC236}">
                <a16:creationId xmlns:a16="http://schemas.microsoft.com/office/drawing/2014/main" id="{4DBD8F54-375F-4EB4-AF3D-6BDE56CDD8DF}"/>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Interviews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Focus Group</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Facilitated Workshop</a:t>
            </a:r>
          </a:p>
        </p:txBody>
      </p:sp>
      <p:sp>
        <p:nvSpPr>
          <p:cNvPr id="515077" name="Content Placeholder 6">
            <a:extLst>
              <a:ext uri="{FF2B5EF4-FFF2-40B4-BE49-F238E27FC236}">
                <a16:creationId xmlns:a16="http://schemas.microsoft.com/office/drawing/2014/main" id="{1640B1BE-B43E-4D96-9E12-93908A06CD1A}"/>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5078" name="Slide Number Placeholder 8">
            <a:extLst>
              <a:ext uri="{FF2B5EF4-FFF2-40B4-BE49-F238E27FC236}">
                <a16:creationId xmlns:a16="http://schemas.microsoft.com/office/drawing/2014/main" id="{50FC1CC9-DB67-4F0E-A782-FF2F8B7B1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71EAE7-FA02-42FB-B2CA-FF834801F153}" type="slidenum">
              <a:rPr lang="en-US" altLang="en-US" smtClean="0"/>
              <a:pPr/>
              <a:t>238</a:t>
            </a:fld>
            <a:endParaRPr lang="en-US" altLang="en-US"/>
          </a:p>
        </p:txBody>
      </p:sp>
    </p:spTree>
    <p:extLst>
      <p:ext uri="{BB962C8B-B14F-4D97-AF65-F5344CB8AC3E}">
        <p14:creationId xmlns:p14="http://schemas.microsoft.com/office/powerpoint/2010/main" val="37481627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ext Box 2">
            <a:extLst>
              <a:ext uri="{FF2B5EF4-FFF2-40B4-BE49-F238E27FC236}">
                <a16:creationId xmlns:a16="http://schemas.microsoft.com/office/drawing/2014/main" id="{F309EE0D-55D3-418F-A4F9-B023D3E8ECD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7C3D09C-6FED-42B3-83BD-4B46DDD2A89D}"/>
              </a:ext>
            </a:extLst>
          </p:cNvPr>
          <p:cNvSpPr>
            <a:spLocks noGrp="1"/>
          </p:cNvSpPr>
          <p:nvPr>
            <p:ph type="title"/>
          </p:nvPr>
        </p:nvSpPr>
        <p:spPr/>
        <p:txBody>
          <a:bodyPr>
            <a:normAutofit fontScale="90000"/>
          </a:bodyPr>
          <a:lstStyle/>
          <a:p>
            <a:pPr>
              <a:defRPr/>
            </a:pPr>
            <a:r>
              <a:t>Agile Modeling</a:t>
            </a:r>
          </a:p>
        </p:txBody>
      </p:sp>
      <p:sp>
        <p:nvSpPr>
          <p:cNvPr id="75780" name="Content Placeholder 4">
            <a:extLst>
              <a:ext uri="{FF2B5EF4-FFF2-40B4-BE49-F238E27FC236}">
                <a16:creationId xmlns:a16="http://schemas.microsoft.com/office/drawing/2014/main" id="{B5997263-2399-4E34-B6E1-D8334A0FD5F2}"/>
              </a:ext>
            </a:extLst>
          </p:cNvPr>
          <p:cNvSpPr>
            <a:spLocks noGrp="1"/>
          </p:cNvSpPr>
          <p:nvPr>
            <p:ph idx="1"/>
          </p:nvPr>
        </p:nvSpPr>
        <p:spPr>
          <a:xfrm>
            <a:off x="381000" y="838200"/>
            <a:ext cx="8229600" cy="1447800"/>
          </a:xfrm>
        </p:spPr>
        <p:txBody>
          <a:bodyPr>
            <a:normAutofit fontScale="47500" lnSpcReduction="20000"/>
          </a:bodyPr>
          <a:lstStyle/>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 (AM) is a practice-based methodology for </a:t>
            </a:r>
            <a:r>
              <a:rPr lang="en-US" b="1" dirty="0">
                <a:solidFill>
                  <a:srgbClr val="000000"/>
                </a:solidFill>
              </a:rPr>
              <a:t>effective modeling </a:t>
            </a:r>
            <a:r>
              <a:rPr lang="en-US" dirty="0">
                <a:solidFill>
                  <a:srgbClr val="000000"/>
                </a:solidFill>
              </a:rPr>
              <a:t>and </a:t>
            </a:r>
            <a:r>
              <a:rPr lang="en-US" b="1" dirty="0">
                <a:solidFill>
                  <a:srgbClr val="000000"/>
                </a:solidFill>
              </a:rPr>
              <a:t>documentation</a:t>
            </a:r>
            <a:r>
              <a:rPr lang="en-US" dirty="0">
                <a:solidFill>
                  <a:srgbClr val="000000"/>
                </a:solidFill>
              </a:rPr>
              <a:t> of software-based systems.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high level AM is a collection of best practices, depicted in the pattern language map below.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more detailed level AM is a collection of values, principles, and practices for modeling software that can be applied on a software development project in an effective and light-weight manner. </a:t>
            </a:r>
          </a:p>
        </p:txBody>
      </p:sp>
      <p:sp>
        <p:nvSpPr>
          <p:cNvPr id="517125" name="Content Placeholder 6">
            <a:extLst>
              <a:ext uri="{FF2B5EF4-FFF2-40B4-BE49-F238E27FC236}">
                <a16:creationId xmlns:a16="http://schemas.microsoft.com/office/drawing/2014/main" id="{70A497AC-9A11-421D-95A7-3C4C5EEC6AC1}"/>
              </a:ext>
            </a:extLst>
          </p:cNvPr>
          <p:cNvSpPr>
            <a:spLocks noGrp="1"/>
          </p:cNvSpPr>
          <p:nvPr>
            <p:ph sz="quarter" idx="13"/>
          </p:nvPr>
        </p:nvSpPr>
        <p:spPr/>
        <p:txBody>
          <a:bodyPr/>
          <a:lstStyle/>
          <a:p>
            <a:r>
              <a:rPr lang="en-US" altLang="en-US"/>
              <a:t>Tools &amp; Techniques / Agile Analysis &amp; Design</a:t>
            </a:r>
          </a:p>
          <a:p>
            <a:endParaRPr lang="en-US" altLang="en-US"/>
          </a:p>
        </p:txBody>
      </p:sp>
      <p:pic>
        <p:nvPicPr>
          <p:cNvPr id="517126" name="Picture 7">
            <a:extLst>
              <a:ext uri="{FF2B5EF4-FFF2-40B4-BE49-F238E27FC236}">
                <a16:creationId xmlns:a16="http://schemas.microsoft.com/office/drawing/2014/main" id="{3C22884E-D108-421C-828A-502164E85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62200"/>
            <a:ext cx="6477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127" name="Slide Number Placeholder 9">
            <a:extLst>
              <a:ext uri="{FF2B5EF4-FFF2-40B4-BE49-F238E27FC236}">
                <a16:creationId xmlns:a16="http://schemas.microsoft.com/office/drawing/2014/main" id="{9A598AFC-4257-47AF-916C-2AD3A18B7D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6C9EB-5950-470E-83BD-253DFEFFACB7}" type="slidenum">
              <a:rPr lang="en-US" altLang="en-US" smtClean="0"/>
              <a:pPr/>
              <a:t>239</a:t>
            </a:fld>
            <a:endParaRPr lang="en-US" altLang="en-US"/>
          </a:p>
        </p:txBody>
      </p:sp>
      <p:sp>
        <p:nvSpPr>
          <p:cNvPr id="8" name="TextBox 7">
            <a:extLst>
              <a:ext uri="{FF2B5EF4-FFF2-40B4-BE49-F238E27FC236}">
                <a16:creationId xmlns:a16="http://schemas.microsoft.com/office/drawing/2014/main" id="{E26F14D1-E77A-450E-879D-89860D9DB64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664844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75725518-F27E-429D-B289-023BADD6D079}"/>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7" name="Text Box 3">
            <a:extLst>
              <a:ext uri="{FF2B5EF4-FFF2-40B4-BE49-F238E27FC236}">
                <a16:creationId xmlns:a16="http://schemas.microsoft.com/office/drawing/2014/main" id="{B1AEAF7C-6700-40F2-AEA2-06B7856D1E3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8" name="Title 4">
            <a:extLst>
              <a:ext uri="{FF2B5EF4-FFF2-40B4-BE49-F238E27FC236}">
                <a16:creationId xmlns:a16="http://schemas.microsoft.com/office/drawing/2014/main" id="{93850580-B39A-47AA-9837-086190C9CD2A}"/>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a:solidFill>
                  <a:srgbClr val="000000"/>
                </a:solidFill>
              </a:rPr>
              <a:t>Introduction :</a:t>
            </a:r>
            <a:br>
              <a:rPr altLang="en-US">
                <a:solidFill>
                  <a:srgbClr val="000000"/>
                </a:solidFill>
              </a:rPr>
            </a:br>
            <a:r>
              <a:rPr altLang="en-US">
                <a:solidFill>
                  <a:srgbClr val="000000"/>
                </a:solidFill>
              </a:rPr>
              <a:t>Project Management</a:t>
            </a:r>
            <a:endParaRPr altLang="en-US"/>
          </a:p>
        </p:txBody>
      </p:sp>
      <p:sp>
        <p:nvSpPr>
          <p:cNvPr id="6" name="Subtitle 5">
            <a:extLst>
              <a:ext uri="{FF2B5EF4-FFF2-40B4-BE49-F238E27FC236}">
                <a16:creationId xmlns:a16="http://schemas.microsoft.com/office/drawing/2014/main" id="{C5A981EB-202A-4CB2-B426-E86C99545D84}"/>
              </a:ext>
            </a:extLst>
          </p:cNvPr>
          <p:cNvSpPr>
            <a:spLocks noGrp="1"/>
          </p:cNvSpPr>
          <p:nvPr>
            <p:ph type="subTitle" idx="1"/>
          </p:nvPr>
        </p:nvSpPr>
        <p:spPr/>
        <p:txBody>
          <a:bodyPr/>
          <a:lstStyle/>
          <a:p>
            <a:pPr>
              <a:buFont typeface="Arial" charset="0"/>
              <a:buNone/>
              <a:defRPr/>
            </a:pPr>
            <a:endParaRPr lang="en-US"/>
          </a:p>
        </p:txBody>
      </p:sp>
      <p:sp>
        <p:nvSpPr>
          <p:cNvPr id="52230" name="Slide Number Placeholder 7">
            <a:extLst>
              <a:ext uri="{FF2B5EF4-FFF2-40B4-BE49-F238E27FC236}">
                <a16:creationId xmlns:a16="http://schemas.microsoft.com/office/drawing/2014/main" id="{7E657F49-032E-4827-960F-FCC65FD03F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3CC11-64C7-4723-9781-8F84A434047D}" type="slidenum">
              <a:rPr lang="en-US" altLang="en-US" smtClean="0"/>
              <a:pPr/>
              <a:t>24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C4EC-E54C-4902-B432-E18DD54F83CD}"/>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5AAE0F0-E813-49A8-8BFD-3C051E6EDF2D}"/>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b="1" dirty="0"/>
              <a:t>Agile requirement modeling techniques</a:t>
            </a:r>
          </a:p>
          <a:p>
            <a:pPr>
              <a:buFont typeface="Arial" charset="0"/>
              <a:buChar char="•"/>
              <a:defRPr/>
            </a:pPr>
            <a:r>
              <a:rPr lang="en-US" dirty="0"/>
              <a:t>Active Stakeholder Participation</a:t>
            </a:r>
          </a:p>
          <a:p>
            <a:pPr>
              <a:buFont typeface="Arial" charset="0"/>
              <a:buChar char="•"/>
              <a:defRPr/>
            </a:pPr>
            <a:r>
              <a:rPr lang="en-US" dirty="0"/>
              <a:t>Electronic Interviews</a:t>
            </a:r>
          </a:p>
          <a:p>
            <a:pPr>
              <a:buFont typeface="Arial" charset="0"/>
              <a:buChar char="•"/>
              <a:defRPr/>
            </a:pPr>
            <a:r>
              <a:rPr lang="en-US" dirty="0"/>
              <a:t>Face-to-Face Interviews</a:t>
            </a:r>
          </a:p>
          <a:p>
            <a:pPr>
              <a:buFont typeface="Arial" charset="0"/>
              <a:buChar char="•"/>
              <a:defRPr/>
            </a:pPr>
            <a:r>
              <a:rPr lang="en-US" dirty="0"/>
              <a:t>Focus Groups</a:t>
            </a:r>
          </a:p>
          <a:p>
            <a:pPr>
              <a:buFont typeface="Arial" charset="0"/>
              <a:buChar char="•"/>
              <a:defRPr/>
            </a:pPr>
            <a:r>
              <a:rPr lang="en-US" dirty="0"/>
              <a:t>Joint Application Design (JAD)</a:t>
            </a:r>
          </a:p>
          <a:p>
            <a:pPr>
              <a:buFont typeface="Arial" charset="0"/>
              <a:buChar char="•"/>
              <a:defRPr/>
            </a:pPr>
            <a:r>
              <a:rPr lang="en-US" dirty="0"/>
              <a:t>Legacy Code Analysis</a:t>
            </a:r>
          </a:p>
          <a:p>
            <a:pPr>
              <a:buFont typeface="Arial" charset="0"/>
              <a:buChar char="•"/>
              <a:defRPr/>
            </a:pPr>
            <a:r>
              <a:rPr lang="en-US" dirty="0"/>
              <a:t>Observation</a:t>
            </a:r>
          </a:p>
          <a:p>
            <a:pPr>
              <a:buFont typeface="Arial" charset="0"/>
              <a:buChar char="•"/>
              <a:defRPr/>
            </a:pPr>
            <a:r>
              <a:rPr lang="en-US" dirty="0"/>
              <a:t>On-Site Customer</a:t>
            </a:r>
          </a:p>
          <a:p>
            <a:pPr>
              <a:buFont typeface="Arial" charset="0"/>
              <a:buChar char="•"/>
              <a:defRPr/>
            </a:pPr>
            <a:r>
              <a:rPr lang="en-US" dirty="0"/>
              <a:t>Reading</a:t>
            </a:r>
          </a:p>
        </p:txBody>
      </p:sp>
      <p:sp>
        <p:nvSpPr>
          <p:cNvPr id="519172" name="Content Placeholder 3">
            <a:extLst>
              <a:ext uri="{FF2B5EF4-FFF2-40B4-BE49-F238E27FC236}">
                <a16:creationId xmlns:a16="http://schemas.microsoft.com/office/drawing/2014/main" id="{87697CF1-803F-48C1-8808-D969904BC5FB}"/>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19173" name="Slide Number Placeholder 6">
            <a:extLst>
              <a:ext uri="{FF2B5EF4-FFF2-40B4-BE49-F238E27FC236}">
                <a16:creationId xmlns:a16="http://schemas.microsoft.com/office/drawing/2014/main" id="{7CBF2B01-217A-48A3-B7ED-AE05549EB6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8956D6-B53C-43BA-8E4A-802E6FB19B9B}" type="slidenum">
              <a:rPr lang="en-US" altLang="en-US" smtClean="0"/>
              <a:pPr/>
              <a:t>240</a:t>
            </a:fld>
            <a:endParaRPr lang="en-US" altLang="en-US"/>
          </a:p>
        </p:txBody>
      </p:sp>
    </p:spTree>
    <p:extLst>
      <p:ext uri="{BB962C8B-B14F-4D97-AF65-F5344CB8AC3E}">
        <p14:creationId xmlns:p14="http://schemas.microsoft.com/office/powerpoint/2010/main" val="34375618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BC8B-C50C-4E08-BB86-507ED148D808}"/>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47A35B24-66A6-4859-B80D-EEAFB1E640A7}"/>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b="1" dirty="0"/>
              <a:t>Artifacts of Analysis Modeling</a:t>
            </a:r>
          </a:p>
          <a:p>
            <a:pPr>
              <a:buFont typeface="Arial" charset="0"/>
              <a:buChar char="•"/>
              <a:defRPr/>
            </a:pPr>
            <a:r>
              <a:rPr lang="en-US" dirty="0"/>
              <a:t>Activity Diagram</a:t>
            </a:r>
          </a:p>
          <a:p>
            <a:pPr>
              <a:buFont typeface="Arial" charset="0"/>
              <a:buChar char="•"/>
              <a:defRPr/>
            </a:pPr>
            <a:r>
              <a:rPr lang="en-US" dirty="0"/>
              <a:t>Class Diagram</a:t>
            </a:r>
          </a:p>
          <a:p>
            <a:pPr>
              <a:buFont typeface="Arial" charset="0"/>
              <a:buChar char="•"/>
              <a:defRPr/>
            </a:pPr>
            <a:r>
              <a:rPr lang="en-US" dirty="0"/>
              <a:t>Constraint definition</a:t>
            </a:r>
          </a:p>
          <a:p>
            <a:pPr>
              <a:buFont typeface="Arial" charset="0"/>
              <a:buChar char="•"/>
              <a:defRPr/>
            </a:pPr>
            <a:r>
              <a:rPr lang="en-US" dirty="0"/>
              <a:t>CRC model</a:t>
            </a:r>
          </a:p>
          <a:p>
            <a:pPr>
              <a:buFont typeface="Arial" charset="0"/>
              <a:buChar char="•"/>
              <a:defRPr/>
            </a:pPr>
            <a:r>
              <a:rPr lang="en-US" dirty="0"/>
              <a:t>Data flow diagram (DFD)</a:t>
            </a:r>
          </a:p>
          <a:p>
            <a:pPr>
              <a:buFont typeface="Arial" charset="0"/>
              <a:buChar char="•"/>
              <a:defRPr/>
            </a:pPr>
            <a:r>
              <a:rPr lang="en-US" dirty="0"/>
              <a:t>Entity/Relationship (E/R)  diagram (data diagram)</a:t>
            </a:r>
          </a:p>
          <a:p>
            <a:pPr>
              <a:buFont typeface="Arial" charset="0"/>
              <a:buChar char="•"/>
              <a:defRPr/>
            </a:pPr>
            <a:r>
              <a:rPr lang="en-US" dirty="0"/>
              <a:t>Flow chart</a:t>
            </a:r>
          </a:p>
          <a:p>
            <a:pPr>
              <a:buFont typeface="Arial" charset="0"/>
              <a:buChar char="•"/>
              <a:defRPr/>
            </a:pPr>
            <a:r>
              <a:rPr lang="en-US" dirty="0"/>
              <a:t>Robustness diagrams</a:t>
            </a:r>
          </a:p>
          <a:p>
            <a:pPr>
              <a:buFont typeface="Arial" charset="0"/>
              <a:buChar char="•"/>
              <a:defRPr/>
            </a:pPr>
            <a:r>
              <a:rPr lang="en-US" dirty="0"/>
              <a:t>Sequence diagram</a:t>
            </a:r>
          </a:p>
          <a:p>
            <a:pPr>
              <a:buFont typeface="Arial" charset="0"/>
              <a:buChar char="•"/>
              <a:defRPr/>
            </a:pPr>
            <a:r>
              <a:rPr lang="en-US" dirty="0"/>
              <a:t>State chart diagram</a:t>
            </a:r>
          </a:p>
          <a:p>
            <a:pPr>
              <a:buFont typeface="Arial" charset="0"/>
              <a:buChar char="•"/>
              <a:defRPr/>
            </a:pPr>
            <a:r>
              <a:rPr lang="en-US" dirty="0"/>
              <a:t>System use case</a:t>
            </a:r>
          </a:p>
          <a:p>
            <a:pPr>
              <a:buFont typeface="Arial" charset="0"/>
              <a:buChar char="•"/>
              <a:defRPr/>
            </a:pPr>
            <a:r>
              <a:rPr lang="en-US" dirty="0"/>
              <a:t>UI prototype</a:t>
            </a:r>
          </a:p>
          <a:p>
            <a:pPr>
              <a:buFont typeface="Arial" charset="0"/>
              <a:buChar char="•"/>
              <a:defRPr/>
            </a:pPr>
            <a:r>
              <a:rPr lang="en-US" dirty="0"/>
              <a:t>Usage scenario</a:t>
            </a:r>
          </a:p>
          <a:p>
            <a:pPr>
              <a:buFont typeface="Arial" charset="0"/>
              <a:buChar char="•"/>
              <a:defRPr/>
            </a:pPr>
            <a:r>
              <a:rPr lang="en-US" dirty="0"/>
              <a:t>Use case diagram</a:t>
            </a:r>
          </a:p>
          <a:p>
            <a:pPr>
              <a:buFont typeface="Arial" charset="0"/>
              <a:buChar char="•"/>
              <a:defRPr/>
            </a:pPr>
            <a:endParaRPr lang="en-US" dirty="0"/>
          </a:p>
        </p:txBody>
      </p:sp>
      <p:sp>
        <p:nvSpPr>
          <p:cNvPr id="521220" name="Content Placeholder 3">
            <a:extLst>
              <a:ext uri="{FF2B5EF4-FFF2-40B4-BE49-F238E27FC236}">
                <a16:creationId xmlns:a16="http://schemas.microsoft.com/office/drawing/2014/main" id="{4F434FAC-4963-4836-BB75-689D121EE459}"/>
              </a:ext>
            </a:extLst>
          </p:cNvPr>
          <p:cNvSpPr>
            <a:spLocks noGrp="1"/>
          </p:cNvSpPr>
          <p:nvPr>
            <p:ph sz="quarter" idx="13"/>
          </p:nvPr>
        </p:nvSpPr>
        <p:spPr/>
        <p:txBody>
          <a:bodyPr/>
          <a:lstStyle/>
          <a:p>
            <a:r>
              <a:rPr lang="en-US" altLang="en-US"/>
              <a:t>Tools &amp; Techniques / Agile Analysis &amp; Design</a:t>
            </a:r>
          </a:p>
        </p:txBody>
      </p:sp>
      <p:sp>
        <p:nvSpPr>
          <p:cNvPr id="521221" name="Slide Number Placeholder 6">
            <a:extLst>
              <a:ext uri="{FF2B5EF4-FFF2-40B4-BE49-F238E27FC236}">
                <a16:creationId xmlns:a16="http://schemas.microsoft.com/office/drawing/2014/main" id="{BAC42704-2D53-4AEB-88E7-FBD1447D40E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29757F-E0D9-499B-9456-FCB3B1226FA1}" type="slidenum">
              <a:rPr lang="en-US" altLang="en-US" smtClean="0"/>
              <a:pPr/>
              <a:t>241</a:t>
            </a:fld>
            <a:endParaRPr lang="en-US" altLang="en-US"/>
          </a:p>
        </p:txBody>
      </p:sp>
    </p:spTree>
    <p:extLst>
      <p:ext uri="{BB962C8B-B14F-4D97-AF65-F5344CB8AC3E}">
        <p14:creationId xmlns:p14="http://schemas.microsoft.com/office/powerpoint/2010/main" val="223189540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632-0E85-4057-B3F0-FE59AED71957}"/>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14090E5-F057-4822-9572-34619AEA8FDC}"/>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dirty="0"/>
              <a:t>	</a:t>
            </a:r>
            <a:r>
              <a:rPr lang="en-US" b="1" dirty="0"/>
              <a:t>List of important Modeling which you may need to perform in Agile. Either you use some software for these or use plain word/excel/</a:t>
            </a:r>
            <a:r>
              <a:rPr lang="en-US" b="1" dirty="0" err="1"/>
              <a:t>powerpoint</a:t>
            </a:r>
            <a:r>
              <a:rPr lang="en-US" b="1" dirty="0"/>
              <a:t> or just draw them on white board.</a:t>
            </a:r>
          </a:p>
          <a:p>
            <a:pPr marL="514350" indent="-514350">
              <a:buFont typeface="+mj-lt"/>
              <a:buAutoNum type="arabicPeriod"/>
              <a:defRPr/>
            </a:pPr>
            <a:r>
              <a:rPr lang="en-US" dirty="0"/>
              <a:t>Acceptance Test</a:t>
            </a:r>
          </a:p>
          <a:p>
            <a:pPr marL="514350" indent="-514350">
              <a:buFont typeface="+mj-lt"/>
              <a:buAutoNum type="arabicPeriod"/>
              <a:defRPr/>
            </a:pPr>
            <a:r>
              <a:rPr lang="en-US" dirty="0"/>
              <a:t>Business Rule</a:t>
            </a:r>
          </a:p>
          <a:p>
            <a:pPr marL="514350" indent="-514350">
              <a:buFont typeface="+mj-lt"/>
              <a:buAutoNum type="arabicPeriod"/>
              <a:defRPr/>
            </a:pPr>
            <a:r>
              <a:rPr lang="en-US" dirty="0"/>
              <a:t>Change Case</a:t>
            </a:r>
          </a:p>
          <a:p>
            <a:pPr marL="514350" indent="-514350">
              <a:buFont typeface="+mj-lt"/>
              <a:buAutoNum type="arabicPeriod"/>
              <a:defRPr/>
            </a:pPr>
            <a:r>
              <a:rPr lang="en-US" dirty="0"/>
              <a:t>Class Responsibility Collaborator (CRC) model</a:t>
            </a:r>
          </a:p>
          <a:p>
            <a:pPr marL="514350" indent="-514350">
              <a:buFont typeface="+mj-lt"/>
              <a:buAutoNum type="arabicPeriod"/>
              <a:defRPr/>
            </a:pPr>
            <a:r>
              <a:rPr lang="en-US" dirty="0"/>
              <a:t>Constraint</a:t>
            </a:r>
          </a:p>
          <a:p>
            <a:pPr marL="514350" indent="-514350">
              <a:buFont typeface="+mj-lt"/>
              <a:buAutoNum type="arabicPeriod"/>
              <a:defRPr/>
            </a:pPr>
            <a:r>
              <a:rPr lang="en-US" dirty="0"/>
              <a:t>Contract model</a:t>
            </a:r>
          </a:p>
          <a:p>
            <a:pPr marL="514350" indent="-514350">
              <a:buFont typeface="+mj-lt"/>
              <a:buAutoNum type="arabicPeriod"/>
              <a:defRPr/>
            </a:pPr>
            <a:r>
              <a:rPr lang="en-US" dirty="0"/>
              <a:t>Data Flow Diagram (DFD)</a:t>
            </a:r>
          </a:p>
          <a:p>
            <a:pPr marL="514350" indent="-514350">
              <a:buFont typeface="+mj-lt"/>
              <a:buAutoNum type="arabicPeriod"/>
              <a:defRPr/>
            </a:pPr>
            <a:r>
              <a:rPr lang="en-US" dirty="0"/>
              <a:t>Domain Model</a:t>
            </a:r>
          </a:p>
          <a:p>
            <a:pPr marL="514350" indent="-514350">
              <a:buFont typeface="+mj-lt"/>
              <a:buAutoNum type="arabicPeriod"/>
              <a:defRPr/>
            </a:pPr>
            <a:r>
              <a:rPr lang="en-US" dirty="0"/>
              <a:t>Essential/Abstract Use Case</a:t>
            </a:r>
          </a:p>
          <a:p>
            <a:pPr marL="514350" indent="-514350">
              <a:buFont typeface="+mj-lt"/>
              <a:buAutoNum type="arabicPeriod"/>
              <a:defRPr/>
            </a:pPr>
            <a:r>
              <a:rPr lang="en-US" dirty="0"/>
              <a:t>Essential/Abstract User Interface Prototype</a:t>
            </a:r>
          </a:p>
          <a:p>
            <a:pPr marL="514350" indent="-514350">
              <a:buFont typeface="+mj-lt"/>
              <a:buAutoNum type="arabicPeriod"/>
              <a:defRPr/>
            </a:pPr>
            <a:r>
              <a:rPr lang="en-US" dirty="0"/>
              <a:t>Feature</a:t>
            </a:r>
          </a:p>
          <a:p>
            <a:pPr>
              <a:buFont typeface="Arial" charset="0"/>
              <a:buChar char="•"/>
              <a:defRPr/>
            </a:pPr>
            <a:endParaRPr lang="en-US" dirty="0"/>
          </a:p>
        </p:txBody>
      </p:sp>
      <p:sp>
        <p:nvSpPr>
          <p:cNvPr id="523268" name="Content Placeholder 3">
            <a:extLst>
              <a:ext uri="{FF2B5EF4-FFF2-40B4-BE49-F238E27FC236}">
                <a16:creationId xmlns:a16="http://schemas.microsoft.com/office/drawing/2014/main" id="{09FB1F64-6FD3-4DDC-9C61-759A491C3986}"/>
              </a:ext>
            </a:extLst>
          </p:cNvPr>
          <p:cNvSpPr>
            <a:spLocks noGrp="1"/>
          </p:cNvSpPr>
          <p:nvPr>
            <p:ph sz="quarter" idx="13"/>
          </p:nvPr>
        </p:nvSpPr>
        <p:spPr/>
        <p:txBody>
          <a:bodyPr/>
          <a:lstStyle/>
          <a:p>
            <a:r>
              <a:rPr lang="en-US" altLang="en-US"/>
              <a:t>Tools &amp; Techniques / Agile Analysis &amp; Design</a:t>
            </a:r>
          </a:p>
        </p:txBody>
      </p:sp>
      <p:sp>
        <p:nvSpPr>
          <p:cNvPr id="523269" name="Slide Number Placeholder 6">
            <a:extLst>
              <a:ext uri="{FF2B5EF4-FFF2-40B4-BE49-F238E27FC236}">
                <a16:creationId xmlns:a16="http://schemas.microsoft.com/office/drawing/2014/main" id="{D0C68CE1-1CF7-429C-93EA-DD3DD03882F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5AFB03-75A4-48BA-9809-688173D854FD}" type="slidenum">
              <a:rPr lang="en-US" altLang="en-US" smtClean="0"/>
              <a:pPr/>
              <a:t>242</a:t>
            </a:fld>
            <a:endParaRPr lang="en-US" altLang="en-US"/>
          </a:p>
        </p:txBody>
      </p:sp>
    </p:spTree>
    <p:extLst>
      <p:ext uri="{BB962C8B-B14F-4D97-AF65-F5344CB8AC3E}">
        <p14:creationId xmlns:p14="http://schemas.microsoft.com/office/powerpoint/2010/main" val="40657706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4850-85D3-48BC-AE09-13D7815D90E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6CFF1FBD-B3E4-48C1-8864-5FF7122F28CD}"/>
              </a:ext>
            </a:extLst>
          </p:cNvPr>
          <p:cNvSpPr>
            <a:spLocks noGrp="1"/>
          </p:cNvSpPr>
          <p:nvPr>
            <p:ph idx="1"/>
          </p:nvPr>
        </p:nvSpPr>
        <p:spPr>
          <a:xfrm>
            <a:off x="381000" y="838200"/>
            <a:ext cx="8229600" cy="5105400"/>
          </a:xfrm>
        </p:spPr>
        <p:txBody>
          <a:bodyPr>
            <a:normAutofit fontScale="70000" lnSpcReduction="20000"/>
          </a:bodyPr>
          <a:lstStyle/>
          <a:p>
            <a:pPr marL="514350" indent="-514350">
              <a:buFont typeface="+mj-lt"/>
              <a:buAutoNum type="arabicPeriod" startAt="12"/>
              <a:defRPr/>
            </a:pPr>
            <a:r>
              <a:rPr lang="en-US" dirty="0"/>
              <a:t>Free-Form Diagrams</a:t>
            </a:r>
          </a:p>
          <a:p>
            <a:pPr marL="514350" indent="-514350">
              <a:buFont typeface="+mj-lt"/>
              <a:buAutoNum type="arabicPeriod" startAt="12"/>
              <a:defRPr/>
            </a:pPr>
            <a:r>
              <a:rPr lang="en-US" dirty="0"/>
              <a:t>Flow Chart</a:t>
            </a:r>
          </a:p>
          <a:p>
            <a:pPr marL="514350" indent="-514350">
              <a:buFont typeface="+mj-lt"/>
              <a:buAutoNum type="arabicPeriod" startAt="12"/>
              <a:defRPr/>
            </a:pPr>
            <a:r>
              <a:rPr lang="en-US" dirty="0"/>
              <a:t>Glossary</a:t>
            </a:r>
          </a:p>
          <a:p>
            <a:pPr marL="514350" indent="-514350">
              <a:buFont typeface="+mj-lt"/>
              <a:buAutoNum type="arabicPeriod" startAt="12"/>
              <a:defRPr/>
            </a:pPr>
            <a:r>
              <a:rPr lang="en-US" dirty="0"/>
              <a:t>Logical Data Model (LDM)</a:t>
            </a:r>
          </a:p>
          <a:p>
            <a:pPr marL="514350" indent="-514350">
              <a:buFont typeface="+mj-lt"/>
              <a:buAutoNum type="arabicPeriod" startAt="12"/>
              <a:defRPr/>
            </a:pPr>
            <a:r>
              <a:rPr lang="en-US" dirty="0"/>
              <a:t>Network Diagram</a:t>
            </a:r>
          </a:p>
          <a:p>
            <a:pPr marL="514350" indent="-514350">
              <a:buFont typeface="+mj-lt"/>
              <a:buAutoNum type="arabicPeriod" startAt="12"/>
              <a:defRPr/>
            </a:pPr>
            <a:r>
              <a:rPr lang="en-US" dirty="0"/>
              <a:t>Object Role Model (ORM) Diagram</a:t>
            </a:r>
          </a:p>
          <a:p>
            <a:pPr marL="514350" indent="-514350">
              <a:buFont typeface="+mj-lt"/>
              <a:buAutoNum type="arabicPeriod" startAt="12"/>
              <a:defRPr/>
            </a:pPr>
            <a:r>
              <a:rPr lang="en-US" dirty="0"/>
              <a:t>Personas</a:t>
            </a:r>
          </a:p>
          <a:p>
            <a:pPr marL="514350" indent="-514350">
              <a:buFont typeface="+mj-lt"/>
              <a:buAutoNum type="arabicPeriod" startAt="12"/>
              <a:defRPr/>
            </a:pPr>
            <a:r>
              <a:rPr lang="en-US" dirty="0"/>
              <a:t>Physical Data Model (PDM)</a:t>
            </a:r>
          </a:p>
          <a:p>
            <a:pPr marL="514350" indent="-514350">
              <a:buFont typeface="+mj-lt"/>
              <a:buAutoNum type="arabicPeriod" startAt="12"/>
              <a:defRPr/>
            </a:pPr>
            <a:r>
              <a:rPr lang="en-US" dirty="0"/>
              <a:t>Robustness Diagram</a:t>
            </a:r>
          </a:p>
          <a:p>
            <a:pPr marL="514350" indent="-514350">
              <a:buFont typeface="+mj-lt"/>
              <a:buAutoNum type="arabicPeriod" startAt="12"/>
              <a:defRPr/>
            </a:pPr>
            <a:r>
              <a:rPr lang="en-US" dirty="0"/>
              <a:t>Security Threat Model</a:t>
            </a:r>
          </a:p>
          <a:p>
            <a:pPr marL="514350" indent="-514350">
              <a:buFont typeface="+mj-lt"/>
              <a:buAutoNum type="arabicPeriod" startAt="12"/>
              <a:defRPr/>
            </a:pPr>
            <a:r>
              <a:rPr lang="en-US" dirty="0"/>
              <a:t>System Use Case</a:t>
            </a:r>
          </a:p>
          <a:p>
            <a:pPr marL="514350" indent="-514350">
              <a:buFont typeface="+mj-lt"/>
              <a:buAutoNum type="arabicPeriod" startAt="12"/>
              <a:defRPr/>
            </a:pPr>
            <a:r>
              <a:rPr lang="en-US" dirty="0"/>
              <a:t>Technical Requirement</a:t>
            </a:r>
          </a:p>
          <a:p>
            <a:pPr marL="514350" indent="-514350">
              <a:buFont typeface="+mj-lt"/>
              <a:buAutoNum type="arabicPeriod" startAt="12"/>
              <a:defRPr/>
            </a:pPr>
            <a:r>
              <a:rPr lang="en-US" dirty="0"/>
              <a:t>Usage Scenario</a:t>
            </a:r>
          </a:p>
          <a:p>
            <a:pPr marL="514350" indent="-514350">
              <a:buFont typeface="+mj-lt"/>
              <a:buAutoNum type="arabicPeriod" startAt="12"/>
              <a:defRPr/>
            </a:pPr>
            <a:r>
              <a:rPr lang="en-US" dirty="0"/>
              <a:t>User Interface Flow Diagram (Storyboard)</a:t>
            </a:r>
          </a:p>
        </p:txBody>
      </p:sp>
      <p:sp>
        <p:nvSpPr>
          <p:cNvPr id="525316" name="Content Placeholder 3">
            <a:extLst>
              <a:ext uri="{FF2B5EF4-FFF2-40B4-BE49-F238E27FC236}">
                <a16:creationId xmlns:a16="http://schemas.microsoft.com/office/drawing/2014/main" id="{F9D743FF-331C-4E83-A5CF-3B7C161CEDCD}"/>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25317" name="Slide Number Placeholder 6">
            <a:extLst>
              <a:ext uri="{FF2B5EF4-FFF2-40B4-BE49-F238E27FC236}">
                <a16:creationId xmlns:a16="http://schemas.microsoft.com/office/drawing/2014/main" id="{F0DA5275-B7F1-447B-BAB8-61B62E6BED1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B0FC1E-5F17-4E39-AAE4-3D9742B26ECC}" type="slidenum">
              <a:rPr lang="en-US" altLang="en-US" smtClean="0"/>
              <a:pPr/>
              <a:t>243</a:t>
            </a:fld>
            <a:endParaRPr lang="en-US" altLang="en-US"/>
          </a:p>
        </p:txBody>
      </p:sp>
    </p:spTree>
    <p:extLst>
      <p:ext uri="{BB962C8B-B14F-4D97-AF65-F5344CB8AC3E}">
        <p14:creationId xmlns:p14="http://schemas.microsoft.com/office/powerpoint/2010/main" val="18190543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7640-1541-453C-B8BA-0A3C316BC95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7C5BBDC2-B375-4599-A002-63A3AD3228C0}"/>
              </a:ext>
            </a:extLst>
          </p:cNvPr>
          <p:cNvSpPr>
            <a:spLocks noGrp="1"/>
          </p:cNvSpPr>
          <p:nvPr>
            <p:ph idx="1"/>
          </p:nvPr>
        </p:nvSpPr>
        <p:spPr>
          <a:xfrm>
            <a:off x="381000" y="838200"/>
            <a:ext cx="8229600" cy="5105400"/>
          </a:xfrm>
        </p:spPr>
        <p:txBody>
          <a:bodyPr>
            <a:normAutofit fontScale="62500" lnSpcReduction="20000"/>
          </a:bodyPr>
          <a:lstStyle/>
          <a:p>
            <a:pPr marL="514350" indent="-514350">
              <a:buFont typeface="+mj-lt"/>
              <a:buAutoNum type="arabicPeriod" startAt="26"/>
              <a:defRPr/>
            </a:pPr>
            <a:r>
              <a:rPr lang="en-US" dirty="0"/>
              <a:t>User Interface Prototype</a:t>
            </a:r>
          </a:p>
          <a:p>
            <a:pPr marL="514350" indent="-514350">
              <a:buFont typeface="+mj-lt"/>
              <a:buAutoNum type="arabicPeriod" startAt="26"/>
              <a:defRPr/>
            </a:pPr>
            <a:r>
              <a:rPr lang="en-US" dirty="0"/>
              <a:t>User Story</a:t>
            </a:r>
          </a:p>
          <a:p>
            <a:pPr marL="514350" indent="-514350">
              <a:buFont typeface="+mj-lt"/>
              <a:buAutoNum type="arabicPeriod" startAt="26"/>
              <a:defRPr/>
            </a:pPr>
            <a:r>
              <a:rPr lang="en-US" dirty="0"/>
              <a:t>Value Stream Map</a:t>
            </a:r>
          </a:p>
          <a:p>
            <a:pPr marL="514350" indent="-514350">
              <a:buFont typeface="+mj-lt"/>
              <a:buAutoNum type="arabicPeriod" startAt="26"/>
              <a:defRPr/>
            </a:pPr>
            <a:r>
              <a:rPr lang="en-US" dirty="0"/>
              <a:t>UML 2 Activity Diagram</a:t>
            </a:r>
          </a:p>
          <a:p>
            <a:pPr marL="514350" indent="-514350">
              <a:buFont typeface="+mj-lt"/>
              <a:buAutoNum type="arabicPeriod" startAt="26"/>
              <a:defRPr/>
            </a:pPr>
            <a:r>
              <a:rPr lang="en-US" dirty="0"/>
              <a:t>UML 2 Class Diagram</a:t>
            </a:r>
          </a:p>
          <a:p>
            <a:pPr marL="514350" indent="-514350">
              <a:buFont typeface="+mj-lt"/>
              <a:buAutoNum type="arabicPeriod" startAt="26"/>
              <a:defRPr/>
            </a:pPr>
            <a:r>
              <a:rPr lang="en-US" dirty="0"/>
              <a:t>UML 2 Communication/Collaboration Diagram</a:t>
            </a:r>
          </a:p>
          <a:p>
            <a:pPr marL="514350" indent="-514350">
              <a:buFont typeface="+mj-lt"/>
              <a:buAutoNum type="arabicPeriod" startAt="26"/>
              <a:defRPr/>
            </a:pPr>
            <a:r>
              <a:rPr lang="en-US" dirty="0"/>
              <a:t>UML 2 Component Diagram</a:t>
            </a:r>
          </a:p>
          <a:p>
            <a:pPr marL="514350" indent="-514350">
              <a:buFont typeface="+mj-lt"/>
              <a:buAutoNum type="arabicPeriod" startAt="26"/>
              <a:defRPr/>
            </a:pPr>
            <a:r>
              <a:rPr lang="en-US" dirty="0"/>
              <a:t>UML 2 Composite Structure Diagram</a:t>
            </a:r>
          </a:p>
          <a:p>
            <a:pPr marL="514350" indent="-514350">
              <a:buFont typeface="+mj-lt"/>
              <a:buAutoNum type="arabicPeriod" startAt="26"/>
              <a:defRPr/>
            </a:pPr>
            <a:r>
              <a:rPr lang="en-US" dirty="0"/>
              <a:t>UML 2 Deployment Diagram</a:t>
            </a:r>
          </a:p>
          <a:p>
            <a:pPr marL="514350" indent="-514350">
              <a:buFont typeface="+mj-lt"/>
              <a:buAutoNum type="arabicPeriod" startAt="26"/>
              <a:defRPr/>
            </a:pPr>
            <a:r>
              <a:rPr lang="en-US" dirty="0"/>
              <a:t>UML 2 Interaction Overview Diagram</a:t>
            </a:r>
          </a:p>
          <a:p>
            <a:pPr marL="514350" indent="-514350">
              <a:buFont typeface="+mj-lt"/>
              <a:buAutoNum type="arabicPeriod" startAt="26"/>
              <a:defRPr/>
            </a:pPr>
            <a:r>
              <a:rPr lang="en-US" dirty="0"/>
              <a:t>UML 2 Object Diagram</a:t>
            </a:r>
          </a:p>
          <a:p>
            <a:pPr marL="514350" indent="-514350">
              <a:buFont typeface="+mj-lt"/>
              <a:buAutoNum type="arabicPeriod" startAt="26"/>
              <a:defRPr/>
            </a:pPr>
            <a:r>
              <a:rPr lang="en-US" dirty="0"/>
              <a:t>UML 2 Package Diagram</a:t>
            </a:r>
          </a:p>
          <a:p>
            <a:pPr marL="514350" indent="-514350">
              <a:buFont typeface="+mj-lt"/>
              <a:buAutoNum type="arabicPeriod" startAt="26"/>
              <a:defRPr/>
            </a:pPr>
            <a:r>
              <a:rPr lang="en-US" dirty="0"/>
              <a:t>UML 2 Sequence Diagram</a:t>
            </a:r>
          </a:p>
          <a:p>
            <a:pPr marL="514350" indent="-514350">
              <a:buFont typeface="+mj-lt"/>
              <a:buAutoNum type="arabicPeriod" startAt="26"/>
              <a:defRPr/>
            </a:pPr>
            <a:r>
              <a:rPr lang="en-US" dirty="0"/>
              <a:t>UML 2 State Machine Diagram</a:t>
            </a:r>
          </a:p>
          <a:p>
            <a:pPr marL="514350" indent="-514350">
              <a:buFont typeface="+mj-lt"/>
              <a:buAutoNum type="arabicPeriod" startAt="26"/>
              <a:defRPr/>
            </a:pPr>
            <a:r>
              <a:rPr lang="en-US" dirty="0"/>
              <a:t>UML 2 Timing Diagram</a:t>
            </a:r>
          </a:p>
          <a:p>
            <a:pPr marL="514350" indent="-514350">
              <a:buFont typeface="+mj-lt"/>
              <a:buAutoNum type="arabicPeriod" startAt="26"/>
              <a:defRPr/>
            </a:pPr>
            <a:r>
              <a:rPr lang="en-US" dirty="0"/>
              <a:t>UML 2 Use Case Diagram</a:t>
            </a:r>
          </a:p>
        </p:txBody>
      </p:sp>
      <p:sp>
        <p:nvSpPr>
          <p:cNvPr id="527364" name="Content Placeholder 3">
            <a:extLst>
              <a:ext uri="{FF2B5EF4-FFF2-40B4-BE49-F238E27FC236}">
                <a16:creationId xmlns:a16="http://schemas.microsoft.com/office/drawing/2014/main" id="{73EC4981-A997-4AB4-BFB4-FAFE7CF3E8A1}"/>
              </a:ext>
            </a:extLst>
          </p:cNvPr>
          <p:cNvSpPr>
            <a:spLocks noGrp="1"/>
          </p:cNvSpPr>
          <p:nvPr>
            <p:ph sz="quarter" idx="13"/>
          </p:nvPr>
        </p:nvSpPr>
        <p:spPr/>
        <p:txBody>
          <a:bodyPr/>
          <a:lstStyle/>
          <a:p>
            <a:r>
              <a:rPr lang="en-US" altLang="en-US"/>
              <a:t>Tools &amp; Techniques / Agile Analysis &amp; Design</a:t>
            </a:r>
          </a:p>
        </p:txBody>
      </p:sp>
      <p:sp>
        <p:nvSpPr>
          <p:cNvPr id="527365" name="Slide Number Placeholder 6">
            <a:extLst>
              <a:ext uri="{FF2B5EF4-FFF2-40B4-BE49-F238E27FC236}">
                <a16:creationId xmlns:a16="http://schemas.microsoft.com/office/drawing/2014/main" id="{AA0C348B-2FE3-4AEB-9F7F-9B2F0849525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C3C589-D286-47B0-A663-B2D92AEDAA83}" type="slidenum">
              <a:rPr lang="en-US" altLang="en-US" smtClean="0"/>
              <a:pPr/>
              <a:t>244</a:t>
            </a:fld>
            <a:endParaRPr lang="en-US" altLang="en-US"/>
          </a:p>
        </p:txBody>
      </p:sp>
    </p:spTree>
    <p:extLst>
      <p:ext uri="{BB962C8B-B14F-4D97-AF65-F5344CB8AC3E}">
        <p14:creationId xmlns:p14="http://schemas.microsoft.com/office/powerpoint/2010/main" val="1497226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C19B-5B9A-4C31-89D3-C20D69D0EB0D}"/>
              </a:ext>
            </a:extLst>
          </p:cNvPr>
          <p:cNvSpPr>
            <a:spLocks noGrp="1"/>
          </p:cNvSpPr>
          <p:nvPr>
            <p:ph type="title"/>
          </p:nvPr>
        </p:nvSpPr>
        <p:spPr/>
        <p:txBody>
          <a:bodyPr>
            <a:normAutofit fontScale="90000"/>
          </a:bodyPr>
          <a:lstStyle/>
          <a:p>
            <a:pPr>
              <a:defRPr/>
            </a:pPr>
            <a:r>
              <a:t>Agile Design Principles</a:t>
            </a:r>
          </a:p>
        </p:txBody>
      </p:sp>
      <p:sp>
        <p:nvSpPr>
          <p:cNvPr id="529411" name="Content Placeholder 2">
            <a:extLst>
              <a:ext uri="{FF2B5EF4-FFF2-40B4-BE49-F238E27FC236}">
                <a16:creationId xmlns:a16="http://schemas.microsoft.com/office/drawing/2014/main" id="{08F09CC6-04FC-4BE7-932B-92E44F637E94}"/>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000" b="1"/>
              <a:t>There are 5 principles of Agile design named as SOLID. </a:t>
            </a:r>
          </a:p>
          <a:p>
            <a:endParaRPr lang="en-US" altLang="en-US" sz="2000"/>
          </a:p>
          <a:p>
            <a:r>
              <a:rPr lang="en-US" altLang="en-US" sz="2000" b="1"/>
              <a:t>Single Responsibility Principle</a:t>
            </a:r>
            <a:r>
              <a:rPr lang="en-US" altLang="en-US" sz="2000"/>
              <a:t>: A class should have only one reason to change</a:t>
            </a:r>
          </a:p>
          <a:p>
            <a:r>
              <a:rPr lang="en-US" altLang="en-US" sz="2000" b="1"/>
              <a:t>Open Closed Principle </a:t>
            </a:r>
            <a:r>
              <a:rPr lang="en-US" altLang="en-US" sz="2000"/>
              <a:t>: Classes, modules and functions should be open for extension but closed for modification</a:t>
            </a:r>
          </a:p>
          <a:p>
            <a:r>
              <a:rPr lang="en-US" altLang="en-US" sz="2000" b="1"/>
              <a:t>Liskov Substitution Principle</a:t>
            </a:r>
            <a:r>
              <a:rPr lang="en-US" altLang="en-US" sz="2000"/>
              <a:t>: Derived types must be completely substitutable for their base types.</a:t>
            </a:r>
          </a:p>
          <a:p>
            <a:r>
              <a:rPr lang="en-US" altLang="en-US" sz="2000" b="1"/>
              <a:t>Interface Segregation Principle</a:t>
            </a:r>
            <a:r>
              <a:rPr lang="en-US" altLang="en-US" sz="2000"/>
              <a:t>: Client should not be forced to depend upon interfaces that they don’t use</a:t>
            </a:r>
          </a:p>
          <a:p>
            <a:r>
              <a:rPr lang="en-US" altLang="en-US" sz="2000" b="1"/>
              <a:t>Dependency Inversion Principle</a:t>
            </a:r>
            <a:r>
              <a:rPr lang="en-US" altLang="en-US" sz="2000"/>
              <a:t>: High level modules should not depend on low level modules. Both should depend on abstractions. Abstractions should not depend on details. Details should depend on abstraction.</a:t>
            </a:r>
          </a:p>
        </p:txBody>
      </p:sp>
      <p:sp>
        <p:nvSpPr>
          <p:cNvPr id="529412" name="Content Placeholder 3">
            <a:extLst>
              <a:ext uri="{FF2B5EF4-FFF2-40B4-BE49-F238E27FC236}">
                <a16:creationId xmlns:a16="http://schemas.microsoft.com/office/drawing/2014/main" id="{7EA796BF-226E-40DF-A2EB-2B24AED0936C}"/>
              </a:ext>
            </a:extLst>
          </p:cNvPr>
          <p:cNvSpPr>
            <a:spLocks noGrp="1"/>
          </p:cNvSpPr>
          <p:nvPr>
            <p:ph sz="quarter" idx="13"/>
          </p:nvPr>
        </p:nvSpPr>
        <p:spPr/>
        <p:txBody>
          <a:bodyPr/>
          <a:lstStyle/>
          <a:p>
            <a:r>
              <a:rPr lang="en-US" altLang="en-US"/>
              <a:t>Tools &amp; Techniques / Agile Analysis &amp; Design</a:t>
            </a:r>
          </a:p>
        </p:txBody>
      </p:sp>
      <p:sp>
        <p:nvSpPr>
          <p:cNvPr id="529413" name="Slide Number Placeholder 6">
            <a:extLst>
              <a:ext uri="{FF2B5EF4-FFF2-40B4-BE49-F238E27FC236}">
                <a16:creationId xmlns:a16="http://schemas.microsoft.com/office/drawing/2014/main" id="{5112DBCA-1817-411A-B29B-1793BCC83AE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94AA2-8724-42D8-A67C-86E973D89C29}" type="slidenum">
              <a:rPr lang="en-US" altLang="en-US" smtClean="0"/>
              <a:pPr/>
              <a:t>245</a:t>
            </a:fld>
            <a:endParaRPr lang="en-US" altLang="en-US"/>
          </a:p>
        </p:txBody>
      </p:sp>
    </p:spTree>
    <p:extLst>
      <p:ext uri="{BB962C8B-B14F-4D97-AF65-F5344CB8AC3E}">
        <p14:creationId xmlns:p14="http://schemas.microsoft.com/office/powerpoint/2010/main" val="14800136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a:extLst>
              <a:ext uri="{FF2B5EF4-FFF2-40B4-BE49-F238E27FC236}">
                <a16:creationId xmlns:a16="http://schemas.microsoft.com/office/drawing/2014/main" id="{060E48B8-912F-4D35-BA3B-3098F7C5205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3D1FCBA-8D30-4986-9378-F5C8BAED87D4}"/>
              </a:ext>
            </a:extLst>
          </p:cNvPr>
          <p:cNvSpPr>
            <a:spLocks noGrp="1"/>
          </p:cNvSpPr>
          <p:nvPr>
            <p:ph type="title"/>
          </p:nvPr>
        </p:nvSpPr>
        <p:spPr/>
        <p:txBody>
          <a:bodyPr>
            <a:normAutofit fontScale="90000"/>
          </a:bodyPr>
          <a:lstStyle/>
          <a:p>
            <a:pPr>
              <a:defRPr/>
            </a:pPr>
            <a:r>
              <a:t>Agile Chartering</a:t>
            </a:r>
          </a:p>
        </p:txBody>
      </p:sp>
      <p:sp>
        <p:nvSpPr>
          <p:cNvPr id="79876" name="Content Placeholder 4">
            <a:extLst>
              <a:ext uri="{FF2B5EF4-FFF2-40B4-BE49-F238E27FC236}">
                <a16:creationId xmlns:a16="http://schemas.microsoft.com/office/drawing/2014/main" id="{E86FEDDD-CFBC-4DAA-B454-95595EB2BAE1}"/>
              </a:ext>
            </a:extLst>
          </p:cNvPr>
          <p:cNvSpPr>
            <a:spLocks noGrp="1"/>
          </p:cNvSpPr>
          <p:nvPr>
            <p:ph idx="1"/>
          </p:nvPr>
        </p:nvSpPr>
        <p:spPr>
          <a:xfrm>
            <a:off x="381000" y="838200"/>
            <a:ext cx="8229600" cy="5105400"/>
          </a:xfrm>
        </p:spPr>
        <p:txBody>
          <a:bodyPr>
            <a:normAutofit fontScale="92500" lnSpcReduction="10000"/>
          </a:bodyPr>
          <a:lstStyle/>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 is done before Release Planning. The main purpose of the project chartering is to establish a vision, goal and high level requirements. Agile charter like traditional project charters establish </a:t>
            </a:r>
          </a:p>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purpose of project (why we are doing it)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we want to achieve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Success criteria of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Role of senior people engaging in the project</a:t>
            </a:r>
          </a:p>
        </p:txBody>
      </p:sp>
      <p:sp>
        <p:nvSpPr>
          <p:cNvPr id="531461" name="Content Placeholder 6">
            <a:extLst>
              <a:ext uri="{FF2B5EF4-FFF2-40B4-BE49-F238E27FC236}">
                <a16:creationId xmlns:a16="http://schemas.microsoft.com/office/drawing/2014/main" id="{F4EA6FC7-B43D-44A5-915C-84948BCEB7BF}"/>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31462" name="Slide Number Placeholder 8">
            <a:extLst>
              <a:ext uri="{FF2B5EF4-FFF2-40B4-BE49-F238E27FC236}">
                <a16:creationId xmlns:a16="http://schemas.microsoft.com/office/drawing/2014/main" id="{FFF1BFD0-0D56-40F6-8AFF-A926E1D826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232934-AC5E-4761-AA38-2F120A1E86D4}" type="slidenum">
              <a:rPr lang="en-US" altLang="en-US" smtClean="0"/>
              <a:pPr/>
              <a:t>246</a:t>
            </a:fld>
            <a:endParaRPr lang="en-US" altLang="en-US"/>
          </a:p>
        </p:txBody>
      </p:sp>
    </p:spTree>
    <p:extLst>
      <p:ext uri="{BB962C8B-B14F-4D97-AF65-F5344CB8AC3E}">
        <p14:creationId xmlns:p14="http://schemas.microsoft.com/office/powerpoint/2010/main" val="18622500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ext Box 2">
            <a:extLst>
              <a:ext uri="{FF2B5EF4-FFF2-40B4-BE49-F238E27FC236}">
                <a16:creationId xmlns:a16="http://schemas.microsoft.com/office/drawing/2014/main" id="{3D865654-07B1-4B55-9E27-08F99065E6D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B763B973-92C4-4400-A6AC-6792F14FEDF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D49DA8D5-45DA-4C6F-A3BF-DE65D1B61BFD}"/>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533509" name="Content Placeholder 6">
            <a:extLst>
              <a:ext uri="{FF2B5EF4-FFF2-40B4-BE49-F238E27FC236}">
                <a16:creationId xmlns:a16="http://schemas.microsoft.com/office/drawing/2014/main" id="{CE637552-9550-4735-8176-74463F21A009}"/>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33510" name="Slide Number Placeholder 8">
            <a:extLst>
              <a:ext uri="{FF2B5EF4-FFF2-40B4-BE49-F238E27FC236}">
                <a16:creationId xmlns:a16="http://schemas.microsoft.com/office/drawing/2014/main" id="{C1FF2E6E-1564-4417-BA1A-B2AF5163A33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C191DC-A4EE-470E-B8C1-00DF91A06098}" type="slidenum">
              <a:rPr lang="en-US" altLang="en-US" smtClean="0"/>
              <a:pPr/>
              <a:t>247</a:t>
            </a:fld>
            <a:endParaRPr lang="en-US" altLang="en-US"/>
          </a:p>
        </p:txBody>
      </p:sp>
    </p:spTree>
    <p:extLst>
      <p:ext uri="{BB962C8B-B14F-4D97-AF65-F5344CB8AC3E}">
        <p14:creationId xmlns:p14="http://schemas.microsoft.com/office/powerpoint/2010/main" val="21077810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Number Placeholder 3">
            <a:extLst>
              <a:ext uri="{FF2B5EF4-FFF2-40B4-BE49-F238E27FC236}">
                <a16:creationId xmlns:a16="http://schemas.microsoft.com/office/drawing/2014/main" id="{774A5877-D7A3-4759-BFFB-45B410977E7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626A6B-B29C-456E-8072-1D182AB428F0}" type="slidenum">
              <a:rPr lang="en-US" altLang="en-US" smtClean="0"/>
              <a:pPr/>
              <a:t>248</a:t>
            </a:fld>
            <a:endParaRPr lang="en-US" altLang="en-US"/>
          </a:p>
        </p:txBody>
      </p:sp>
    </p:spTree>
    <p:extLst>
      <p:ext uri="{BB962C8B-B14F-4D97-AF65-F5344CB8AC3E}">
        <p14:creationId xmlns:p14="http://schemas.microsoft.com/office/powerpoint/2010/main" val="40470874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solidFill>
                  <a:srgbClr val="FF0000"/>
                </a:solidFill>
              </a:rPr>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249</a:t>
            </a:fld>
            <a:endParaRPr lang="en-US"/>
          </a:p>
        </p:txBody>
      </p:sp>
    </p:spTree>
    <p:extLst>
      <p:ext uri="{BB962C8B-B14F-4D97-AF65-F5344CB8AC3E}">
        <p14:creationId xmlns:p14="http://schemas.microsoft.com/office/powerpoint/2010/main" val="2233597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
            <a:extLst>
              <a:ext uri="{FF2B5EF4-FFF2-40B4-BE49-F238E27FC236}">
                <a16:creationId xmlns:a16="http://schemas.microsoft.com/office/drawing/2014/main" id="{9DA4C094-FBAC-4FFD-9C37-E006548F2C1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5" name="Text Box 2">
            <a:extLst>
              <a:ext uri="{FF2B5EF4-FFF2-40B4-BE49-F238E27FC236}">
                <a16:creationId xmlns:a16="http://schemas.microsoft.com/office/drawing/2014/main" id="{83978EC1-C108-487B-8AD8-C5C15905EBE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6" name="Text Box 4">
            <a:extLst>
              <a:ext uri="{FF2B5EF4-FFF2-40B4-BE49-F238E27FC236}">
                <a16:creationId xmlns:a16="http://schemas.microsoft.com/office/drawing/2014/main" id="{BB5CD200-7BE2-4FF7-8FC8-30F1197B5AFD}"/>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53C48AE8-8576-46A2-B1E1-9B1652C01966}"/>
              </a:ext>
            </a:extLst>
          </p:cNvPr>
          <p:cNvSpPr>
            <a:spLocks noGrp="1"/>
          </p:cNvSpPr>
          <p:nvPr>
            <p:ph type="title"/>
          </p:nvPr>
        </p:nvSpPr>
        <p:spPr/>
        <p:txBody>
          <a:bodyPr>
            <a:normAutofit fontScale="90000"/>
          </a:bodyPr>
          <a:lstStyle/>
          <a:p>
            <a:pPr>
              <a:defRPr/>
            </a:pPr>
            <a:r>
              <a:t>Topics</a:t>
            </a:r>
          </a:p>
        </p:txBody>
      </p:sp>
      <p:sp>
        <p:nvSpPr>
          <p:cNvPr id="54278" name="Content Placeholder 6">
            <a:extLst>
              <a:ext uri="{FF2B5EF4-FFF2-40B4-BE49-F238E27FC236}">
                <a16:creationId xmlns:a16="http://schemas.microsoft.com/office/drawing/2014/main" id="{F08968A8-CB33-49D6-9C06-A8EBB7395C44}"/>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54279" name="Content Placeholder 10">
            <a:extLst>
              <a:ext uri="{FF2B5EF4-FFF2-40B4-BE49-F238E27FC236}">
                <a16:creationId xmlns:a16="http://schemas.microsoft.com/office/drawing/2014/main" id="{7A747DF7-CC57-40E8-A3E9-277AEF60A218}"/>
              </a:ext>
            </a:extLst>
          </p:cNvPr>
          <p:cNvSpPr>
            <a:spLocks noGrp="1"/>
          </p:cNvSpPr>
          <p:nvPr>
            <p:ph sz="quarter" idx="13"/>
          </p:nvPr>
        </p:nvSpPr>
        <p:spPr/>
        <p:txBody>
          <a:bodyPr/>
          <a:lstStyle/>
          <a:p>
            <a:r>
              <a:rPr lang="en-US" altLang="en-US"/>
              <a:t>Introduction / Project Management</a:t>
            </a:r>
          </a:p>
        </p:txBody>
      </p:sp>
      <p:sp>
        <p:nvSpPr>
          <p:cNvPr id="54280" name="Slide Number Placeholder 9">
            <a:extLst>
              <a:ext uri="{FF2B5EF4-FFF2-40B4-BE49-F238E27FC236}">
                <a16:creationId xmlns:a16="http://schemas.microsoft.com/office/drawing/2014/main" id="{93047F96-0F5C-4C54-9B77-2C39A286A2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D55AD7-B0E2-4F6B-BA2E-D4EE1E399388}" type="slidenum">
              <a:rPr lang="en-US" altLang="en-US" smtClean="0"/>
              <a:pPr/>
              <a:t>25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a:extLst>
              <a:ext uri="{FF2B5EF4-FFF2-40B4-BE49-F238E27FC236}">
                <a16:creationId xmlns:a16="http://schemas.microsoft.com/office/drawing/2014/main" id="{D8A787B2-12E6-46B5-8F8E-046F180F25C8}"/>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9651" name="Title 3">
            <a:extLst>
              <a:ext uri="{FF2B5EF4-FFF2-40B4-BE49-F238E27FC236}">
                <a16:creationId xmlns:a16="http://schemas.microsoft.com/office/drawing/2014/main" id="{0C933D79-F7CF-4C96-9D2D-5F67BDB8AB7B}"/>
              </a:ext>
            </a:extLst>
          </p:cNvPr>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5" name="Subtitle 4">
            <a:extLst>
              <a:ext uri="{FF2B5EF4-FFF2-40B4-BE49-F238E27FC236}">
                <a16:creationId xmlns:a16="http://schemas.microsoft.com/office/drawing/2014/main" id="{A2262B3E-AEE7-4345-9549-911A6BAE2822}"/>
              </a:ext>
            </a:extLst>
          </p:cNvPr>
          <p:cNvSpPr>
            <a:spLocks noGrp="1"/>
          </p:cNvSpPr>
          <p:nvPr>
            <p:ph type="subTitle" idx="1"/>
          </p:nvPr>
        </p:nvSpPr>
        <p:spPr/>
        <p:txBody>
          <a:bodyPr/>
          <a:lstStyle/>
          <a:p>
            <a:pPr>
              <a:buFont typeface="Arial" charset="0"/>
              <a:buNone/>
              <a:defRPr/>
            </a:pPr>
            <a:endParaRPr lang="en-US" dirty="0"/>
          </a:p>
        </p:txBody>
      </p:sp>
      <p:sp>
        <p:nvSpPr>
          <p:cNvPr id="539653" name="Slide Number Placeholder 6">
            <a:extLst>
              <a:ext uri="{FF2B5EF4-FFF2-40B4-BE49-F238E27FC236}">
                <a16:creationId xmlns:a16="http://schemas.microsoft.com/office/drawing/2014/main" id="{A761A42B-4C0E-4602-9B4A-9CEE31A19D6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C981-E7ED-4AE3-A305-4625D0604C08}" type="slidenum">
              <a:rPr lang="en-US" altLang="en-US" smtClean="0"/>
              <a:pPr/>
              <a:t>250</a:t>
            </a:fld>
            <a:endParaRPr lang="en-US" altLang="en-US"/>
          </a:p>
        </p:txBody>
      </p:sp>
    </p:spTree>
    <p:extLst>
      <p:ext uri="{BB962C8B-B14F-4D97-AF65-F5344CB8AC3E}">
        <p14:creationId xmlns:p14="http://schemas.microsoft.com/office/powerpoint/2010/main" val="3410546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Content Placeholder 4">
            <a:extLst>
              <a:ext uri="{FF2B5EF4-FFF2-40B4-BE49-F238E27FC236}">
                <a16:creationId xmlns:a16="http://schemas.microsoft.com/office/drawing/2014/main" id="{C024BE61-069E-459A-9FAC-9A0F9FF6DBC1}"/>
              </a:ext>
            </a:extLst>
          </p:cNvPr>
          <p:cNvSpPr>
            <a:spLocks noGrp="1"/>
          </p:cNvSpPr>
          <p:nvPr>
            <p:ph idx="1"/>
          </p:nvPr>
        </p:nvSpPr>
        <p:spPr>
          <a:xfrm>
            <a:off x="381000" y="838200"/>
            <a:ext cx="8229600" cy="5105400"/>
          </a:xfrm>
        </p:spPr>
        <p:txBody>
          <a:bodyPr/>
          <a:lstStyle/>
          <a:p>
            <a:r>
              <a:rPr lang="en-US" altLang="en-US"/>
              <a:t>Quality means doing it right when no one is looking</a:t>
            </a:r>
          </a:p>
          <a:p>
            <a:pPr lvl="1" algn="r">
              <a:buFont typeface="Arial" panose="020B0604020202020204" pitchFamily="34" charset="0"/>
              <a:buNone/>
            </a:pPr>
            <a:r>
              <a:rPr lang="en-US" altLang="en-US" sz="2000"/>
              <a:t>Henry Ford</a:t>
            </a:r>
          </a:p>
          <a:p>
            <a:r>
              <a:rPr lang="en-US" altLang="en-US"/>
              <a:t>Quality is never an accident; it is always the result of high intention, sincere effort, intelligent direction and skillful execution; it represents the wise choice of many alternatives.</a:t>
            </a:r>
          </a:p>
          <a:p>
            <a:pPr lvl="1" algn="r">
              <a:buFont typeface="Arial" panose="020B0604020202020204" pitchFamily="34" charset="0"/>
              <a:buNone/>
            </a:pPr>
            <a:r>
              <a:rPr lang="en-US" altLang="en-US" sz="2000"/>
              <a:t>Unknown</a:t>
            </a:r>
          </a:p>
        </p:txBody>
      </p:sp>
      <p:sp>
        <p:nvSpPr>
          <p:cNvPr id="541699" name="Slide Number Placeholder 3">
            <a:extLst>
              <a:ext uri="{FF2B5EF4-FFF2-40B4-BE49-F238E27FC236}">
                <a16:creationId xmlns:a16="http://schemas.microsoft.com/office/drawing/2014/main" id="{7538CF5C-F82E-4AAF-9BDD-6F811FF2D476}"/>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153AEF7F-FF80-4E67-B142-EB41FF9DF87B}" type="slidenum">
              <a:rPr lang="en-US" altLang="en-US" sz="1800" smtClean="0">
                <a:solidFill>
                  <a:schemeClr val="bg1"/>
                </a:solidFill>
                <a:latin typeface="Arial" panose="020B0604020202020204" pitchFamily="34" charset="0"/>
              </a:rPr>
              <a:pPr algn="l" eaLnBrk="0" hangingPunct="0">
                <a:buClrTx/>
                <a:buSzTx/>
                <a:buFontTx/>
                <a:buNone/>
              </a:pPr>
              <a:t>251</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25261634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ext Box 2">
            <a:extLst>
              <a:ext uri="{FF2B5EF4-FFF2-40B4-BE49-F238E27FC236}">
                <a16:creationId xmlns:a16="http://schemas.microsoft.com/office/drawing/2014/main" id="{77B44814-5595-465E-9C70-C864E822E0B3}"/>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F7D2324-DEB4-4C84-AAD6-6B642DA9E1E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258052" name="Content Placeholder 4">
            <a:extLst>
              <a:ext uri="{FF2B5EF4-FFF2-40B4-BE49-F238E27FC236}">
                <a16:creationId xmlns:a16="http://schemas.microsoft.com/office/drawing/2014/main" id="{E52A2365-2368-4E04-BEA0-8E8BA6CFA184}"/>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Cost of Quality</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Definition of Done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Feedback Techniques of Agile Project Management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Verification and Validation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Test Driven Development (TDD)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Acceptance Test Driven Development (ATDD)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Exploratory Testing</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Integration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Process Improvement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7 Wastes </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House Keeping Standard (5S)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Version Control</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Agile Tooling Mistake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Typical Software Tools in Agile Projects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Quality Tools</a:t>
            </a:r>
          </a:p>
        </p:txBody>
      </p:sp>
      <p:sp>
        <p:nvSpPr>
          <p:cNvPr id="543749" name="Content Placeholder 6">
            <a:extLst>
              <a:ext uri="{FF2B5EF4-FFF2-40B4-BE49-F238E27FC236}">
                <a16:creationId xmlns:a16="http://schemas.microsoft.com/office/drawing/2014/main" id="{287C1967-47A8-40D2-94F9-54D2F92CD39E}"/>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43750" name="Slide Number Placeholder 8">
            <a:extLst>
              <a:ext uri="{FF2B5EF4-FFF2-40B4-BE49-F238E27FC236}">
                <a16:creationId xmlns:a16="http://schemas.microsoft.com/office/drawing/2014/main" id="{28D4C9F8-B839-42DD-A1BB-A3C2239A90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DCD12-CBAF-475E-9ADE-94100588326A}" type="slidenum">
              <a:rPr lang="en-US" altLang="en-US" smtClean="0"/>
              <a:pPr/>
              <a:t>252</a:t>
            </a:fld>
            <a:endParaRPr lang="en-US" altLang="en-US"/>
          </a:p>
        </p:txBody>
      </p:sp>
    </p:spTree>
    <p:extLst>
      <p:ext uri="{BB962C8B-B14F-4D97-AF65-F5344CB8AC3E}">
        <p14:creationId xmlns:p14="http://schemas.microsoft.com/office/powerpoint/2010/main" val="9199246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D4CC-629B-4DCE-BEB7-4A4A8661CB53}"/>
              </a:ext>
            </a:extLst>
          </p:cNvPr>
          <p:cNvSpPr>
            <a:spLocks noGrp="1"/>
          </p:cNvSpPr>
          <p:nvPr>
            <p:ph type="title"/>
          </p:nvPr>
        </p:nvSpPr>
        <p:spPr/>
        <p:txBody>
          <a:bodyPr>
            <a:normAutofit fontScale="90000"/>
          </a:bodyPr>
          <a:lstStyle/>
          <a:p>
            <a:pPr>
              <a:defRPr/>
            </a:pPr>
            <a:r>
              <a:rPr>
                <a:solidFill>
                  <a:srgbClr val="000000"/>
                </a:solidFill>
              </a:rPr>
              <a:t>Cost of Quality</a:t>
            </a:r>
            <a:endParaRPr/>
          </a:p>
        </p:txBody>
      </p:sp>
      <p:graphicFrame>
        <p:nvGraphicFramePr>
          <p:cNvPr id="7" name="Content Placeholder 6">
            <a:extLst>
              <a:ext uri="{FF2B5EF4-FFF2-40B4-BE49-F238E27FC236}">
                <a16:creationId xmlns:a16="http://schemas.microsoft.com/office/drawing/2014/main" id="{D05B27EA-08B2-4232-9005-6B58346D8708}"/>
              </a:ext>
            </a:extLst>
          </p:cNvPr>
          <p:cNvGraphicFramePr>
            <a:graphicFrameLocks noGrp="1"/>
          </p:cNvGraphicFramePr>
          <p:nvPr>
            <p:ph idx="1"/>
          </p:nvPr>
        </p:nvGraphicFramePr>
        <p:xfrm>
          <a:off x="381000" y="1219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5796" name="Content Placeholder 3">
            <a:extLst>
              <a:ext uri="{FF2B5EF4-FFF2-40B4-BE49-F238E27FC236}">
                <a16:creationId xmlns:a16="http://schemas.microsoft.com/office/drawing/2014/main" id="{1BC457A4-E2C9-4451-BCB5-8F67A01703F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sp>
        <p:nvSpPr>
          <p:cNvPr id="545797" name="Slide Number Placeholder 7">
            <a:extLst>
              <a:ext uri="{FF2B5EF4-FFF2-40B4-BE49-F238E27FC236}">
                <a16:creationId xmlns:a16="http://schemas.microsoft.com/office/drawing/2014/main" id="{5F158CA1-CE56-41F0-9A36-EF85D8D6B86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EA5951-BC7D-4F6E-831B-1BD8B779A31A}" type="slidenum">
              <a:rPr lang="en-US" altLang="en-US" smtClean="0"/>
              <a:pPr/>
              <a:t>253</a:t>
            </a:fld>
            <a:endParaRPr lang="en-US" altLang="en-US"/>
          </a:p>
        </p:txBody>
      </p:sp>
    </p:spTree>
    <p:extLst>
      <p:ext uri="{BB962C8B-B14F-4D97-AF65-F5344CB8AC3E}">
        <p14:creationId xmlns:p14="http://schemas.microsoft.com/office/powerpoint/2010/main" val="244193998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E152-983E-4E77-8934-5D2D35A566A7}"/>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7843" name="Content Placeholder 2">
            <a:extLst>
              <a:ext uri="{FF2B5EF4-FFF2-40B4-BE49-F238E27FC236}">
                <a16:creationId xmlns:a16="http://schemas.microsoft.com/office/drawing/2014/main" id="{AD807669-5116-4727-943F-E9661828950D}"/>
              </a:ext>
            </a:extLst>
          </p:cNvPr>
          <p:cNvSpPr>
            <a:spLocks noGrp="1"/>
          </p:cNvSpPr>
          <p:nvPr>
            <p:ph idx="1"/>
          </p:nvPr>
        </p:nvSpPr>
        <p:spPr>
          <a:xfrm>
            <a:off x="381000" y="838200"/>
            <a:ext cx="8229600" cy="5105400"/>
          </a:xfrm>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7844" name="Content Placeholder 3">
            <a:extLst>
              <a:ext uri="{FF2B5EF4-FFF2-40B4-BE49-F238E27FC236}">
                <a16:creationId xmlns:a16="http://schemas.microsoft.com/office/drawing/2014/main" id="{70BCED8E-96B6-4455-B2F8-3CBD9337C7B7}"/>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47845" name="Slide Number Placeholder 6">
            <a:extLst>
              <a:ext uri="{FF2B5EF4-FFF2-40B4-BE49-F238E27FC236}">
                <a16:creationId xmlns:a16="http://schemas.microsoft.com/office/drawing/2014/main" id="{4417029E-7C6A-4D26-889A-544D9F96E18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1E958D-752D-4ACA-A5C9-E421D4E42F0E}" type="slidenum">
              <a:rPr lang="en-US" altLang="en-US" smtClean="0"/>
              <a:pPr/>
              <a:t>254</a:t>
            </a:fld>
            <a:endParaRPr lang="en-US" altLang="en-US"/>
          </a:p>
        </p:txBody>
      </p:sp>
    </p:spTree>
    <p:extLst>
      <p:ext uri="{BB962C8B-B14F-4D97-AF65-F5344CB8AC3E}">
        <p14:creationId xmlns:p14="http://schemas.microsoft.com/office/powerpoint/2010/main" val="411865043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FFBE-9E41-4D43-8E3B-90FECF7B1CC1}"/>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9891" name="Content Placeholder 2">
            <a:extLst>
              <a:ext uri="{FF2B5EF4-FFF2-40B4-BE49-F238E27FC236}">
                <a16:creationId xmlns:a16="http://schemas.microsoft.com/office/drawing/2014/main" id="{C4AF4E96-5CFA-49C4-A6D7-6A8F218DA9B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9892" name="Content Placeholder 3">
            <a:extLst>
              <a:ext uri="{FF2B5EF4-FFF2-40B4-BE49-F238E27FC236}">
                <a16:creationId xmlns:a16="http://schemas.microsoft.com/office/drawing/2014/main" id="{37C34930-4642-4B8E-80FA-15C1DC982CBA}"/>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49893" name="Slide Number Placeholder 6">
            <a:extLst>
              <a:ext uri="{FF2B5EF4-FFF2-40B4-BE49-F238E27FC236}">
                <a16:creationId xmlns:a16="http://schemas.microsoft.com/office/drawing/2014/main" id="{6541CDB6-B158-4169-B871-BF03264482D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75FB22-E058-4BBB-B91F-BDCD8AD68A96}" type="slidenum">
              <a:rPr lang="en-US" altLang="en-US" smtClean="0"/>
              <a:pPr/>
              <a:t>255</a:t>
            </a:fld>
            <a:endParaRPr lang="en-US" altLang="en-US"/>
          </a:p>
        </p:txBody>
      </p:sp>
    </p:spTree>
    <p:extLst>
      <p:ext uri="{BB962C8B-B14F-4D97-AF65-F5344CB8AC3E}">
        <p14:creationId xmlns:p14="http://schemas.microsoft.com/office/powerpoint/2010/main" val="188966423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C8F0-421C-4201-99B7-CEB34F78B9A9}"/>
              </a:ext>
            </a:extLst>
          </p:cNvPr>
          <p:cNvSpPr>
            <a:spLocks noGrp="1"/>
          </p:cNvSpPr>
          <p:nvPr>
            <p:ph type="title"/>
          </p:nvPr>
        </p:nvSpPr>
        <p:spPr/>
        <p:txBody>
          <a:bodyPr>
            <a:normAutofit fontScale="90000"/>
          </a:bodyPr>
          <a:lstStyle/>
          <a:p>
            <a:pPr>
              <a:defRPr/>
            </a:pPr>
            <a:r>
              <a:t>Definition of Done (</a:t>
            </a:r>
            <a:r>
              <a:rPr err="1"/>
              <a:t>DoD</a:t>
            </a:r>
            <a:r>
              <a:t>)</a:t>
            </a:r>
          </a:p>
        </p:txBody>
      </p:sp>
      <p:sp>
        <p:nvSpPr>
          <p:cNvPr id="3" name="Content Placeholder 2">
            <a:extLst>
              <a:ext uri="{FF2B5EF4-FFF2-40B4-BE49-F238E27FC236}">
                <a16:creationId xmlns:a16="http://schemas.microsoft.com/office/drawing/2014/main" id="{1700883F-5D0E-4A42-A94E-FB9775D370E5}"/>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51940" name="Content Placeholder 3">
            <a:extLst>
              <a:ext uri="{FF2B5EF4-FFF2-40B4-BE49-F238E27FC236}">
                <a16:creationId xmlns:a16="http://schemas.microsoft.com/office/drawing/2014/main" id="{2FC58D03-F529-41F1-AF75-9B2849B96673}"/>
              </a:ext>
            </a:extLst>
          </p:cNvPr>
          <p:cNvSpPr>
            <a:spLocks noGrp="1"/>
          </p:cNvSpPr>
          <p:nvPr>
            <p:ph sz="quarter" idx="13"/>
          </p:nvPr>
        </p:nvSpPr>
        <p:spPr/>
        <p:txBody>
          <a:bodyPr/>
          <a:lstStyle/>
          <a:p>
            <a:endParaRPr lang="en-US" altLang="en-US"/>
          </a:p>
        </p:txBody>
      </p:sp>
      <p:sp>
        <p:nvSpPr>
          <p:cNvPr id="551941" name="Slide Number Placeholder 6">
            <a:extLst>
              <a:ext uri="{FF2B5EF4-FFF2-40B4-BE49-F238E27FC236}">
                <a16:creationId xmlns:a16="http://schemas.microsoft.com/office/drawing/2014/main" id="{32503643-09D0-4879-93B1-E51E8E5793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A0C4486-D5E1-4D2C-982F-93D9C9564243}" type="slidenum">
              <a:rPr lang="en-US" altLang="en-US" smtClean="0"/>
              <a:pPr/>
              <a:t>256</a:t>
            </a:fld>
            <a:endParaRPr lang="en-US" altLang="en-US"/>
          </a:p>
        </p:txBody>
      </p:sp>
    </p:spTree>
    <p:extLst>
      <p:ext uri="{BB962C8B-B14F-4D97-AF65-F5344CB8AC3E}">
        <p14:creationId xmlns:p14="http://schemas.microsoft.com/office/powerpoint/2010/main" val="32796971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4D9A-BC03-4EF0-90B9-A78D7C63B16A}"/>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53987" name="Content Placeholder 2">
            <a:extLst>
              <a:ext uri="{FF2B5EF4-FFF2-40B4-BE49-F238E27FC236}">
                <a16:creationId xmlns:a16="http://schemas.microsoft.com/office/drawing/2014/main" id="{539650E7-6886-473D-A486-AECC10949142}"/>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3988" name="Content Placeholder 3">
            <a:extLst>
              <a:ext uri="{FF2B5EF4-FFF2-40B4-BE49-F238E27FC236}">
                <a16:creationId xmlns:a16="http://schemas.microsoft.com/office/drawing/2014/main" id="{79502CF8-F71E-4B9D-AD75-84270D772D97}"/>
              </a:ext>
            </a:extLst>
          </p:cNvPr>
          <p:cNvSpPr>
            <a:spLocks noGrp="1"/>
          </p:cNvSpPr>
          <p:nvPr>
            <p:ph sz="quarter" idx="13"/>
          </p:nvPr>
        </p:nvSpPr>
        <p:spPr/>
        <p:txBody>
          <a:bodyPr/>
          <a:lstStyle/>
          <a:p>
            <a:endParaRPr lang="en-US" altLang="en-US"/>
          </a:p>
        </p:txBody>
      </p:sp>
      <p:sp>
        <p:nvSpPr>
          <p:cNvPr id="553989" name="Slide Number Placeholder 6">
            <a:extLst>
              <a:ext uri="{FF2B5EF4-FFF2-40B4-BE49-F238E27FC236}">
                <a16:creationId xmlns:a16="http://schemas.microsoft.com/office/drawing/2014/main" id="{2B545B62-0C9D-4D78-8935-D8EFE87380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68C77E-6EF2-4738-BDAC-AFFCBD22BCF5}" type="slidenum">
              <a:rPr lang="en-US" altLang="en-US" smtClean="0"/>
              <a:pPr/>
              <a:t>257</a:t>
            </a:fld>
            <a:endParaRPr lang="en-US" altLang="en-US"/>
          </a:p>
        </p:txBody>
      </p:sp>
    </p:spTree>
    <p:extLst>
      <p:ext uri="{BB962C8B-B14F-4D97-AF65-F5344CB8AC3E}">
        <p14:creationId xmlns:p14="http://schemas.microsoft.com/office/powerpoint/2010/main" val="23080404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itle 1">
            <a:extLst>
              <a:ext uri="{FF2B5EF4-FFF2-40B4-BE49-F238E27FC236}">
                <a16:creationId xmlns:a16="http://schemas.microsoft.com/office/drawing/2014/main" id="{42205B4F-6430-4B7E-91E9-EFF5F9247C64}"/>
              </a:ext>
            </a:extLst>
          </p:cNvPr>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a:extLst>
              <a:ext uri="{FF2B5EF4-FFF2-40B4-BE49-F238E27FC236}">
                <a16:creationId xmlns:a16="http://schemas.microsoft.com/office/drawing/2014/main" id="{29CC5504-E792-4F96-8DE4-9E8404919DEB}"/>
              </a:ext>
            </a:extLst>
          </p:cNvPr>
          <p:cNvSpPr>
            <a:spLocks noGrp="1"/>
          </p:cNvSpPr>
          <p:nvPr>
            <p:ph idx="1"/>
          </p:nvPr>
        </p:nvSpPr>
        <p:spPr>
          <a:xfrm>
            <a:off x="381000" y="838200"/>
            <a:ext cx="8229600" cy="5105400"/>
          </a:xfrm>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6036" name="Content Placeholder 3">
            <a:extLst>
              <a:ext uri="{FF2B5EF4-FFF2-40B4-BE49-F238E27FC236}">
                <a16:creationId xmlns:a16="http://schemas.microsoft.com/office/drawing/2014/main" id="{3A018A30-96B2-4C77-A461-9096D7AFAB93}"/>
              </a:ext>
            </a:extLst>
          </p:cNvPr>
          <p:cNvSpPr>
            <a:spLocks noGrp="1"/>
          </p:cNvSpPr>
          <p:nvPr>
            <p:ph sz="quarter" idx="13"/>
          </p:nvPr>
        </p:nvSpPr>
        <p:spPr/>
        <p:txBody>
          <a:bodyPr/>
          <a:lstStyle/>
          <a:p>
            <a:r>
              <a:rPr lang="en-US" altLang="en-US"/>
              <a:t>Tools &amp; Techniques / Product Quality</a:t>
            </a:r>
          </a:p>
        </p:txBody>
      </p:sp>
      <p:sp>
        <p:nvSpPr>
          <p:cNvPr id="556037" name="Slide Number Placeholder 5">
            <a:extLst>
              <a:ext uri="{FF2B5EF4-FFF2-40B4-BE49-F238E27FC236}">
                <a16:creationId xmlns:a16="http://schemas.microsoft.com/office/drawing/2014/main" id="{DC4F77CA-1376-4B9F-A535-19A903168AE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C35ADB-F321-455B-AC04-ED81B267EAEC}" type="slidenum">
              <a:rPr lang="en-US" altLang="en-US" smtClean="0"/>
              <a:pPr/>
              <a:t>258</a:t>
            </a:fld>
            <a:endParaRPr lang="en-US" altLang="en-US"/>
          </a:p>
        </p:txBody>
      </p:sp>
    </p:spTree>
    <p:extLst>
      <p:ext uri="{BB962C8B-B14F-4D97-AF65-F5344CB8AC3E}">
        <p14:creationId xmlns:p14="http://schemas.microsoft.com/office/powerpoint/2010/main" val="347199789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DF17-0415-48A9-BC6D-4D56086DDE19}"/>
              </a:ext>
            </a:extLst>
          </p:cNvPr>
          <p:cNvSpPr>
            <a:spLocks noGrp="1"/>
          </p:cNvSpPr>
          <p:nvPr>
            <p:ph type="title"/>
          </p:nvPr>
        </p:nvSpPr>
        <p:spPr/>
        <p:txBody>
          <a:bodyPr>
            <a:normAutofit fontScale="90000"/>
          </a:bodyPr>
          <a:lstStyle/>
          <a:p>
            <a:pPr>
              <a:defRPr/>
            </a:pPr>
            <a:r>
              <a:rPr>
                <a:solidFill>
                  <a:srgbClr val="000000"/>
                </a:solidFill>
              </a:rPr>
              <a:t>Verification and Validation</a:t>
            </a:r>
            <a:endParaRPr/>
          </a:p>
        </p:txBody>
      </p:sp>
      <p:sp>
        <p:nvSpPr>
          <p:cNvPr id="25603" name="Content Placeholder 2">
            <a:extLst>
              <a:ext uri="{FF2B5EF4-FFF2-40B4-BE49-F238E27FC236}">
                <a16:creationId xmlns:a16="http://schemas.microsoft.com/office/drawing/2014/main" id="{2335DEDB-9DBB-4CEE-9EA6-D758F42A34C2}"/>
              </a:ext>
            </a:extLst>
          </p:cNvPr>
          <p:cNvSpPr>
            <a:spLocks noGrp="1"/>
          </p:cNvSpPr>
          <p:nvPr>
            <p:ph idx="1"/>
          </p:nvPr>
        </p:nvSpPr>
        <p:spPr>
          <a:xfrm>
            <a:off x="381000" y="838200"/>
            <a:ext cx="8382000" cy="1828800"/>
          </a:xfrm>
        </p:spPr>
        <p:txBody>
          <a:bodyPr>
            <a:normAutofit fontScale="62500" lnSpcReduction="20000"/>
          </a:bodyPr>
          <a:lstStyle/>
          <a:p>
            <a:pPr>
              <a:buFont typeface="Arial" charset="0"/>
              <a:buChar char="•"/>
              <a:defRPr/>
            </a:pPr>
            <a:r>
              <a:rPr lang="en-US" dirty="0"/>
              <a:t>Validation: </a:t>
            </a:r>
          </a:p>
          <a:p>
            <a:pPr lvl="1">
              <a:buFont typeface="Arial" charset="0"/>
              <a:buChar char="–"/>
              <a:defRPr/>
            </a:pPr>
            <a:r>
              <a:rPr lang="en-US" dirty="0"/>
              <a:t>How close is </a:t>
            </a:r>
            <a:r>
              <a:rPr lang="en-US" b="1" dirty="0"/>
              <a:t>Product</a:t>
            </a:r>
            <a:r>
              <a:rPr lang="en-US" dirty="0"/>
              <a:t> with respect to original requirement</a:t>
            </a:r>
          </a:p>
          <a:p>
            <a:pPr lvl="1">
              <a:buFont typeface="Arial" charset="0"/>
              <a:buChar char="–"/>
              <a:defRPr/>
            </a:pPr>
            <a:r>
              <a:rPr lang="en-US" dirty="0"/>
              <a:t>Building the right things</a:t>
            </a:r>
          </a:p>
          <a:p>
            <a:pPr>
              <a:buFont typeface="Arial" charset="0"/>
              <a:buChar char="•"/>
              <a:defRPr/>
            </a:pPr>
            <a:r>
              <a:rPr lang="en-US" dirty="0"/>
              <a:t>Verification: </a:t>
            </a:r>
          </a:p>
          <a:p>
            <a:pPr lvl="1">
              <a:buFont typeface="Arial" charset="0"/>
              <a:buChar char="–"/>
              <a:defRPr/>
            </a:pPr>
            <a:r>
              <a:rPr lang="en-US" dirty="0"/>
              <a:t>How close is product built </a:t>
            </a:r>
            <a:r>
              <a:rPr lang="en-US" b="1" dirty="0"/>
              <a:t>Process</a:t>
            </a:r>
            <a:r>
              <a:rPr lang="en-US" dirty="0"/>
              <a:t> with respect to defined and agreed</a:t>
            </a:r>
          </a:p>
          <a:p>
            <a:pPr lvl="1">
              <a:buFont typeface="Arial" charset="0"/>
              <a:buChar char="–"/>
              <a:defRPr/>
            </a:pPr>
            <a:r>
              <a:rPr lang="en-US" dirty="0"/>
              <a:t>Building the things right</a:t>
            </a:r>
          </a:p>
        </p:txBody>
      </p:sp>
      <p:sp>
        <p:nvSpPr>
          <p:cNvPr id="558084" name="Content Placeholder 3">
            <a:extLst>
              <a:ext uri="{FF2B5EF4-FFF2-40B4-BE49-F238E27FC236}">
                <a16:creationId xmlns:a16="http://schemas.microsoft.com/office/drawing/2014/main" id="{619C3AF7-53ED-4D07-8748-3D8981DADBB4}"/>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58085" name="Picture 7">
            <a:extLst>
              <a:ext uri="{FF2B5EF4-FFF2-40B4-BE49-F238E27FC236}">
                <a16:creationId xmlns:a16="http://schemas.microsoft.com/office/drawing/2014/main" id="{BBB634BE-CA13-430F-B2E0-4DE9F17BD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514600"/>
            <a:ext cx="76390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6" name="Slide Number Placeholder 7">
            <a:extLst>
              <a:ext uri="{FF2B5EF4-FFF2-40B4-BE49-F238E27FC236}">
                <a16:creationId xmlns:a16="http://schemas.microsoft.com/office/drawing/2014/main" id="{649DF195-018C-47DB-9127-46AF6DC3596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24469C-05CE-48D5-B738-5461C452C115}" type="slidenum">
              <a:rPr lang="en-US" altLang="en-US" smtClean="0"/>
              <a:pPr/>
              <a:t>259</a:t>
            </a:fld>
            <a:endParaRPr lang="en-US" altLang="en-US"/>
          </a:p>
        </p:txBody>
      </p:sp>
    </p:spTree>
    <p:extLst>
      <p:ext uri="{BB962C8B-B14F-4D97-AF65-F5344CB8AC3E}">
        <p14:creationId xmlns:p14="http://schemas.microsoft.com/office/powerpoint/2010/main" val="3931223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a:extLst>
              <a:ext uri="{FF2B5EF4-FFF2-40B4-BE49-F238E27FC236}">
                <a16:creationId xmlns:a16="http://schemas.microsoft.com/office/drawing/2014/main" id="{989AAB39-D43E-4E24-8C0A-286337D19FF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14339" name="Title 3">
            <a:extLst>
              <a:ext uri="{FF2B5EF4-FFF2-40B4-BE49-F238E27FC236}">
                <a16:creationId xmlns:a16="http://schemas.microsoft.com/office/drawing/2014/main" id="{63ED089B-4652-4C8D-8624-922ACEBBD7C2}"/>
              </a:ext>
            </a:extLst>
          </p:cNvPr>
          <p:cNvSpPr>
            <a:spLocks noGrp="1"/>
          </p:cNvSpPr>
          <p:nvPr>
            <p:ph type="title"/>
          </p:nvPr>
        </p:nvSpPr>
        <p:spPr/>
        <p:txBody>
          <a:bodyPr>
            <a:normAutofit fontScale="90000"/>
          </a:bodyPr>
          <a:lstStyle/>
          <a:p>
            <a:pPr marL="342900" indent="-342900">
              <a:defRPr/>
            </a:pPr>
            <a:r>
              <a:rPr>
                <a:ea typeface="Microsoft YaHei" charset="0"/>
                <a:cs typeface="Microsoft YaHei" charset="0"/>
              </a:rPr>
              <a:t>What is Project???</a:t>
            </a:r>
            <a:endParaRPr/>
          </a:p>
        </p:txBody>
      </p:sp>
      <p:sp>
        <p:nvSpPr>
          <p:cNvPr id="56324" name="Content Placeholder 7">
            <a:extLst>
              <a:ext uri="{FF2B5EF4-FFF2-40B4-BE49-F238E27FC236}">
                <a16:creationId xmlns:a16="http://schemas.microsoft.com/office/drawing/2014/main" id="{F94B32A5-0AFD-47AC-B688-EAA79C9C0C38}"/>
              </a:ext>
            </a:extLst>
          </p:cNvPr>
          <p:cNvSpPr>
            <a:spLocks noGrp="1"/>
          </p:cNvSpPr>
          <p:nvPr>
            <p:ph idx="1"/>
          </p:nvPr>
        </p:nvSpPr>
        <p:spPr>
          <a:xfrm>
            <a:off x="381000" y="838200"/>
            <a:ext cx="8229600" cy="5105400"/>
          </a:xfrm>
        </p:spPr>
        <p:txBody>
          <a:bodyPr/>
          <a:lstStyle/>
          <a:p>
            <a:endParaRPr lang="en-US" altLang="en-US"/>
          </a:p>
        </p:txBody>
      </p:sp>
      <p:sp>
        <p:nvSpPr>
          <p:cNvPr id="56325" name="Content Placeholder 8">
            <a:extLst>
              <a:ext uri="{FF2B5EF4-FFF2-40B4-BE49-F238E27FC236}">
                <a16:creationId xmlns:a16="http://schemas.microsoft.com/office/drawing/2014/main" id="{20D63B6A-6CC9-4D82-BE68-BD9E08B25088}"/>
              </a:ext>
            </a:extLst>
          </p:cNvPr>
          <p:cNvSpPr>
            <a:spLocks noGrp="1"/>
          </p:cNvSpPr>
          <p:nvPr>
            <p:ph sz="quarter" idx="13"/>
          </p:nvPr>
        </p:nvSpPr>
        <p:spPr/>
        <p:txBody>
          <a:bodyPr/>
          <a:lstStyle/>
          <a:p>
            <a:r>
              <a:rPr lang="en-US" altLang="en-US"/>
              <a:t>Introduction / Project Management</a:t>
            </a:r>
          </a:p>
          <a:p>
            <a:endParaRPr lang="en-US" altLang="en-US"/>
          </a:p>
        </p:txBody>
      </p:sp>
      <p:sp>
        <p:nvSpPr>
          <p:cNvPr id="56326" name="Slide Number Placeholder 7">
            <a:extLst>
              <a:ext uri="{FF2B5EF4-FFF2-40B4-BE49-F238E27FC236}">
                <a16:creationId xmlns:a16="http://schemas.microsoft.com/office/drawing/2014/main" id="{A7490B5D-3801-471A-96FD-0C3159063C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AD0239-8DED-40F2-B5EE-463C7F4CC7CE}" type="slidenum">
              <a:rPr lang="en-US" altLang="en-US" smtClean="0"/>
              <a:pPr/>
              <a:t>26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1AFD-7607-4815-B764-01463A902289}"/>
              </a:ext>
            </a:extLst>
          </p:cNvPr>
          <p:cNvSpPr>
            <a:spLocks noGrp="1"/>
          </p:cNvSpPr>
          <p:nvPr>
            <p:ph type="title"/>
          </p:nvPr>
        </p:nvSpPr>
        <p:spPr/>
        <p:txBody>
          <a:bodyPr>
            <a:normAutofit fontScale="90000"/>
          </a:bodyPr>
          <a:lstStyle/>
          <a:p>
            <a:pPr>
              <a:defRPr/>
            </a:pPr>
            <a:r>
              <a:rPr>
                <a:solidFill>
                  <a:srgbClr val="000000"/>
                </a:solidFill>
              </a:rPr>
              <a:t>Test Driven Development (TDD)</a:t>
            </a:r>
            <a:endParaRPr/>
          </a:p>
        </p:txBody>
      </p:sp>
      <p:sp>
        <p:nvSpPr>
          <p:cNvPr id="560131" name="Content Placeholder 3">
            <a:extLst>
              <a:ext uri="{FF2B5EF4-FFF2-40B4-BE49-F238E27FC236}">
                <a16:creationId xmlns:a16="http://schemas.microsoft.com/office/drawing/2014/main" id="{22BC58B8-2A62-493F-A171-BAD774A0557D}"/>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0132" name="Picture 10" descr="File:Test-driven development.PNG">
            <a:extLst>
              <a:ext uri="{FF2B5EF4-FFF2-40B4-BE49-F238E27FC236}">
                <a16:creationId xmlns:a16="http://schemas.microsoft.com/office/drawing/2014/main" id="{3228FC96-F9EF-4650-B0C3-5370F8711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a:extLst>
              <a:ext uri="{FF2B5EF4-FFF2-40B4-BE49-F238E27FC236}">
                <a16:creationId xmlns:a16="http://schemas.microsoft.com/office/drawing/2014/main" id="{094B0C5A-C092-4900-BE30-EE4C3315123A}"/>
              </a:ext>
            </a:extLst>
          </p:cNvPr>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560134" name="Slide Number Placeholder 7">
            <a:extLst>
              <a:ext uri="{FF2B5EF4-FFF2-40B4-BE49-F238E27FC236}">
                <a16:creationId xmlns:a16="http://schemas.microsoft.com/office/drawing/2014/main" id="{6FECB931-0C83-4856-9497-7D3EDFE6983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EE0A62-96F1-40B1-AB6E-7FAEF6EA6DD1}" type="slidenum">
              <a:rPr lang="en-US" altLang="en-US" smtClean="0"/>
              <a:pPr/>
              <a:t>260</a:t>
            </a:fld>
            <a:endParaRPr lang="en-US" altLang="en-US"/>
          </a:p>
        </p:txBody>
      </p:sp>
    </p:spTree>
    <p:extLst>
      <p:ext uri="{BB962C8B-B14F-4D97-AF65-F5344CB8AC3E}">
        <p14:creationId xmlns:p14="http://schemas.microsoft.com/office/powerpoint/2010/main" val="377530485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F7E-8C25-4FB3-8CFC-614D4AFA6441}"/>
              </a:ext>
            </a:extLst>
          </p:cNvPr>
          <p:cNvSpPr>
            <a:spLocks noGrp="1"/>
          </p:cNvSpPr>
          <p:nvPr>
            <p:ph type="title"/>
          </p:nvPr>
        </p:nvSpPr>
        <p:spPr/>
        <p:txBody>
          <a:bodyPr>
            <a:normAutofit fontScale="90000"/>
          </a:bodyPr>
          <a:lstStyle/>
          <a:p>
            <a:pPr>
              <a:defRPr/>
            </a:pPr>
            <a:r>
              <a:rPr>
                <a:solidFill>
                  <a:srgbClr val="000000"/>
                </a:solidFill>
              </a:rPr>
              <a:t>Acceptance Test Driven Development (ATDD)</a:t>
            </a:r>
            <a:endParaRPr/>
          </a:p>
        </p:txBody>
      </p:sp>
      <p:sp>
        <p:nvSpPr>
          <p:cNvPr id="562179" name="Content Placeholder 3">
            <a:extLst>
              <a:ext uri="{FF2B5EF4-FFF2-40B4-BE49-F238E27FC236}">
                <a16:creationId xmlns:a16="http://schemas.microsoft.com/office/drawing/2014/main" id="{A3BBD797-5DFA-4151-9BCF-B7078544F986}"/>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2180" name="Picture 7">
            <a:extLst>
              <a:ext uri="{FF2B5EF4-FFF2-40B4-BE49-F238E27FC236}">
                <a16:creationId xmlns:a16="http://schemas.microsoft.com/office/drawing/2014/main" id="{E5C213E8-9F3A-4857-AC1B-234CF1F39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2181" name="TextBox 6">
            <a:extLst>
              <a:ext uri="{FF2B5EF4-FFF2-40B4-BE49-F238E27FC236}">
                <a16:creationId xmlns:a16="http://schemas.microsoft.com/office/drawing/2014/main" id="{81164EDC-2F97-417D-AE24-991E3A44049D}"/>
              </a:ext>
            </a:extLst>
          </p:cNvPr>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562182" name="Slide Number Placeholder 7">
            <a:extLst>
              <a:ext uri="{FF2B5EF4-FFF2-40B4-BE49-F238E27FC236}">
                <a16:creationId xmlns:a16="http://schemas.microsoft.com/office/drawing/2014/main" id="{747995DB-B137-42BA-8F74-85752CCB83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5F0026-ABB1-48A8-9D8C-794FC89F2743}" type="slidenum">
              <a:rPr lang="en-US" altLang="en-US" smtClean="0"/>
              <a:pPr/>
              <a:t>261</a:t>
            </a:fld>
            <a:endParaRPr lang="en-US" altLang="en-US"/>
          </a:p>
        </p:txBody>
      </p:sp>
      <p:sp>
        <p:nvSpPr>
          <p:cNvPr id="7" name="TextBox 6">
            <a:extLst>
              <a:ext uri="{FF2B5EF4-FFF2-40B4-BE49-F238E27FC236}">
                <a16:creationId xmlns:a16="http://schemas.microsoft.com/office/drawing/2014/main" id="{5811466E-5C92-4E6C-B002-98B6B6E2188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15661361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4019-93E0-4C38-96A2-75949921EA86}"/>
              </a:ext>
            </a:extLst>
          </p:cNvPr>
          <p:cNvSpPr>
            <a:spLocks noGrp="1"/>
          </p:cNvSpPr>
          <p:nvPr>
            <p:ph type="title"/>
          </p:nvPr>
        </p:nvSpPr>
        <p:spPr/>
        <p:txBody>
          <a:bodyPr>
            <a:normAutofit fontScale="90000"/>
          </a:bodyPr>
          <a:lstStyle/>
          <a:p>
            <a:pPr>
              <a:defRPr/>
            </a:pPr>
            <a:r>
              <a:t>Exploratory Testing</a:t>
            </a:r>
          </a:p>
        </p:txBody>
      </p:sp>
      <p:sp>
        <p:nvSpPr>
          <p:cNvPr id="564227" name="Content Placeholder 5">
            <a:extLst>
              <a:ext uri="{FF2B5EF4-FFF2-40B4-BE49-F238E27FC236}">
                <a16:creationId xmlns:a16="http://schemas.microsoft.com/office/drawing/2014/main" id="{3B6581E8-A81E-46C0-8B8D-E54090563C86}"/>
              </a:ext>
            </a:extLst>
          </p:cNvPr>
          <p:cNvSpPr>
            <a:spLocks noGrp="1"/>
          </p:cNvSpPr>
          <p:nvPr>
            <p:ph idx="1"/>
          </p:nvPr>
        </p:nvSpPr>
        <p:spPr>
          <a:xfrm>
            <a:off x="381000" y="838200"/>
            <a:ext cx="8229600" cy="5105400"/>
          </a:xfrm>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4228" name="Content Placeholder 6">
            <a:extLst>
              <a:ext uri="{FF2B5EF4-FFF2-40B4-BE49-F238E27FC236}">
                <a16:creationId xmlns:a16="http://schemas.microsoft.com/office/drawing/2014/main" id="{CAAD7DC9-0428-45FF-8517-8FCBE839D2C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4229" name="Slide Number Placeholder 6">
            <a:extLst>
              <a:ext uri="{FF2B5EF4-FFF2-40B4-BE49-F238E27FC236}">
                <a16:creationId xmlns:a16="http://schemas.microsoft.com/office/drawing/2014/main" id="{203B607E-3FC0-4692-A2AA-33D2E6273DF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C9AAC4-CAB9-4C41-A51F-3C0B323C0780}" type="slidenum">
              <a:rPr lang="en-US" altLang="en-US" smtClean="0"/>
              <a:pPr/>
              <a:t>262</a:t>
            </a:fld>
            <a:endParaRPr lang="en-US" altLang="en-US"/>
          </a:p>
        </p:txBody>
      </p:sp>
    </p:spTree>
    <p:extLst>
      <p:ext uri="{BB962C8B-B14F-4D97-AF65-F5344CB8AC3E}">
        <p14:creationId xmlns:p14="http://schemas.microsoft.com/office/powerpoint/2010/main" val="160471178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0C4E-875C-4054-96C9-F1DF2973087E}"/>
              </a:ext>
            </a:extLst>
          </p:cNvPr>
          <p:cNvSpPr>
            <a:spLocks noGrp="1"/>
          </p:cNvSpPr>
          <p:nvPr>
            <p:ph type="title"/>
          </p:nvPr>
        </p:nvSpPr>
        <p:spPr/>
        <p:txBody>
          <a:bodyPr>
            <a:normAutofit fontScale="90000"/>
          </a:bodyPr>
          <a:lstStyle/>
          <a:p>
            <a:pPr>
              <a:defRPr/>
            </a:pPr>
            <a:r>
              <a:rPr>
                <a:solidFill>
                  <a:srgbClr val="000000"/>
                </a:solidFill>
              </a:rPr>
              <a:t>Continuous Integration</a:t>
            </a:r>
            <a:endParaRPr/>
          </a:p>
        </p:txBody>
      </p:sp>
      <p:sp>
        <p:nvSpPr>
          <p:cNvPr id="566275" name="Content Placeholder 3">
            <a:extLst>
              <a:ext uri="{FF2B5EF4-FFF2-40B4-BE49-F238E27FC236}">
                <a16:creationId xmlns:a16="http://schemas.microsoft.com/office/drawing/2014/main" id="{AC1C9D65-20D5-4477-827D-C1CA36E25985}"/>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6276" name="Picture 8" descr="http://www.javaworld.com/javaworld/jw-06-2007/images/02fig01.jpg">
            <a:extLst>
              <a:ext uri="{FF2B5EF4-FFF2-40B4-BE49-F238E27FC236}">
                <a16:creationId xmlns:a16="http://schemas.microsoft.com/office/drawing/2014/main" id="{0E1949A4-E1F5-41B5-8ACC-22BDD215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C66A85D6-2E5E-4270-9726-7784008B31DB}"/>
              </a:ext>
            </a:extLst>
          </p:cNvPr>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6278" name="TextBox 11">
            <a:extLst>
              <a:ext uri="{FF2B5EF4-FFF2-40B4-BE49-F238E27FC236}">
                <a16:creationId xmlns:a16="http://schemas.microsoft.com/office/drawing/2014/main" id="{5DD1D803-50C1-432F-8A16-BFF770A885EF}"/>
              </a:ext>
            </a:extLst>
          </p:cNvPr>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6279" name="TextBox 12">
            <a:extLst>
              <a:ext uri="{FF2B5EF4-FFF2-40B4-BE49-F238E27FC236}">
                <a16:creationId xmlns:a16="http://schemas.microsoft.com/office/drawing/2014/main" id="{11B279AF-65C8-4F69-9372-E7B476D42A68}"/>
              </a:ext>
            </a:extLst>
          </p:cNvPr>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566280" name="Slide Number Placeholder 9">
            <a:extLst>
              <a:ext uri="{FF2B5EF4-FFF2-40B4-BE49-F238E27FC236}">
                <a16:creationId xmlns:a16="http://schemas.microsoft.com/office/drawing/2014/main" id="{1E89CDFE-CCCE-4F8F-9B50-B718FF0AE8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F86884-DE99-4AB0-83B6-9F2749D8211B}" type="slidenum">
              <a:rPr lang="en-US" altLang="en-US" smtClean="0"/>
              <a:pPr/>
              <a:t>263</a:t>
            </a:fld>
            <a:endParaRPr lang="en-US" altLang="en-US"/>
          </a:p>
        </p:txBody>
      </p:sp>
    </p:spTree>
    <p:extLst>
      <p:ext uri="{BB962C8B-B14F-4D97-AF65-F5344CB8AC3E}">
        <p14:creationId xmlns:p14="http://schemas.microsoft.com/office/powerpoint/2010/main" val="103939668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2AB-D21B-4570-A987-3F8F0991C8AC}"/>
              </a:ext>
            </a:extLst>
          </p:cNvPr>
          <p:cNvSpPr>
            <a:spLocks noGrp="1"/>
          </p:cNvSpPr>
          <p:nvPr>
            <p:ph type="title"/>
          </p:nvPr>
        </p:nvSpPr>
        <p:spPr/>
        <p:txBody>
          <a:bodyPr>
            <a:normAutofit fontScale="90000"/>
          </a:bodyPr>
          <a:lstStyle/>
          <a:p>
            <a:pPr>
              <a:defRPr/>
            </a:pPr>
            <a:r>
              <a:t>Continuous Process Improvement</a:t>
            </a:r>
          </a:p>
        </p:txBody>
      </p:sp>
      <p:sp>
        <p:nvSpPr>
          <p:cNvPr id="7" name="Content Placeholder 6">
            <a:extLst>
              <a:ext uri="{FF2B5EF4-FFF2-40B4-BE49-F238E27FC236}">
                <a16:creationId xmlns:a16="http://schemas.microsoft.com/office/drawing/2014/main" id="{4F97DCF3-39A0-448D-AA00-7BEE783E836D}"/>
              </a:ext>
            </a:extLst>
          </p:cNvPr>
          <p:cNvSpPr>
            <a:spLocks noGrp="1"/>
          </p:cNvSpPr>
          <p:nvPr>
            <p:ph idx="1"/>
          </p:nvPr>
        </p:nvSpPr>
        <p:spPr>
          <a:xfrm>
            <a:off x="381000" y="838200"/>
            <a:ext cx="8229600" cy="5105400"/>
          </a:xfrm>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8324" name="Content Placeholder 7">
            <a:extLst>
              <a:ext uri="{FF2B5EF4-FFF2-40B4-BE49-F238E27FC236}">
                <a16:creationId xmlns:a16="http://schemas.microsoft.com/office/drawing/2014/main" id="{2DBE413E-8495-4967-80AD-80AEDAE09BBA}"/>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8325" name="Slide Number Placeholder 7">
            <a:extLst>
              <a:ext uri="{FF2B5EF4-FFF2-40B4-BE49-F238E27FC236}">
                <a16:creationId xmlns:a16="http://schemas.microsoft.com/office/drawing/2014/main" id="{A59D7069-F2AA-4D3E-8490-7308663A364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FBEF3C-B0DA-4124-8023-54D2711362D7}" type="slidenum">
              <a:rPr lang="en-US" altLang="en-US" smtClean="0"/>
              <a:pPr/>
              <a:t>264</a:t>
            </a:fld>
            <a:endParaRPr lang="en-US" altLang="en-US"/>
          </a:p>
        </p:txBody>
      </p:sp>
    </p:spTree>
    <p:extLst>
      <p:ext uri="{BB962C8B-B14F-4D97-AF65-F5344CB8AC3E}">
        <p14:creationId xmlns:p14="http://schemas.microsoft.com/office/powerpoint/2010/main" val="199267386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70" name="Picture 6">
            <a:extLst>
              <a:ext uri="{FF2B5EF4-FFF2-40B4-BE49-F238E27FC236}">
                <a16:creationId xmlns:a16="http://schemas.microsoft.com/office/drawing/2014/main" id="{B83E473A-61A6-459A-AB1A-94278D31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a:extLst>
              <a:ext uri="{FF2B5EF4-FFF2-40B4-BE49-F238E27FC236}">
                <a16:creationId xmlns:a16="http://schemas.microsoft.com/office/drawing/2014/main" id="{CFFCE408-F708-4F7D-B010-C46E57E6FEB4}"/>
              </a:ext>
            </a:extLst>
          </p:cNvPr>
          <p:cNvSpPr>
            <a:spLocks noGrp="1"/>
          </p:cNvSpPr>
          <p:nvPr>
            <p:ph type="title"/>
          </p:nvPr>
        </p:nvSpPr>
        <p:spPr/>
        <p:txBody>
          <a:bodyPr>
            <a:normAutofit fontScale="90000"/>
          </a:bodyPr>
          <a:lstStyle/>
          <a:p>
            <a:pPr>
              <a:defRPr/>
            </a:pPr>
            <a:r>
              <a:t>7 Wastes</a:t>
            </a:r>
          </a:p>
        </p:txBody>
      </p:sp>
      <p:sp>
        <p:nvSpPr>
          <p:cNvPr id="570372" name="Content Placeholder 10">
            <a:extLst>
              <a:ext uri="{FF2B5EF4-FFF2-40B4-BE49-F238E27FC236}">
                <a16:creationId xmlns:a16="http://schemas.microsoft.com/office/drawing/2014/main" id="{724BDD77-B9B3-4BBD-B42B-AD985D5CA378}"/>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70373" name="TextBox 12">
            <a:extLst>
              <a:ext uri="{FF2B5EF4-FFF2-40B4-BE49-F238E27FC236}">
                <a16:creationId xmlns:a16="http://schemas.microsoft.com/office/drawing/2014/main" id="{448807E6-E31B-4C5E-BD37-DFD6881FDE93}"/>
              </a:ext>
            </a:extLst>
          </p:cNvPr>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a:extLst>
              <a:ext uri="{FF2B5EF4-FFF2-40B4-BE49-F238E27FC236}">
                <a16:creationId xmlns:a16="http://schemas.microsoft.com/office/drawing/2014/main" id="{534915DA-603D-42BA-A272-B3651D5EC3F9}"/>
              </a:ext>
            </a:extLst>
          </p:cNvPr>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570375" name="Slide Number Placeholder 10">
            <a:extLst>
              <a:ext uri="{FF2B5EF4-FFF2-40B4-BE49-F238E27FC236}">
                <a16:creationId xmlns:a16="http://schemas.microsoft.com/office/drawing/2014/main" id="{104F0EA8-0BE5-4DF0-9E95-6AAA3F5776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702ACC-8B9F-4577-BD45-EF22E2ABAD04}" type="slidenum">
              <a:rPr lang="en-US" altLang="en-US" smtClean="0"/>
              <a:pPr/>
              <a:t>265</a:t>
            </a:fld>
            <a:endParaRPr lang="en-US" altLang="en-US"/>
          </a:p>
        </p:txBody>
      </p:sp>
      <p:sp>
        <p:nvSpPr>
          <p:cNvPr id="14" name="Oval 13">
            <a:extLst>
              <a:ext uri="{FF2B5EF4-FFF2-40B4-BE49-F238E27FC236}">
                <a16:creationId xmlns:a16="http://schemas.microsoft.com/office/drawing/2014/main" id="{AFBB3D1D-C90C-4469-89E6-D4468F030A4C}"/>
              </a:ext>
            </a:extLst>
          </p:cNvPr>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a:extLst>
              <a:ext uri="{FF2B5EF4-FFF2-40B4-BE49-F238E27FC236}">
                <a16:creationId xmlns:a16="http://schemas.microsoft.com/office/drawing/2014/main" id="{67F9375C-8CE7-41A5-AD8A-9956AB22B622}"/>
              </a:ext>
            </a:extLst>
          </p:cNvPr>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a:extLst>
              <a:ext uri="{FF2B5EF4-FFF2-40B4-BE49-F238E27FC236}">
                <a16:creationId xmlns:a16="http://schemas.microsoft.com/office/drawing/2014/main" id="{9570D01F-110D-440B-BE93-58C497F93F6F}"/>
              </a:ext>
            </a:extLst>
          </p:cNvPr>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a:extLst>
              <a:ext uri="{FF2B5EF4-FFF2-40B4-BE49-F238E27FC236}">
                <a16:creationId xmlns:a16="http://schemas.microsoft.com/office/drawing/2014/main" id="{D3503093-1698-4A4B-B654-DE5BF8045CD6}"/>
              </a:ext>
            </a:extLst>
          </p:cNvPr>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a:extLst>
              <a:ext uri="{FF2B5EF4-FFF2-40B4-BE49-F238E27FC236}">
                <a16:creationId xmlns:a16="http://schemas.microsoft.com/office/drawing/2014/main" id="{61E70926-89A1-4235-9D25-7BE0B9EB5120}"/>
              </a:ext>
            </a:extLst>
          </p:cNvPr>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a:extLst>
              <a:ext uri="{FF2B5EF4-FFF2-40B4-BE49-F238E27FC236}">
                <a16:creationId xmlns:a16="http://schemas.microsoft.com/office/drawing/2014/main" id="{3F2BCD72-F6F3-49DE-B75A-1E7D3B2DD0F9}"/>
              </a:ext>
            </a:extLst>
          </p:cNvPr>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a:extLst>
              <a:ext uri="{FF2B5EF4-FFF2-40B4-BE49-F238E27FC236}">
                <a16:creationId xmlns:a16="http://schemas.microsoft.com/office/drawing/2014/main" id="{CD9EEB44-6B2E-46D5-AE5E-CC92AD06FDC6}"/>
              </a:ext>
            </a:extLst>
          </p:cNvPr>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a:extLst>
              <a:ext uri="{FF2B5EF4-FFF2-40B4-BE49-F238E27FC236}">
                <a16:creationId xmlns:a16="http://schemas.microsoft.com/office/drawing/2014/main" id="{8984D77A-D569-44F1-826F-25D0EE862C35}"/>
              </a:ext>
            </a:extLst>
          </p:cNvPr>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TextBox 19">
            <a:extLst>
              <a:ext uri="{FF2B5EF4-FFF2-40B4-BE49-F238E27FC236}">
                <a16:creationId xmlns:a16="http://schemas.microsoft.com/office/drawing/2014/main" id="{33EA5322-1FA0-4D83-9A66-BCF52873182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30774441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A52A-115F-42BC-ACF2-E00317970A8A}"/>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7" name="Content Placeholder 6">
            <a:extLst>
              <a:ext uri="{FF2B5EF4-FFF2-40B4-BE49-F238E27FC236}">
                <a16:creationId xmlns:a16="http://schemas.microsoft.com/office/drawing/2014/main" id="{C32057BF-7156-48F6-8126-1D45ED7D1116}"/>
              </a:ext>
            </a:extLst>
          </p:cNvPr>
          <p:cNvSpPr>
            <a:spLocks noGrp="1"/>
          </p:cNvSpPr>
          <p:nvPr>
            <p:ph idx="1"/>
          </p:nvPr>
        </p:nvSpPr>
        <p:spPr>
          <a:xfrm>
            <a:off x="381000" y="838200"/>
            <a:ext cx="8229600" cy="1295400"/>
          </a:xfrm>
        </p:spPr>
        <p:txBody>
          <a:bodyPr>
            <a:normAutofit fontScale="55000" lnSpcReduction="20000"/>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sp>
        <p:nvSpPr>
          <p:cNvPr id="572420" name="Content Placeholder 7">
            <a:extLst>
              <a:ext uri="{FF2B5EF4-FFF2-40B4-BE49-F238E27FC236}">
                <a16:creationId xmlns:a16="http://schemas.microsoft.com/office/drawing/2014/main" id="{261C28ED-3E92-46AA-9BC6-CD9F621B6114}"/>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pic>
        <p:nvPicPr>
          <p:cNvPr id="572421" name="Picture 2" descr="http://beyondlean.files.wordpress.com/2010/09/5s_circle.gif">
            <a:extLst>
              <a:ext uri="{FF2B5EF4-FFF2-40B4-BE49-F238E27FC236}">
                <a16:creationId xmlns:a16="http://schemas.microsoft.com/office/drawing/2014/main" id="{54037E6E-525F-4606-9A1E-E777EC59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4" y="1905000"/>
            <a:ext cx="4953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2" name="Slide Number Placeholder 7">
            <a:extLst>
              <a:ext uri="{FF2B5EF4-FFF2-40B4-BE49-F238E27FC236}">
                <a16:creationId xmlns:a16="http://schemas.microsoft.com/office/drawing/2014/main" id="{65C98E86-4006-48C3-8C0C-12EAFD3DD0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768CF-3DC4-4087-8EE7-D73D82BD57B7}" type="slidenum">
              <a:rPr lang="en-US" altLang="en-US" smtClean="0"/>
              <a:pPr/>
              <a:t>266</a:t>
            </a:fld>
            <a:endParaRPr lang="en-US" altLang="en-US"/>
          </a:p>
        </p:txBody>
      </p:sp>
    </p:spTree>
    <p:extLst>
      <p:ext uri="{BB962C8B-B14F-4D97-AF65-F5344CB8AC3E}">
        <p14:creationId xmlns:p14="http://schemas.microsoft.com/office/powerpoint/2010/main" val="14371532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7AAB-5C4E-4F52-B474-00C0D4FE318A}"/>
              </a:ext>
            </a:extLst>
          </p:cNvPr>
          <p:cNvSpPr>
            <a:spLocks noGrp="1"/>
          </p:cNvSpPr>
          <p:nvPr>
            <p:ph type="title"/>
          </p:nvPr>
        </p:nvSpPr>
        <p:spPr/>
        <p:txBody>
          <a:bodyPr>
            <a:normAutofit fontScale="90000"/>
          </a:bodyPr>
          <a:lstStyle/>
          <a:p>
            <a:pPr>
              <a:defRPr/>
            </a:pPr>
            <a:r>
              <a:t>Version Control</a:t>
            </a:r>
          </a:p>
        </p:txBody>
      </p:sp>
      <p:sp>
        <p:nvSpPr>
          <p:cNvPr id="3" name="Content Placeholder 2">
            <a:extLst>
              <a:ext uri="{FF2B5EF4-FFF2-40B4-BE49-F238E27FC236}">
                <a16:creationId xmlns:a16="http://schemas.microsoft.com/office/drawing/2014/main" id="{3200E6CD-9E16-4B5D-BB6A-C9192B9B0286}"/>
              </a:ext>
            </a:extLst>
          </p:cNvPr>
          <p:cNvSpPr>
            <a:spLocks noGrp="1"/>
          </p:cNvSpPr>
          <p:nvPr>
            <p:ph idx="1"/>
          </p:nvPr>
        </p:nvSpPr>
        <p:spPr>
          <a:xfrm>
            <a:off x="381000" y="838200"/>
            <a:ext cx="8229600" cy="5105400"/>
          </a:xfrm>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4468" name="Content Placeholder 3">
            <a:extLst>
              <a:ext uri="{FF2B5EF4-FFF2-40B4-BE49-F238E27FC236}">
                <a16:creationId xmlns:a16="http://schemas.microsoft.com/office/drawing/2014/main" id="{812AE312-D325-4D62-A826-4316BD3E224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74469" name="Slide Number Placeholder 6">
            <a:extLst>
              <a:ext uri="{FF2B5EF4-FFF2-40B4-BE49-F238E27FC236}">
                <a16:creationId xmlns:a16="http://schemas.microsoft.com/office/drawing/2014/main" id="{0F4FBCBA-0102-4253-84CA-B02033F0CB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D0591D-1889-4446-ADE6-A56D87C2A43D}" type="slidenum">
              <a:rPr lang="en-US" altLang="en-US" smtClean="0"/>
              <a:pPr/>
              <a:t>267</a:t>
            </a:fld>
            <a:endParaRPr lang="en-US" altLang="en-US"/>
          </a:p>
        </p:txBody>
      </p:sp>
    </p:spTree>
    <p:extLst>
      <p:ext uri="{BB962C8B-B14F-4D97-AF65-F5344CB8AC3E}">
        <p14:creationId xmlns:p14="http://schemas.microsoft.com/office/powerpoint/2010/main" val="417990481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F5A3C5-0497-420D-84C3-8F686136C212}"/>
              </a:ext>
            </a:extLst>
          </p:cNvPr>
          <p:cNvSpPr>
            <a:spLocks noGrp="1"/>
          </p:cNvSpPr>
          <p:nvPr>
            <p:ph type="title"/>
          </p:nvPr>
        </p:nvSpPr>
        <p:spPr/>
        <p:txBody>
          <a:bodyPr>
            <a:normAutofit fontScale="90000"/>
          </a:bodyPr>
          <a:lstStyle/>
          <a:p>
            <a:pPr>
              <a:defRPr/>
            </a:pPr>
            <a:r>
              <a:t>Version Control</a:t>
            </a:r>
          </a:p>
        </p:txBody>
      </p:sp>
      <p:sp>
        <p:nvSpPr>
          <p:cNvPr id="576515" name="Content Placeholder 7">
            <a:extLst>
              <a:ext uri="{FF2B5EF4-FFF2-40B4-BE49-F238E27FC236}">
                <a16:creationId xmlns:a16="http://schemas.microsoft.com/office/drawing/2014/main" id="{55B24783-CD5E-4C4C-9A92-D8C6AEF1F322}"/>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9" name="Can 8">
            <a:extLst>
              <a:ext uri="{FF2B5EF4-FFF2-40B4-BE49-F238E27FC236}">
                <a16:creationId xmlns:a16="http://schemas.microsoft.com/office/drawing/2014/main" id="{49D32635-662F-40A6-9402-CE9D9419151F}"/>
              </a:ext>
            </a:extLst>
          </p:cNvPr>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6517" name="Picture 2">
            <a:extLst>
              <a:ext uri="{FF2B5EF4-FFF2-40B4-BE49-F238E27FC236}">
                <a16:creationId xmlns:a16="http://schemas.microsoft.com/office/drawing/2014/main" id="{573EF6BD-D4E3-4DA1-BE3E-487904590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70FA37C6-7E4D-4AE5-9E73-5A52DFEB9FB2}"/>
              </a:ext>
            </a:extLst>
          </p:cNvPr>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a:extLst>
              <a:ext uri="{FF2B5EF4-FFF2-40B4-BE49-F238E27FC236}">
                <a16:creationId xmlns:a16="http://schemas.microsoft.com/office/drawing/2014/main" id="{11F67464-AB1A-4B48-A1ED-8048FD0942CA}"/>
              </a:ext>
            </a:extLst>
          </p:cNvPr>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a:extLst>
              <a:ext uri="{FF2B5EF4-FFF2-40B4-BE49-F238E27FC236}">
                <a16:creationId xmlns:a16="http://schemas.microsoft.com/office/drawing/2014/main" id="{676E4785-4BA6-4510-B2AE-6C1003841C87}"/>
              </a:ext>
            </a:extLst>
          </p:cNvPr>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a:extLst>
              <a:ext uri="{FF2B5EF4-FFF2-40B4-BE49-F238E27FC236}">
                <a16:creationId xmlns:a16="http://schemas.microsoft.com/office/drawing/2014/main" id="{6B148E36-D8D6-4230-9751-D30F6C2ED5A2}"/>
              </a:ext>
            </a:extLst>
          </p:cNvPr>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a:extLst>
              <a:ext uri="{FF2B5EF4-FFF2-40B4-BE49-F238E27FC236}">
                <a16:creationId xmlns:a16="http://schemas.microsoft.com/office/drawing/2014/main" id="{B76B5C7F-7975-406B-98CC-ED7258CF92CA}"/>
              </a:ext>
            </a:extLst>
          </p:cNvPr>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a:extLst>
              <a:ext uri="{FF2B5EF4-FFF2-40B4-BE49-F238E27FC236}">
                <a16:creationId xmlns:a16="http://schemas.microsoft.com/office/drawing/2014/main" id="{BDD93C74-F21C-46BA-81D9-72D3F84A6004}"/>
              </a:ext>
            </a:extLst>
          </p:cNvPr>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a:extLst>
              <a:ext uri="{FF2B5EF4-FFF2-40B4-BE49-F238E27FC236}">
                <a16:creationId xmlns:a16="http://schemas.microsoft.com/office/drawing/2014/main" id="{15BC0C54-D489-4365-8A3B-8C6E57DF14A1}"/>
              </a:ext>
            </a:extLst>
          </p:cNvPr>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09FE2-094C-4611-A4BB-DFD1F4AADC6D}"/>
              </a:ext>
            </a:extLst>
          </p:cNvPr>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6212D936-8253-47E1-A727-F4CB67B1BCF4}"/>
              </a:ext>
            </a:extLst>
          </p:cNvPr>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845D281C-E44D-4D1C-987D-61B787FB8E6D}"/>
              </a:ext>
            </a:extLst>
          </p:cNvPr>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275E401F-A627-439A-9846-52565ADC90D7}"/>
              </a:ext>
            </a:extLst>
          </p:cNvPr>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F7192822-A63C-4FD7-A1D9-7A1C8FE9E16D}"/>
              </a:ext>
            </a:extLst>
          </p:cNvPr>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a:extLst>
              <a:ext uri="{FF2B5EF4-FFF2-40B4-BE49-F238E27FC236}">
                <a16:creationId xmlns:a16="http://schemas.microsoft.com/office/drawing/2014/main" id="{5ACDBF56-6650-4C9E-8823-5DC62BEEFC5D}"/>
              </a:ext>
            </a:extLst>
          </p:cNvPr>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a:extLst>
              <a:ext uri="{FF2B5EF4-FFF2-40B4-BE49-F238E27FC236}">
                <a16:creationId xmlns:a16="http://schemas.microsoft.com/office/drawing/2014/main" id="{89A79CBF-9100-4B4A-94AE-524C4949839A}"/>
              </a:ext>
            </a:extLst>
          </p:cNvPr>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a:extLst>
              <a:ext uri="{FF2B5EF4-FFF2-40B4-BE49-F238E27FC236}">
                <a16:creationId xmlns:a16="http://schemas.microsoft.com/office/drawing/2014/main" id="{B79A00DA-64F1-4C6B-AF16-2D6ECC20C901}"/>
              </a:ext>
            </a:extLst>
          </p:cNvPr>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a:extLst>
              <a:ext uri="{FF2B5EF4-FFF2-40B4-BE49-F238E27FC236}">
                <a16:creationId xmlns:a16="http://schemas.microsoft.com/office/drawing/2014/main" id="{5CA9CCFD-5D00-4B87-8FEA-1B3DC16783A0}"/>
              </a:ext>
            </a:extLst>
          </p:cNvPr>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a:extLst>
              <a:ext uri="{FF2B5EF4-FFF2-40B4-BE49-F238E27FC236}">
                <a16:creationId xmlns:a16="http://schemas.microsoft.com/office/drawing/2014/main" id="{54CEB420-49CE-41DE-871B-822FA5E74AB3}"/>
              </a:ext>
            </a:extLst>
          </p:cNvPr>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a:extLst>
              <a:ext uri="{FF2B5EF4-FFF2-40B4-BE49-F238E27FC236}">
                <a16:creationId xmlns:a16="http://schemas.microsoft.com/office/drawing/2014/main" id="{6F1E3345-80EA-42E1-B968-EAA0E73E37E1}"/>
              </a:ext>
            </a:extLst>
          </p:cNvPr>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a:extLst>
              <a:ext uri="{FF2B5EF4-FFF2-40B4-BE49-F238E27FC236}">
                <a16:creationId xmlns:a16="http://schemas.microsoft.com/office/drawing/2014/main" id="{8FE3C1D3-1993-4053-B661-7F7582E91B34}"/>
              </a:ext>
            </a:extLst>
          </p:cNvPr>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FC037E6-FA9E-4917-9F27-1095A3303812}"/>
              </a:ext>
            </a:extLst>
          </p:cNvPr>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a:extLst>
              <a:ext uri="{FF2B5EF4-FFF2-40B4-BE49-F238E27FC236}">
                <a16:creationId xmlns:a16="http://schemas.microsoft.com/office/drawing/2014/main" id="{5C15556A-30A1-41A7-A014-377D4A911701}"/>
              </a:ext>
            </a:extLst>
          </p:cNvPr>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a:extLst>
              <a:ext uri="{FF2B5EF4-FFF2-40B4-BE49-F238E27FC236}">
                <a16:creationId xmlns:a16="http://schemas.microsoft.com/office/drawing/2014/main" id="{8072E169-F421-4818-A235-A66E7AFAB066}"/>
              </a:ext>
            </a:extLst>
          </p:cNvPr>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a:extLst>
              <a:ext uri="{FF2B5EF4-FFF2-40B4-BE49-F238E27FC236}">
                <a16:creationId xmlns:a16="http://schemas.microsoft.com/office/drawing/2014/main" id="{831273FA-B90D-4605-A996-7A30C74BA1E8}"/>
              </a:ext>
            </a:extLst>
          </p:cNvPr>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a:extLst>
              <a:ext uri="{FF2B5EF4-FFF2-40B4-BE49-F238E27FC236}">
                <a16:creationId xmlns:a16="http://schemas.microsoft.com/office/drawing/2014/main" id="{A5FBACCF-4B35-4E22-9B07-1CBFE9516471}"/>
              </a:ext>
            </a:extLst>
          </p:cNvPr>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83B9F26-38A0-45A6-821A-D71A31875B44}"/>
              </a:ext>
            </a:extLst>
          </p:cNvPr>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a:extLst>
              <a:ext uri="{FF2B5EF4-FFF2-40B4-BE49-F238E27FC236}">
                <a16:creationId xmlns:a16="http://schemas.microsoft.com/office/drawing/2014/main" id="{84579C1F-8B6F-4806-A2F6-7E7D897121C8}"/>
              </a:ext>
            </a:extLst>
          </p:cNvPr>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a:extLst>
              <a:ext uri="{FF2B5EF4-FFF2-40B4-BE49-F238E27FC236}">
                <a16:creationId xmlns:a16="http://schemas.microsoft.com/office/drawing/2014/main" id="{962C7BB7-9F8A-43ED-8F13-97247E1D9D22}"/>
              </a:ext>
            </a:extLst>
          </p:cNvPr>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576545" name="Slide Number Placeholder 35">
            <a:extLst>
              <a:ext uri="{FF2B5EF4-FFF2-40B4-BE49-F238E27FC236}">
                <a16:creationId xmlns:a16="http://schemas.microsoft.com/office/drawing/2014/main" id="{1DCDC551-68A5-4CAA-8740-766BCDFF8C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799FD5-19D6-49FE-9454-F9880405A978}" type="slidenum">
              <a:rPr lang="en-US" altLang="en-US" smtClean="0"/>
              <a:pPr/>
              <a:t>268</a:t>
            </a:fld>
            <a:endParaRPr lang="en-US" altLang="en-US"/>
          </a:p>
        </p:txBody>
      </p:sp>
    </p:spTree>
    <p:extLst>
      <p:ext uri="{BB962C8B-B14F-4D97-AF65-F5344CB8AC3E}">
        <p14:creationId xmlns:p14="http://schemas.microsoft.com/office/powerpoint/2010/main" val="12331985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7A1C-9ADA-4D2F-B996-98DBDC0A1665}"/>
              </a:ext>
            </a:extLst>
          </p:cNvPr>
          <p:cNvSpPr>
            <a:spLocks noGrp="1"/>
          </p:cNvSpPr>
          <p:nvPr>
            <p:ph type="title"/>
          </p:nvPr>
        </p:nvSpPr>
        <p:spPr/>
        <p:txBody>
          <a:bodyPr>
            <a:normAutofit fontScale="90000"/>
          </a:bodyPr>
          <a:lstStyle/>
          <a:p>
            <a:pPr>
              <a:defRPr/>
            </a:pPr>
            <a:r>
              <a:t>Agile Tooling Mistake</a:t>
            </a:r>
          </a:p>
        </p:txBody>
      </p:sp>
      <p:sp>
        <p:nvSpPr>
          <p:cNvPr id="6" name="Content Placeholder 5">
            <a:extLst>
              <a:ext uri="{FF2B5EF4-FFF2-40B4-BE49-F238E27FC236}">
                <a16:creationId xmlns:a16="http://schemas.microsoft.com/office/drawing/2014/main" id="{6E2F4293-E8A1-4E33-9564-05DE3D24E184}"/>
              </a:ext>
            </a:extLst>
          </p:cNvPr>
          <p:cNvSpPr>
            <a:spLocks noGrp="1"/>
          </p:cNvSpPr>
          <p:nvPr>
            <p:ph idx="1"/>
          </p:nvPr>
        </p:nvSpPr>
        <p:spPr>
          <a:xfrm>
            <a:off x="381000" y="838200"/>
            <a:ext cx="8229600" cy="5105400"/>
          </a:xfrm>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8564" name="Content Placeholder 6">
            <a:extLst>
              <a:ext uri="{FF2B5EF4-FFF2-40B4-BE49-F238E27FC236}">
                <a16:creationId xmlns:a16="http://schemas.microsoft.com/office/drawing/2014/main" id="{F8CFA5E7-2A27-404D-81F7-A240C85609A9}"/>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a:p>
            <a:endParaRPr lang="en-US" altLang="en-US"/>
          </a:p>
        </p:txBody>
      </p:sp>
      <p:sp>
        <p:nvSpPr>
          <p:cNvPr id="578565" name="Slide Number Placeholder 6">
            <a:extLst>
              <a:ext uri="{FF2B5EF4-FFF2-40B4-BE49-F238E27FC236}">
                <a16:creationId xmlns:a16="http://schemas.microsoft.com/office/drawing/2014/main" id="{B8DC8C6D-5323-40E7-BF60-BC13CE2F0C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1E70B3-E2E4-4C26-8E4E-08BAC0A4655D}" type="slidenum">
              <a:rPr lang="en-US" altLang="en-US" smtClean="0"/>
              <a:pPr/>
              <a:t>269</a:t>
            </a:fld>
            <a:endParaRPr lang="en-US" altLang="en-US"/>
          </a:p>
        </p:txBody>
      </p:sp>
    </p:spTree>
    <p:extLst>
      <p:ext uri="{BB962C8B-B14F-4D97-AF65-F5344CB8AC3E}">
        <p14:creationId xmlns:p14="http://schemas.microsoft.com/office/powerpoint/2010/main" val="1431185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9546F6EC-7B7D-46F4-B3AB-A103C7AAF36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58371" name="Text Box 2">
            <a:extLst>
              <a:ext uri="{FF2B5EF4-FFF2-40B4-BE49-F238E27FC236}">
                <a16:creationId xmlns:a16="http://schemas.microsoft.com/office/drawing/2014/main" id="{2F86A56C-0824-4C91-AF68-2600B9C5F149}"/>
              </a:ext>
            </a:extLst>
          </p:cNvPr>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Clr>
                <a:srgbClr val="000000"/>
              </a:buClr>
              <a:buFont typeface="Times New Roman" panose="02020603050405020304" pitchFamily="18" charset="0"/>
              <a:buNone/>
            </a:pPr>
            <a:endParaRPr lang="en-US" altLang="en-US" sz="2000" b="1">
              <a:solidFill>
                <a:srgbClr val="0084CC"/>
              </a:solidFill>
              <a:ea typeface="Microsoft YaHei" panose="020B0503020204020204" pitchFamily="34" charset="-122"/>
            </a:endParaRPr>
          </a:p>
        </p:txBody>
      </p:sp>
      <p:sp>
        <p:nvSpPr>
          <p:cNvPr id="2" name="Text Box 3">
            <a:extLst>
              <a:ext uri="{FF2B5EF4-FFF2-40B4-BE49-F238E27FC236}">
                <a16:creationId xmlns:a16="http://schemas.microsoft.com/office/drawing/2014/main" id="{54F7089A-7A10-4D57-9415-CF047F72A12C}"/>
              </a:ext>
            </a:extLst>
          </p:cNvPr>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Clr>
                <a:srgbClr val="000000"/>
              </a:buClr>
              <a:buFont typeface="Times New Roman" panose="02020603050405020304" pitchFamily="18" charset="0"/>
              <a:buNone/>
            </a:pPr>
            <a:endParaRPr lang="en-US" altLang="en-US" sz="1800" i="1">
              <a:solidFill>
                <a:srgbClr val="0084CC"/>
              </a:solidFill>
              <a:latin typeface="Kabel Bk BT"/>
              <a:ea typeface="Microsoft YaHei" panose="020B0503020204020204" pitchFamily="34" charset="-122"/>
            </a:endParaRPr>
          </a:p>
        </p:txBody>
      </p:sp>
      <p:sp>
        <p:nvSpPr>
          <p:cNvPr id="15365" name="Title 4">
            <a:extLst>
              <a:ext uri="{FF2B5EF4-FFF2-40B4-BE49-F238E27FC236}">
                <a16:creationId xmlns:a16="http://schemas.microsoft.com/office/drawing/2014/main" id="{D86A596A-CF50-4C21-B3B7-ACF518DA9AC9}"/>
              </a:ext>
            </a:extLst>
          </p:cNvPr>
          <p:cNvSpPr>
            <a:spLocks noGrp="1"/>
          </p:cNvSpPr>
          <p:nvPr>
            <p:ph type="title"/>
          </p:nvPr>
        </p:nvSpPr>
        <p:spPr/>
        <p:txBody>
          <a:bodyPr>
            <a:normAutofit fontScale="90000"/>
          </a:bodyPr>
          <a:lstStyle/>
          <a:p>
            <a:pPr>
              <a:defRPr/>
            </a:pPr>
            <a:r>
              <a:t>What is Project?</a:t>
            </a:r>
          </a:p>
        </p:txBody>
      </p:sp>
      <p:sp>
        <p:nvSpPr>
          <p:cNvPr id="6" name="Content Placeholder 5">
            <a:extLst>
              <a:ext uri="{FF2B5EF4-FFF2-40B4-BE49-F238E27FC236}">
                <a16:creationId xmlns:a16="http://schemas.microsoft.com/office/drawing/2014/main" id="{5D298640-E6BD-4DA2-8256-B2139EA4B3F5}"/>
              </a:ext>
            </a:extLst>
          </p:cNvPr>
          <p:cNvSpPr>
            <a:spLocks noGrp="1"/>
          </p:cNvSpPr>
          <p:nvPr>
            <p:ph idx="1"/>
          </p:nvPr>
        </p:nvSpPr>
        <p:spPr>
          <a:xfrm>
            <a:off x="381000" y="8382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58375" name="Content Placeholder 7">
            <a:extLst>
              <a:ext uri="{FF2B5EF4-FFF2-40B4-BE49-F238E27FC236}">
                <a16:creationId xmlns:a16="http://schemas.microsoft.com/office/drawing/2014/main" id="{40E43256-66A2-445D-8378-DBDBF009C7B2}"/>
              </a:ext>
            </a:extLst>
          </p:cNvPr>
          <p:cNvSpPr>
            <a:spLocks noGrp="1"/>
          </p:cNvSpPr>
          <p:nvPr>
            <p:ph sz="quarter" idx="13"/>
          </p:nvPr>
        </p:nvSpPr>
        <p:spPr/>
        <p:txBody>
          <a:bodyPr/>
          <a:lstStyle/>
          <a:p>
            <a:r>
              <a:rPr lang="en-US" altLang="en-US"/>
              <a:t>Introduction / Project Management</a:t>
            </a:r>
          </a:p>
          <a:p>
            <a:endParaRPr lang="en-US" altLang="en-US"/>
          </a:p>
        </p:txBody>
      </p:sp>
      <p:sp>
        <p:nvSpPr>
          <p:cNvPr id="58376" name="Text Box 3">
            <a:extLst>
              <a:ext uri="{FF2B5EF4-FFF2-40B4-BE49-F238E27FC236}">
                <a16:creationId xmlns:a16="http://schemas.microsoft.com/office/drawing/2014/main" id="{B1004295-CB1B-4BDD-B4EA-CA9454DD30CB}"/>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58377" name="Slide Number Placeholder 10">
            <a:extLst>
              <a:ext uri="{FF2B5EF4-FFF2-40B4-BE49-F238E27FC236}">
                <a16:creationId xmlns:a16="http://schemas.microsoft.com/office/drawing/2014/main" id="{B18E6EBE-8402-4143-90BD-4C388DACFC9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432DD9-BCA8-4380-8CD4-5122CA978B2D}" type="slidenum">
              <a:rPr lang="en-US" altLang="en-US" smtClean="0"/>
              <a:pPr/>
              <a:t>27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03C4-30A1-4ECB-ADFE-5CDE53894A3D}"/>
              </a:ext>
            </a:extLst>
          </p:cNvPr>
          <p:cNvSpPr>
            <a:spLocks noGrp="1"/>
          </p:cNvSpPr>
          <p:nvPr>
            <p:ph type="title"/>
          </p:nvPr>
        </p:nvSpPr>
        <p:spPr/>
        <p:txBody>
          <a:bodyPr>
            <a:normAutofit fontScale="90000"/>
          </a:bodyPr>
          <a:lstStyle/>
          <a:p>
            <a:pPr>
              <a:defRPr/>
            </a:pPr>
            <a:r>
              <a:t>Typical Software Tools in Agile Projects</a:t>
            </a:r>
          </a:p>
        </p:txBody>
      </p:sp>
      <p:sp>
        <p:nvSpPr>
          <p:cNvPr id="3" name="Content Placeholder 2">
            <a:extLst>
              <a:ext uri="{FF2B5EF4-FFF2-40B4-BE49-F238E27FC236}">
                <a16:creationId xmlns:a16="http://schemas.microsoft.com/office/drawing/2014/main" id="{012ADCA9-699E-4E97-AF88-2393D7F6DB57}"/>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80612" name="Content Placeholder 3">
            <a:extLst>
              <a:ext uri="{FF2B5EF4-FFF2-40B4-BE49-F238E27FC236}">
                <a16:creationId xmlns:a16="http://schemas.microsoft.com/office/drawing/2014/main" id="{185BAC21-83CC-446E-BA74-5A73005BF40D}"/>
              </a:ext>
            </a:extLst>
          </p:cNvPr>
          <p:cNvSpPr>
            <a:spLocks noGrp="1"/>
          </p:cNvSpPr>
          <p:nvPr>
            <p:ph sz="quarter" idx="13"/>
          </p:nvPr>
        </p:nvSpPr>
        <p:spPr/>
        <p:txBody>
          <a:bodyPr/>
          <a:lstStyle/>
          <a:p>
            <a:r>
              <a:rPr lang="en-US" altLang="en-US"/>
              <a:t>Tools &amp; Techniques / Product Quality</a:t>
            </a:r>
          </a:p>
        </p:txBody>
      </p:sp>
      <p:sp>
        <p:nvSpPr>
          <p:cNvPr id="580613" name="Slide Number Placeholder 6">
            <a:extLst>
              <a:ext uri="{FF2B5EF4-FFF2-40B4-BE49-F238E27FC236}">
                <a16:creationId xmlns:a16="http://schemas.microsoft.com/office/drawing/2014/main" id="{3D713F70-ABA8-4CA4-89B4-671B1C0DF6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7F26EE-B0B2-4185-B39F-A2972DCD205D}" type="slidenum">
              <a:rPr lang="en-US" altLang="en-US" smtClean="0"/>
              <a:pPr/>
              <a:t>270</a:t>
            </a:fld>
            <a:endParaRPr lang="en-US" altLang="en-US"/>
          </a:p>
        </p:txBody>
      </p:sp>
    </p:spTree>
    <p:extLst>
      <p:ext uri="{BB962C8B-B14F-4D97-AF65-F5344CB8AC3E}">
        <p14:creationId xmlns:p14="http://schemas.microsoft.com/office/powerpoint/2010/main" val="18496980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D28E1CC9-978C-42AE-9D71-959DF188DCF1}"/>
              </a:ext>
            </a:extLst>
          </p:cNvPr>
          <p:cNvSpPr>
            <a:spLocks noGrp="1"/>
          </p:cNvSpPr>
          <p:nvPr>
            <p:ph type="ctrTitle"/>
          </p:nvPr>
        </p:nvSpPr>
        <p:spPr/>
        <p:txBody>
          <a:bodyPr/>
          <a:lstStyle/>
          <a:p>
            <a:r>
              <a:rPr altLang="en-US">
                <a:solidFill>
                  <a:srgbClr val="000000"/>
                </a:solidFill>
              </a:rPr>
              <a:t>Quality Tools</a:t>
            </a:r>
            <a:br>
              <a:rPr altLang="en-US">
                <a:solidFill>
                  <a:srgbClr val="000000"/>
                </a:solidFill>
              </a:rPr>
            </a:br>
            <a:br>
              <a:rPr altLang="en-US" sz="2000">
                <a:solidFill>
                  <a:srgbClr val="000000"/>
                </a:solidFill>
              </a:rPr>
            </a:br>
            <a:r>
              <a:rPr altLang="en-US" sz="2000"/>
              <a:t>Tools &amp; Techniques / Product Quality/ Quality Tools</a:t>
            </a:r>
            <a:endParaRPr altLang="en-US"/>
          </a:p>
        </p:txBody>
      </p:sp>
      <p:sp>
        <p:nvSpPr>
          <p:cNvPr id="24579" name="Content Placeholder 2">
            <a:extLst>
              <a:ext uri="{FF2B5EF4-FFF2-40B4-BE49-F238E27FC236}">
                <a16:creationId xmlns:a16="http://schemas.microsoft.com/office/drawing/2014/main" id="{8D069CC3-74EE-4A36-8489-5EFB768BC231}"/>
              </a:ext>
            </a:extLst>
          </p:cNvPr>
          <p:cNvSpPr>
            <a:spLocks noGrp="1"/>
          </p:cNvSpPr>
          <p:nvPr>
            <p:ph type="subTitle" idx="1"/>
          </p:nvPr>
        </p:nvSpPr>
        <p:spPr/>
        <p:txBody>
          <a:bodyPr/>
          <a:lstStyle/>
          <a:p>
            <a:pPr marL="0" indent="0">
              <a:buFont typeface="Arial" pitchFamily="34" charset="0"/>
              <a:buNone/>
              <a:defRPr/>
            </a:pPr>
            <a:r>
              <a:rPr lang="en-US" sz="1600" dirty="0"/>
              <a:t>These tools are useful in quality planning, quality assurance, quality control and continuous improvement</a:t>
            </a:r>
          </a:p>
          <a:p>
            <a:pPr marL="342900" indent="-342900">
              <a:defRPr/>
            </a:pPr>
            <a:r>
              <a:rPr lang="en-US" sz="1600" dirty="0"/>
              <a:t>Benchmarking</a:t>
            </a:r>
          </a:p>
          <a:p>
            <a:pPr marL="342900" indent="-342900">
              <a:defRPr/>
            </a:pPr>
            <a:r>
              <a:rPr lang="en-US" sz="1600" dirty="0"/>
              <a:t>Control Charts</a:t>
            </a:r>
          </a:p>
          <a:p>
            <a:pPr marL="342900" indent="-342900">
              <a:defRPr/>
            </a:pPr>
            <a:r>
              <a:rPr lang="en-US" sz="1600" dirty="0"/>
              <a:t>Affinity Diagram</a:t>
            </a:r>
          </a:p>
          <a:p>
            <a:pPr marL="342900" indent="-342900">
              <a:defRPr/>
            </a:pPr>
            <a:r>
              <a:rPr lang="en-US" sz="1600" dirty="0"/>
              <a:t>Force Field Analysis</a:t>
            </a:r>
          </a:p>
          <a:p>
            <a:pPr marL="342900" indent="-342900">
              <a:defRPr/>
            </a:pPr>
            <a:r>
              <a:rPr lang="en-US" sz="1600" dirty="0"/>
              <a:t>Quality Checklists</a:t>
            </a:r>
          </a:p>
          <a:p>
            <a:pPr marL="342900" indent="-342900">
              <a:defRPr/>
            </a:pPr>
            <a:r>
              <a:rPr lang="en-US" sz="1600" dirty="0"/>
              <a:t>Cause and effect diagram</a:t>
            </a:r>
          </a:p>
          <a:p>
            <a:pPr marL="342900" indent="-342900">
              <a:defRPr/>
            </a:pPr>
            <a:r>
              <a:rPr lang="en-US" sz="1600" dirty="0"/>
              <a:t>Pareto Charts</a:t>
            </a:r>
          </a:p>
          <a:p>
            <a:pPr marL="342900" indent="-342900">
              <a:defRPr/>
            </a:pPr>
            <a:r>
              <a:rPr lang="en-US" sz="1600" dirty="0"/>
              <a:t>Histograms</a:t>
            </a:r>
          </a:p>
          <a:p>
            <a:pPr marL="342900" indent="-342900">
              <a:defRPr/>
            </a:pPr>
            <a:r>
              <a:rPr lang="en-US" sz="1600" dirty="0"/>
              <a:t>Run Charts</a:t>
            </a:r>
          </a:p>
          <a:p>
            <a:pPr marL="342900" indent="-342900">
              <a:defRPr/>
            </a:pPr>
            <a:r>
              <a:rPr lang="en-US" sz="1600" dirty="0"/>
              <a:t>Influence Diagram or Decision Network</a:t>
            </a:r>
          </a:p>
          <a:p>
            <a:pPr marL="342900" indent="-342900">
              <a:defRPr/>
            </a:pPr>
            <a:r>
              <a:rPr lang="en-US" sz="1600" dirty="0"/>
              <a:t>SWOT Analysis</a:t>
            </a:r>
          </a:p>
          <a:p>
            <a:pPr marL="342900" indent="-342900">
              <a:defRPr/>
            </a:pPr>
            <a:r>
              <a:rPr lang="en-US" sz="1600" dirty="0"/>
              <a:t>Design of Experiments (DOE)</a:t>
            </a:r>
          </a:p>
        </p:txBody>
      </p:sp>
      <p:sp>
        <p:nvSpPr>
          <p:cNvPr id="582660" name="Slide Number Placeholder 6">
            <a:extLst>
              <a:ext uri="{FF2B5EF4-FFF2-40B4-BE49-F238E27FC236}">
                <a16:creationId xmlns:a16="http://schemas.microsoft.com/office/drawing/2014/main" id="{C59CD1E4-E668-4284-B3B1-3A4E45182CD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22C5FA-6B94-46BD-982D-75190843B7BD}" type="slidenum">
              <a:rPr lang="en-US" altLang="en-US" smtClean="0"/>
              <a:pPr/>
              <a:t>271</a:t>
            </a:fld>
            <a:endParaRPr lang="en-US" altLang="en-US"/>
          </a:p>
        </p:txBody>
      </p:sp>
    </p:spTree>
    <p:extLst>
      <p:ext uri="{BB962C8B-B14F-4D97-AF65-F5344CB8AC3E}">
        <p14:creationId xmlns:p14="http://schemas.microsoft.com/office/powerpoint/2010/main" val="9194563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B83C3-62C9-423E-95A0-F1940331123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4707" name="Content Placeholder 7">
            <a:extLst>
              <a:ext uri="{FF2B5EF4-FFF2-40B4-BE49-F238E27FC236}">
                <a16:creationId xmlns:a16="http://schemas.microsoft.com/office/drawing/2014/main" id="{6E045B6B-5EE6-4FF2-A368-055887F4A48E}"/>
              </a:ext>
            </a:extLst>
          </p:cNvPr>
          <p:cNvSpPr>
            <a:spLocks noGrp="1"/>
          </p:cNvSpPr>
          <p:nvPr>
            <p:ph sz="quarter" idx="13"/>
          </p:nvPr>
        </p:nvSpPr>
        <p:spPr/>
        <p:txBody>
          <a:bodyPr/>
          <a:lstStyle/>
          <a:p>
            <a:r>
              <a:rPr lang="en-US" altLang="en-US"/>
              <a:t>Tools &amp; Techniques / Product Quality/ Quality Tools</a:t>
            </a:r>
          </a:p>
        </p:txBody>
      </p:sp>
      <p:pic>
        <p:nvPicPr>
          <p:cNvPr id="584708" name="Picture 2" descr="https://upload.wikimedia.org/wikipedia/commons/thumb/f/f7/ControlChart.svg/520px-ControlChart.svg.png">
            <a:extLst>
              <a:ext uri="{FF2B5EF4-FFF2-40B4-BE49-F238E27FC236}">
                <a16:creationId xmlns:a16="http://schemas.microsoft.com/office/drawing/2014/main" id="{06111BC2-DC4C-4F5D-AE11-5436E47C8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6327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709" name="TextBox 9">
            <a:extLst>
              <a:ext uri="{FF2B5EF4-FFF2-40B4-BE49-F238E27FC236}">
                <a16:creationId xmlns:a16="http://schemas.microsoft.com/office/drawing/2014/main" id="{74C578EC-8BEE-4342-85AE-F7290856B5EB}"/>
              </a:ext>
            </a:extLst>
          </p:cNvPr>
          <p:cNvSpPr txBox="1">
            <a:spLocks noChangeArrowheads="1"/>
          </p:cNvSpPr>
          <p:nvPr/>
        </p:nvSpPr>
        <p:spPr bwMode="auto">
          <a:xfrm>
            <a:off x="3429000" y="1066800"/>
            <a:ext cx="167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Control Chart</a:t>
            </a:r>
          </a:p>
        </p:txBody>
      </p:sp>
      <p:sp>
        <p:nvSpPr>
          <p:cNvPr id="11" name="Down Arrow 10">
            <a:extLst>
              <a:ext uri="{FF2B5EF4-FFF2-40B4-BE49-F238E27FC236}">
                <a16:creationId xmlns:a16="http://schemas.microsoft.com/office/drawing/2014/main" id="{AC6AF694-FAAE-43FF-AA54-E533624FCC90}"/>
              </a:ext>
            </a:extLst>
          </p:cNvPr>
          <p:cNvSpPr/>
          <p:nvPr/>
        </p:nvSpPr>
        <p:spPr>
          <a:xfrm>
            <a:off x="6477000" y="14478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9C8FA583-9A1B-4C81-B7F1-355AFBB8CB92}"/>
              </a:ext>
            </a:extLst>
          </p:cNvPr>
          <p:cNvSpPr/>
          <p:nvPr/>
        </p:nvSpPr>
        <p:spPr>
          <a:xfrm rot="10800000">
            <a:off x="6477000" y="46482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584712" name="Slide Number Placeholder 9">
            <a:extLst>
              <a:ext uri="{FF2B5EF4-FFF2-40B4-BE49-F238E27FC236}">
                <a16:creationId xmlns:a16="http://schemas.microsoft.com/office/drawing/2014/main" id="{5C19EE6D-111C-4C47-A987-88CDFACBA9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FC7D85-CC89-4390-B9DB-6010FB8E01CF}" type="slidenum">
              <a:rPr lang="en-US" altLang="en-US" smtClean="0"/>
              <a:pPr/>
              <a:t>272</a:t>
            </a:fld>
            <a:endParaRPr lang="en-US" altLang="en-US"/>
          </a:p>
        </p:txBody>
      </p:sp>
    </p:spTree>
    <p:extLst>
      <p:ext uri="{BB962C8B-B14F-4D97-AF65-F5344CB8AC3E}">
        <p14:creationId xmlns:p14="http://schemas.microsoft.com/office/powerpoint/2010/main" val="222622862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FD10A-15BB-45F1-9881-9BB01B9DCE77}"/>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6755" name="Content Placeholder 7">
            <a:extLst>
              <a:ext uri="{FF2B5EF4-FFF2-40B4-BE49-F238E27FC236}">
                <a16:creationId xmlns:a16="http://schemas.microsoft.com/office/drawing/2014/main" id="{2872CBC5-8B7D-4641-8476-714509B8B3F3}"/>
              </a:ext>
            </a:extLst>
          </p:cNvPr>
          <p:cNvSpPr>
            <a:spLocks noGrp="1"/>
          </p:cNvSpPr>
          <p:nvPr>
            <p:ph sz="quarter" idx="13"/>
          </p:nvPr>
        </p:nvSpPr>
        <p:spPr/>
        <p:txBody>
          <a:bodyPr/>
          <a:lstStyle/>
          <a:p>
            <a:r>
              <a:rPr lang="en-US" altLang="en-US"/>
              <a:t>Tools &amp; Techniques / Product Quality/ Quality Tools</a:t>
            </a:r>
          </a:p>
        </p:txBody>
      </p:sp>
      <p:pic>
        <p:nvPicPr>
          <p:cNvPr id="586756" name="Picture 2">
            <a:extLst>
              <a:ext uri="{FF2B5EF4-FFF2-40B4-BE49-F238E27FC236}">
                <a16:creationId xmlns:a16="http://schemas.microsoft.com/office/drawing/2014/main" id="{F7E201C9-2EEF-4A9F-8E09-5275A055F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59388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6757" name="TextBox 9">
            <a:extLst>
              <a:ext uri="{FF2B5EF4-FFF2-40B4-BE49-F238E27FC236}">
                <a16:creationId xmlns:a16="http://schemas.microsoft.com/office/drawing/2014/main" id="{F6803452-1C8B-42EE-BF1A-205C592597B8}"/>
              </a:ext>
            </a:extLst>
          </p:cNvPr>
          <p:cNvSpPr txBox="1">
            <a:spLocks noChangeArrowheads="1"/>
          </p:cNvSpPr>
          <p:nvPr/>
        </p:nvSpPr>
        <p:spPr bwMode="auto">
          <a:xfrm>
            <a:off x="3352800" y="9144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Affinity Diagram</a:t>
            </a:r>
          </a:p>
        </p:txBody>
      </p:sp>
      <p:sp>
        <p:nvSpPr>
          <p:cNvPr id="586758" name="Slide Number Placeholder 7">
            <a:extLst>
              <a:ext uri="{FF2B5EF4-FFF2-40B4-BE49-F238E27FC236}">
                <a16:creationId xmlns:a16="http://schemas.microsoft.com/office/drawing/2014/main" id="{1B4B50A7-9D33-4366-9549-7185CEEAB59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20E17F-6F78-4E23-AECC-86612DFC7650}" type="slidenum">
              <a:rPr lang="en-US" altLang="en-US" smtClean="0"/>
              <a:pPr/>
              <a:t>273</a:t>
            </a:fld>
            <a:endParaRPr lang="en-US" altLang="en-US"/>
          </a:p>
        </p:txBody>
      </p:sp>
    </p:spTree>
    <p:extLst>
      <p:ext uri="{BB962C8B-B14F-4D97-AF65-F5344CB8AC3E}">
        <p14:creationId xmlns:p14="http://schemas.microsoft.com/office/powerpoint/2010/main" val="41872979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2FE5-F27E-4E24-B242-B5D157C1ABED}"/>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8803" name="Content Placeholder 8">
            <a:extLst>
              <a:ext uri="{FF2B5EF4-FFF2-40B4-BE49-F238E27FC236}">
                <a16:creationId xmlns:a16="http://schemas.microsoft.com/office/drawing/2014/main" id="{625D4241-FFBE-41C1-AB19-29BB5AF16AE0}"/>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88804" name="Picture 2">
            <a:extLst>
              <a:ext uri="{FF2B5EF4-FFF2-40B4-BE49-F238E27FC236}">
                <a16:creationId xmlns:a16="http://schemas.microsoft.com/office/drawing/2014/main" id="{00E345E2-492D-4BC5-BC56-5D7D714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33550"/>
            <a:ext cx="45720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05" name="TextBox 9">
            <a:extLst>
              <a:ext uri="{FF2B5EF4-FFF2-40B4-BE49-F238E27FC236}">
                <a16:creationId xmlns:a16="http://schemas.microsoft.com/office/drawing/2014/main" id="{3BFF2C2B-E449-4964-830D-E12F63A511DF}"/>
              </a:ext>
            </a:extLst>
          </p:cNvPr>
          <p:cNvSpPr txBox="1">
            <a:spLocks noChangeArrowheads="1"/>
          </p:cNvSpPr>
          <p:nvPr/>
        </p:nvSpPr>
        <p:spPr bwMode="auto">
          <a:xfrm>
            <a:off x="3429000" y="1143000"/>
            <a:ext cx="2420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Force Field Analysis</a:t>
            </a:r>
          </a:p>
        </p:txBody>
      </p:sp>
      <p:sp>
        <p:nvSpPr>
          <p:cNvPr id="588806" name="Slide Number Placeholder 8">
            <a:extLst>
              <a:ext uri="{FF2B5EF4-FFF2-40B4-BE49-F238E27FC236}">
                <a16:creationId xmlns:a16="http://schemas.microsoft.com/office/drawing/2014/main" id="{64B0B654-B1B7-440C-B37C-798001FC27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F08DCF-79E1-4648-A2EC-0E5449AD6A26}" type="slidenum">
              <a:rPr lang="en-US" altLang="en-US" smtClean="0"/>
              <a:pPr/>
              <a:t>274</a:t>
            </a:fld>
            <a:endParaRPr lang="en-US" altLang="en-US"/>
          </a:p>
        </p:txBody>
      </p:sp>
    </p:spTree>
    <p:extLst>
      <p:ext uri="{BB962C8B-B14F-4D97-AF65-F5344CB8AC3E}">
        <p14:creationId xmlns:p14="http://schemas.microsoft.com/office/powerpoint/2010/main" val="291341387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188D-83D8-4C32-9A55-FD0E01B08A1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0851" name="Content Placeholder 2">
            <a:extLst>
              <a:ext uri="{FF2B5EF4-FFF2-40B4-BE49-F238E27FC236}">
                <a16:creationId xmlns:a16="http://schemas.microsoft.com/office/drawing/2014/main" id="{1E29B786-A250-4928-B4CA-E74E1A7360EE}"/>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0852" name="Picture 5" descr="http://www.hci.com.au/hcisite3/toolkit/images/CEDIA1.GIF">
            <a:extLst>
              <a:ext uri="{FF2B5EF4-FFF2-40B4-BE49-F238E27FC236}">
                <a16:creationId xmlns:a16="http://schemas.microsoft.com/office/drawing/2014/main" id="{5225CDA1-1E67-4D7F-9341-41F71698D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5500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3" name="Rectangle 9">
            <a:extLst>
              <a:ext uri="{FF2B5EF4-FFF2-40B4-BE49-F238E27FC236}">
                <a16:creationId xmlns:a16="http://schemas.microsoft.com/office/drawing/2014/main" id="{BBB1771D-E396-4953-9963-4F33C9C151E8}"/>
              </a:ext>
            </a:extLst>
          </p:cNvPr>
          <p:cNvSpPr>
            <a:spLocks noChangeArrowheads="1"/>
          </p:cNvSpPr>
          <p:nvPr/>
        </p:nvSpPr>
        <p:spPr bwMode="auto">
          <a:xfrm>
            <a:off x="3200400" y="1066800"/>
            <a:ext cx="304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Cause and Effect Diagram</a:t>
            </a:r>
          </a:p>
        </p:txBody>
      </p:sp>
      <p:sp>
        <p:nvSpPr>
          <p:cNvPr id="590854" name="Slide Number Placeholder 7">
            <a:extLst>
              <a:ext uri="{FF2B5EF4-FFF2-40B4-BE49-F238E27FC236}">
                <a16:creationId xmlns:a16="http://schemas.microsoft.com/office/drawing/2014/main" id="{97FB1F9C-D992-4DE6-96C8-BFE588B300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F471D0-B5B8-4083-BF71-E54DEFC232FB}" type="slidenum">
              <a:rPr lang="en-US" altLang="en-US" smtClean="0"/>
              <a:pPr/>
              <a:t>275</a:t>
            </a:fld>
            <a:endParaRPr lang="en-US" altLang="en-US"/>
          </a:p>
        </p:txBody>
      </p:sp>
    </p:spTree>
    <p:extLst>
      <p:ext uri="{BB962C8B-B14F-4D97-AF65-F5344CB8AC3E}">
        <p14:creationId xmlns:p14="http://schemas.microsoft.com/office/powerpoint/2010/main" val="255068612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C225-8DA3-4179-8A7B-4A351F34F14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2899" name="Content Placeholder 2">
            <a:extLst>
              <a:ext uri="{FF2B5EF4-FFF2-40B4-BE49-F238E27FC236}">
                <a16:creationId xmlns:a16="http://schemas.microsoft.com/office/drawing/2014/main" id="{682E7EF4-8386-4259-B1C6-82934AFE0061}"/>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2900" name="Picture 2" descr="http://www.valuestreamguru.com/wp-content/uploads/2009/02/pareto.jpg">
            <a:extLst>
              <a:ext uri="{FF2B5EF4-FFF2-40B4-BE49-F238E27FC236}">
                <a16:creationId xmlns:a16="http://schemas.microsoft.com/office/drawing/2014/main" id="{F581FAB8-3191-4613-B4B1-2E3CE131C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1628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901" name="TextBox 6">
            <a:extLst>
              <a:ext uri="{FF2B5EF4-FFF2-40B4-BE49-F238E27FC236}">
                <a16:creationId xmlns:a16="http://schemas.microsoft.com/office/drawing/2014/main" id="{190A22C3-1A8E-43C7-9B2E-B6178829C8DC}"/>
              </a:ext>
            </a:extLst>
          </p:cNvPr>
          <p:cNvSpPr txBox="1">
            <a:spLocks noChangeArrowheads="1"/>
          </p:cNvSpPr>
          <p:nvPr/>
        </p:nvSpPr>
        <p:spPr bwMode="auto">
          <a:xfrm>
            <a:off x="3733800" y="9144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Pareto Chart</a:t>
            </a:r>
          </a:p>
        </p:txBody>
      </p:sp>
      <p:sp>
        <p:nvSpPr>
          <p:cNvPr id="592902" name="Slide Number Placeholder 7">
            <a:extLst>
              <a:ext uri="{FF2B5EF4-FFF2-40B4-BE49-F238E27FC236}">
                <a16:creationId xmlns:a16="http://schemas.microsoft.com/office/drawing/2014/main" id="{033848F5-8D72-4C3C-B311-75D7D65B5AF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45983B-DFEF-4ECE-B994-841F43274C6D}" type="slidenum">
              <a:rPr lang="en-US" altLang="en-US" smtClean="0"/>
              <a:pPr/>
              <a:t>276</a:t>
            </a:fld>
            <a:endParaRPr lang="en-US" altLang="en-US"/>
          </a:p>
        </p:txBody>
      </p:sp>
    </p:spTree>
    <p:extLst>
      <p:ext uri="{BB962C8B-B14F-4D97-AF65-F5344CB8AC3E}">
        <p14:creationId xmlns:p14="http://schemas.microsoft.com/office/powerpoint/2010/main" val="220304485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F933-1230-4715-9000-B74F757A75A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4947" name="Content Placeholder 2">
            <a:extLst>
              <a:ext uri="{FF2B5EF4-FFF2-40B4-BE49-F238E27FC236}">
                <a16:creationId xmlns:a16="http://schemas.microsoft.com/office/drawing/2014/main" id="{60AD78CD-2ACD-4306-97EA-9753321AFA72}"/>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4948" name="Picture 4" descr="Factory2 InfluenceDiagram.png">
            <a:extLst>
              <a:ext uri="{FF2B5EF4-FFF2-40B4-BE49-F238E27FC236}">
                <a16:creationId xmlns:a16="http://schemas.microsoft.com/office/drawing/2014/main" id="{DFD6C6E6-121F-44F1-8338-3864201BD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22388"/>
            <a:ext cx="6151562"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949" name="TextBox 7">
            <a:extLst>
              <a:ext uri="{FF2B5EF4-FFF2-40B4-BE49-F238E27FC236}">
                <a16:creationId xmlns:a16="http://schemas.microsoft.com/office/drawing/2014/main" id="{697A8B04-7A65-4F03-BA6A-2DB6E9B12DFC}"/>
              </a:ext>
            </a:extLst>
          </p:cNvPr>
          <p:cNvSpPr txBox="1">
            <a:spLocks noChangeArrowheads="1"/>
          </p:cNvSpPr>
          <p:nvPr/>
        </p:nvSpPr>
        <p:spPr bwMode="auto">
          <a:xfrm>
            <a:off x="3505200" y="9906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Influence Diagram</a:t>
            </a:r>
          </a:p>
        </p:txBody>
      </p:sp>
      <p:sp>
        <p:nvSpPr>
          <p:cNvPr id="594950" name="Slide Number Placeholder 7">
            <a:extLst>
              <a:ext uri="{FF2B5EF4-FFF2-40B4-BE49-F238E27FC236}">
                <a16:creationId xmlns:a16="http://schemas.microsoft.com/office/drawing/2014/main" id="{753E1C91-8B26-4187-9844-1D34F86FC9B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B4CC3C-18FB-4A3B-9EE5-5C35E20780C6}" type="slidenum">
              <a:rPr lang="en-US" altLang="en-US" smtClean="0"/>
              <a:pPr/>
              <a:t>277</a:t>
            </a:fld>
            <a:endParaRPr lang="en-US" altLang="en-US"/>
          </a:p>
        </p:txBody>
      </p:sp>
    </p:spTree>
    <p:extLst>
      <p:ext uri="{BB962C8B-B14F-4D97-AF65-F5344CB8AC3E}">
        <p14:creationId xmlns:p14="http://schemas.microsoft.com/office/powerpoint/2010/main" val="143080862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ext Box 2">
            <a:extLst>
              <a:ext uri="{FF2B5EF4-FFF2-40B4-BE49-F238E27FC236}">
                <a16:creationId xmlns:a16="http://schemas.microsoft.com/office/drawing/2014/main" id="{D77563F2-D30D-4450-AC1A-020DEF7CA6A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53F74CC-1A1D-4058-B7ED-35E1704043F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E0F42793-ABE7-49C9-9EC9-BD1955BF890A}"/>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Definition of Done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Feedback Techniques of Agile Project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Verification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Test Driven Development (TDD)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Acceptance Test Driven Development (ATDD)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Integration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Process Improvement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7 Wastes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House Keeping Standard (5S)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Version Control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Tools</a:t>
            </a:r>
          </a:p>
        </p:txBody>
      </p:sp>
      <p:sp>
        <p:nvSpPr>
          <p:cNvPr id="596997" name="Content Placeholder 6">
            <a:extLst>
              <a:ext uri="{FF2B5EF4-FFF2-40B4-BE49-F238E27FC236}">
                <a16:creationId xmlns:a16="http://schemas.microsoft.com/office/drawing/2014/main" id="{4D10FECF-E9C5-44B6-8CDE-90B5A4C7507E}"/>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96998" name="Slide Number Placeholder 8">
            <a:extLst>
              <a:ext uri="{FF2B5EF4-FFF2-40B4-BE49-F238E27FC236}">
                <a16:creationId xmlns:a16="http://schemas.microsoft.com/office/drawing/2014/main" id="{F848D84F-77F7-4222-8F70-1DF233BC707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E760DC-BE50-4C15-9269-D1FB5F8DCB38}" type="slidenum">
              <a:rPr lang="en-US" altLang="en-US" smtClean="0"/>
              <a:pPr/>
              <a:t>278</a:t>
            </a:fld>
            <a:endParaRPr lang="en-US" altLang="en-US"/>
          </a:p>
        </p:txBody>
      </p:sp>
    </p:spTree>
    <p:extLst>
      <p:ext uri="{BB962C8B-B14F-4D97-AF65-F5344CB8AC3E}">
        <p14:creationId xmlns:p14="http://schemas.microsoft.com/office/powerpoint/2010/main" val="24782015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Slide Number Placeholder 3">
            <a:extLst>
              <a:ext uri="{FF2B5EF4-FFF2-40B4-BE49-F238E27FC236}">
                <a16:creationId xmlns:a16="http://schemas.microsoft.com/office/drawing/2014/main" id="{19996332-D4A3-4B54-9AFD-68D2226FE96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098FC2-6234-4DD6-9056-E0513412F51B}" type="slidenum">
              <a:rPr lang="en-US" altLang="en-US" smtClean="0"/>
              <a:pPr/>
              <a:t>279</a:t>
            </a:fld>
            <a:endParaRPr lang="en-US" altLang="en-US"/>
          </a:p>
        </p:txBody>
      </p:sp>
    </p:spTree>
    <p:extLst>
      <p:ext uri="{BB962C8B-B14F-4D97-AF65-F5344CB8AC3E}">
        <p14:creationId xmlns:p14="http://schemas.microsoft.com/office/powerpoint/2010/main" val="106108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
            <a:extLst>
              <a:ext uri="{FF2B5EF4-FFF2-40B4-BE49-F238E27FC236}">
                <a16:creationId xmlns:a16="http://schemas.microsoft.com/office/drawing/2014/main" id="{0F56A7BB-AE2F-49DF-BE59-FA5D207A769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Characteristics</a:t>
            </a:r>
          </a:p>
        </p:txBody>
      </p:sp>
      <p:sp>
        <p:nvSpPr>
          <p:cNvPr id="60419" name="Text Box 2">
            <a:extLst>
              <a:ext uri="{FF2B5EF4-FFF2-40B4-BE49-F238E27FC236}">
                <a16:creationId xmlns:a16="http://schemas.microsoft.com/office/drawing/2014/main" id="{EFFA4F3A-01B7-4073-A2E4-EB96BC01B42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16388" name="Title 3">
            <a:extLst>
              <a:ext uri="{FF2B5EF4-FFF2-40B4-BE49-F238E27FC236}">
                <a16:creationId xmlns:a16="http://schemas.microsoft.com/office/drawing/2014/main" id="{7BDB5F40-CD11-4264-893A-1EFDBC381421}"/>
              </a:ext>
            </a:extLst>
          </p:cNvPr>
          <p:cNvSpPr>
            <a:spLocks noGrp="1"/>
          </p:cNvSpPr>
          <p:nvPr>
            <p:ph type="title"/>
          </p:nvPr>
        </p:nvSpPr>
        <p:spPr/>
        <p:txBody>
          <a:bodyPr>
            <a:normAutofit fontScale="90000"/>
          </a:bodyPr>
          <a:lstStyle/>
          <a:p>
            <a:pPr>
              <a:defRPr/>
            </a:pPr>
            <a:r>
              <a:t>Project ..…</a:t>
            </a:r>
          </a:p>
        </p:txBody>
      </p:sp>
      <p:sp>
        <p:nvSpPr>
          <p:cNvPr id="60421" name="Content Placeholder 4">
            <a:extLst>
              <a:ext uri="{FF2B5EF4-FFF2-40B4-BE49-F238E27FC236}">
                <a16:creationId xmlns:a16="http://schemas.microsoft.com/office/drawing/2014/main" id="{8800AC42-56DF-4512-8FD8-92367CBAEE41}"/>
              </a:ext>
            </a:extLst>
          </p:cNvPr>
          <p:cNvSpPr>
            <a:spLocks noGrp="1"/>
          </p:cNvSpPr>
          <p:nvPr>
            <p:ph idx="1"/>
          </p:nvPr>
        </p:nvSpPr>
        <p:spPr>
          <a:xfrm>
            <a:off x="381000" y="838200"/>
            <a:ext cx="8229600" cy="5105400"/>
          </a:xfrm>
        </p:spPr>
        <p:txBody>
          <a:bodyPr/>
          <a:lstStyle/>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Is goal oriented (verifiable and measurable)</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Finite duration with a beginning and end</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Uniqueness to a great extent and related uncertainties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Coordinated undertaking of interrelated activities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Performing the activities involve resources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Resources cost money</a:t>
            </a:r>
            <a:endParaRPr lang="en-US" altLang="en-US" sz="3600"/>
          </a:p>
        </p:txBody>
      </p:sp>
      <p:sp>
        <p:nvSpPr>
          <p:cNvPr id="60422" name="Content Placeholder 6">
            <a:extLst>
              <a:ext uri="{FF2B5EF4-FFF2-40B4-BE49-F238E27FC236}">
                <a16:creationId xmlns:a16="http://schemas.microsoft.com/office/drawing/2014/main" id="{FF309AE8-C34A-4568-BF16-BFE3CCE05963}"/>
              </a:ext>
            </a:extLst>
          </p:cNvPr>
          <p:cNvSpPr>
            <a:spLocks noGrp="1"/>
          </p:cNvSpPr>
          <p:nvPr>
            <p:ph sz="quarter" idx="13"/>
          </p:nvPr>
        </p:nvSpPr>
        <p:spPr/>
        <p:txBody>
          <a:bodyPr/>
          <a:lstStyle/>
          <a:p>
            <a:r>
              <a:rPr lang="en-US" altLang="en-US"/>
              <a:t>Introduction / Project Management</a:t>
            </a:r>
          </a:p>
          <a:p>
            <a:endParaRPr lang="en-US" altLang="en-US"/>
          </a:p>
        </p:txBody>
      </p:sp>
      <p:sp>
        <p:nvSpPr>
          <p:cNvPr id="60423" name="Slide Number Placeholder 9">
            <a:extLst>
              <a:ext uri="{FF2B5EF4-FFF2-40B4-BE49-F238E27FC236}">
                <a16:creationId xmlns:a16="http://schemas.microsoft.com/office/drawing/2014/main" id="{A633D844-0948-4499-B18C-51E02DC6A6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F1AD62-BC1D-4BC0-97C7-CB6B4B6D9FE1}" type="slidenum">
              <a:rPr lang="en-US" altLang="en-US" smtClean="0"/>
              <a:pPr/>
              <a:t>28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solidFill>
                  <a:srgbClr val="FF0000"/>
                </a:solidFill>
              </a:rPr>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280</a:t>
            </a:fld>
            <a:endParaRPr lang="en-US"/>
          </a:p>
        </p:txBody>
      </p:sp>
    </p:spTree>
    <p:extLst>
      <p:ext uri="{BB962C8B-B14F-4D97-AF65-F5344CB8AC3E}">
        <p14:creationId xmlns:p14="http://schemas.microsoft.com/office/powerpoint/2010/main" val="9035571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Text Box 2">
            <a:extLst>
              <a:ext uri="{FF2B5EF4-FFF2-40B4-BE49-F238E27FC236}">
                <a16:creationId xmlns:a16="http://schemas.microsoft.com/office/drawing/2014/main" id="{E2586E8E-4C40-489C-A779-2D817743AD2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3139" name="Title 3">
            <a:extLst>
              <a:ext uri="{FF2B5EF4-FFF2-40B4-BE49-F238E27FC236}">
                <a16:creationId xmlns:a16="http://schemas.microsoft.com/office/drawing/2014/main" id="{2BC612DA-6F10-499E-883B-8C54A8C0E314}"/>
              </a:ext>
            </a:extLst>
          </p:cNvPr>
          <p:cNvSpPr>
            <a:spLocks noGrp="1"/>
          </p:cNvSpPr>
          <p:nvPr>
            <p:ph type="ctrTitle"/>
          </p:nvPr>
        </p:nvSpPr>
        <p:spPr/>
        <p:txBody>
          <a:bodyPr/>
          <a:lstStyle/>
          <a:p>
            <a:r>
              <a:rPr altLang="en-US" sz="4000" dirty="0"/>
              <a:t>Tools &amp; Techniques</a:t>
            </a:r>
            <a:br>
              <a:rPr altLang="en-US" sz="4000" dirty="0"/>
            </a:br>
            <a:r>
              <a:rPr lang="en-US" altLang="en-US" sz="4000" dirty="0"/>
              <a:t>Interpersonal Skills</a:t>
            </a:r>
            <a:endParaRPr altLang="en-US" sz="4000" dirty="0"/>
          </a:p>
        </p:txBody>
      </p:sp>
      <p:sp>
        <p:nvSpPr>
          <p:cNvPr id="5" name="Subtitle 4">
            <a:extLst>
              <a:ext uri="{FF2B5EF4-FFF2-40B4-BE49-F238E27FC236}">
                <a16:creationId xmlns:a16="http://schemas.microsoft.com/office/drawing/2014/main" id="{48674A9D-5F50-432C-9BCC-3CE5205305A0}"/>
              </a:ext>
            </a:extLst>
          </p:cNvPr>
          <p:cNvSpPr>
            <a:spLocks noGrp="1"/>
          </p:cNvSpPr>
          <p:nvPr>
            <p:ph type="subTitle" idx="1"/>
          </p:nvPr>
        </p:nvSpPr>
        <p:spPr/>
        <p:txBody>
          <a:bodyPr/>
          <a:lstStyle/>
          <a:p>
            <a:pPr>
              <a:buFont typeface="Arial" charset="0"/>
              <a:buNone/>
              <a:defRPr/>
            </a:pPr>
            <a:endParaRPr lang="en-US" dirty="0"/>
          </a:p>
        </p:txBody>
      </p:sp>
      <p:sp>
        <p:nvSpPr>
          <p:cNvPr id="603141" name="Slide Number Placeholder 6">
            <a:extLst>
              <a:ext uri="{FF2B5EF4-FFF2-40B4-BE49-F238E27FC236}">
                <a16:creationId xmlns:a16="http://schemas.microsoft.com/office/drawing/2014/main" id="{00D0FB1D-C6ED-4A90-85C6-4924051AF8D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C3F894-1028-4E19-BAAC-837393BAA1DE}" type="slidenum">
              <a:rPr lang="en-US" altLang="en-US" smtClean="0"/>
              <a:pPr/>
              <a:t>281</a:t>
            </a:fld>
            <a:endParaRPr lang="en-US" altLang="en-US"/>
          </a:p>
        </p:txBody>
      </p:sp>
    </p:spTree>
    <p:extLst>
      <p:ext uri="{BB962C8B-B14F-4D97-AF65-F5344CB8AC3E}">
        <p14:creationId xmlns:p14="http://schemas.microsoft.com/office/powerpoint/2010/main" val="20366776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Content Placeholder 4">
            <a:extLst>
              <a:ext uri="{FF2B5EF4-FFF2-40B4-BE49-F238E27FC236}">
                <a16:creationId xmlns:a16="http://schemas.microsoft.com/office/drawing/2014/main" id="{E49C720D-580C-4067-90F4-9B2E7379732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Education is not the piling on of learning, information, data, facts, skills, or abilities - that's training or instruction - but is rather making visible what is hidden as a seed</a:t>
            </a:r>
          </a:p>
        </p:txBody>
      </p:sp>
      <p:sp>
        <p:nvSpPr>
          <p:cNvPr id="605187" name="Slide Number Placeholder 3">
            <a:extLst>
              <a:ext uri="{FF2B5EF4-FFF2-40B4-BE49-F238E27FC236}">
                <a16:creationId xmlns:a16="http://schemas.microsoft.com/office/drawing/2014/main" id="{FBC01BF5-5BE8-4758-961E-81203F72AE8E}"/>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852FB8A8-F902-4968-B892-9DCA6045FF08}" type="slidenum">
              <a:rPr lang="en-US" altLang="en-US" sz="1800" smtClean="0">
                <a:solidFill>
                  <a:schemeClr val="bg1"/>
                </a:solidFill>
                <a:latin typeface="Arial" panose="020B0604020202020204" pitchFamily="34" charset="0"/>
              </a:rPr>
              <a:pPr algn="l" eaLnBrk="0" hangingPunct="0">
                <a:buClrTx/>
                <a:buSzTx/>
                <a:buFontTx/>
                <a:buNone/>
              </a:pPr>
              <a:t>282</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8609552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ext Box 2">
            <a:extLst>
              <a:ext uri="{FF2B5EF4-FFF2-40B4-BE49-F238E27FC236}">
                <a16:creationId xmlns:a16="http://schemas.microsoft.com/office/drawing/2014/main" id="{28B817EA-F167-4772-890B-081FC1FF27A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DD3A69E-A04B-45E8-8F76-3CA18FA372D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91791E4C-F759-430C-A28B-0CDA8B04EB3D}"/>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07237" name="Content Placeholder 6">
            <a:extLst>
              <a:ext uri="{FF2B5EF4-FFF2-40B4-BE49-F238E27FC236}">
                <a16:creationId xmlns:a16="http://schemas.microsoft.com/office/drawing/2014/main" id="{302A44D1-BA0D-40DF-856B-AA71F5270BE0}"/>
              </a:ext>
            </a:extLst>
          </p:cNvPr>
          <p:cNvSpPr>
            <a:spLocks noGrp="1"/>
          </p:cNvSpPr>
          <p:nvPr>
            <p:ph sz="quarter" idx="13"/>
          </p:nvPr>
        </p:nvSpPr>
        <p:spPr/>
        <p:txBody>
          <a:bodyPr/>
          <a:lstStyle/>
          <a:p>
            <a:r>
              <a:rPr lang="en-US" altLang="en-US"/>
              <a:t>Tools &amp; Techniques / Soft Skills</a:t>
            </a:r>
          </a:p>
          <a:p>
            <a:endParaRPr lang="en-US" altLang="en-US"/>
          </a:p>
        </p:txBody>
      </p:sp>
      <p:sp>
        <p:nvSpPr>
          <p:cNvPr id="607238" name="Slide Number Placeholder 8">
            <a:extLst>
              <a:ext uri="{FF2B5EF4-FFF2-40B4-BE49-F238E27FC236}">
                <a16:creationId xmlns:a16="http://schemas.microsoft.com/office/drawing/2014/main" id="{9486E9E1-6B9D-438B-AD76-2DAF148B74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609705-E663-46B0-A1C4-C5F43DD90139}" type="slidenum">
              <a:rPr lang="en-US" altLang="en-US" smtClean="0"/>
              <a:pPr/>
              <a:t>283</a:t>
            </a:fld>
            <a:endParaRPr lang="en-US" altLang="en-US"/>
          </a:p>
        </p:txBody>
      </p:sp>
    </p:spTree>
    <p:extLst>
      <p:ext uri="{BB962C8B-B14F-4D97-AF65-F5344CB8AC3E}">
        <p14:creationId xmlns:p14="http://schemas.microsoft.com/office/powerpoint/2010/main" val="12655426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A673-F621-49E3-BC9E-07EED39AC0B1}"/>
              </a:ext>
            </a:extLst>
          </p:cNvPr>
          <p:cNvSpPr>
            <a:spLocks noGrp="1"/>
          </p:cNvSpPr>
          <p:nvPr>
            <p:ph type="title"/>
          </p:nvPr>
        </p:nvSpPr>
        <p:spPr/>
        <p:txBody>
          <a:bodyPr>
            <a:normAutofit fontScale="90000"/>
          </a:bodyPr>
          <a:lstStyle/>
          <a:p>
            <a:pPr>
              <a:defRPr/>
            </a:pPr>
            <a:r>
              <a:t>Emotional Intelligence</a:t>
            </a:r>
          </a:p>
        </p:txBody>
      </p:sp>
      <p:sp>
        <p:nvSpPr>
          <p:cNvPr id="44035" name="Content Placeholder 2">
            <a:extLst>
              <a:ext uri="{FF2B5EF4-FFF2-40B4-BE49-F238E27FC236}">
                <a16:creationId xmlns:a16="http://schemas.microsoft.com/office/drawing/2014/main" id="{C6675875-227B-4170-8781-EAB4A8ACDCEC}"/>
              </a:ext>
            </a:extLst>
          </p:cNvPr>
          <p:cNvSpPr>
            <a:spLocks noGrp="1"/>
          </p:cNvSpPr>
          <p:nvPr>
            <p:ph idx="1"/>
          </p:nvPr>
        </p:nvSpPr>
        <p:spPr>
          <a:xfrm>
            <a:off x="381000" y="838200"/>
            <a:ext cx="8229600" cy="1447800"/>
          </a:xfrm>
        </p:spPr>
        <p:txBody>
          <a:bodyPr>
            <a:normAutofit fontScale="62500" lnSpcReduction="20000"/>
          </a:bodyPr>
          <a:lstStyle/>
          <a:p>
            <a:pPr>
              <a:buFont typeface="Arial" charset="0"/>
              <a:buChar char="•"/>
              <a:defRPr/>
            </a:pPr>
            <a:r>
              <a:rPr lang="en-US" b="1" dirty="0"/>
              <a:t>Emotional intelligence</a:t>
            </a:r>
            <a:r>
              <a:rPr lang="en-US" dirty="0"/>
              <a:t> (</a:t>
            </a:r>
            <a:r>
              <a:rPr lang="en-US" b="1" dirty="0"/>
              <a:t>EI</a:t>
            </a:r>
            <a:r>
              <a:rPr lang="en-US" dirty="0"/>
              <a:t>) is the ability to identify, assess, and control the emotions  of oneself, of others, and of groups</a:t>
            </a:r>
          </a:p>
          <a:p>
            <a:pPr>
              <a:buFont typeface="Arial" charset="0"/>
              <a:buChar char="•"/>
              <a:defRPr/>
            </a:pPr>
            <a:r>
              <a:rPr lang="en-US" dirty="0"/>
              <a:t>One of the value of agile project management is “</a:t>
            </a:r>
            <a:r>
              <a:rPr lang="en-US" b="1" dirty="0"/>
              <a:t>Individuals and interactions</a:t>
            </a:r>
            <a:r>
              <a:rPr lang="en-US" dirty="0"/>
              <a:t> over processes and tools”. Thus the project success heavily depends upon people management</a:t>
            </a:r>
          </a:p>
        </p:txBody>
      </p:sp>
      <p:sp>
        <p:nvSpPr>
          <p:cNvPr id="609284" name="Content Placeholder 3">
            <a:extLst>
              <a:ext uri="{FF2B5EF4-FFF2-40B4-BE49-F238E27FC236}">
                <a16:creationId xmlns:a16="http://schemas.microsoft.com/office/drawing/2014/main" id="{A64D4283-3408-400E-AB22-3A944DF22E1E}"/>
              </a:ext>
            </a:extLst>
          </p:cNvPr>
          <p:cNvSpPr>
            <a:spLocks noGrp="1"/>
          </p:cNvSpPr>
          <p:nvPr>
            <p:ph sz="quarter" idx="13"/>
          </p:nvPr>
        </p:nvSpPr>
        <p:spPr/>
        <p:txBody>
          <a:bodyPr/>
          <a:lstStyle/>
          <a:p>
            <a:r>
              <a:rPr lang="en-US" altLang="en-US"/>
              <a:t>Tools &amp; Techniques / Soft Skills</a:t>
            </a:r>
          </a:p>
        </p:txBody>
      </p:sp>
      <p:pic>
        <p:nvPicPr>
          <p:cNvPr id="609285" name="Picture 8" descr="http://newsletters.coachingcosmos.com/resources/emotional+intelligence+Goleman.gif">
            <a:extLst>
              <a:ext uri="{FF2B5EF4-FFF2-40B4-BE49-F238E27FC236}">
                <a16:creationId xmlns:a16="http://schemas.microsoft.com/office/drawing/2014/main" id="{A8DCA3A1-E2D9-4EE9-98D8-4B228AAB2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324100"/>
            <a:ext cx="4953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6" name="Slide Number Placeholder 7">
            <a:extLst>
              <a:ext uri="{FF2B5EF4-FFF2-40B4-BE49-F238E27FC236}">
                <a16:creationId xmlns:a16="http://schemas.microsoft.com/office/drawing/2014/main" id="{0ED55ED2-8931-4B62-AAB5-696BA3405F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3342F6-37F2-4EB8-9B56-AC46082D2F05}" type="slidenum">
              <a:rPr lang="en-US" altLang="en-US" smtClean="0"/>
              <a:pPr/>
              <a:t>284</a:t>
            </a:fld>
            <a:endParaRPr lang="en-US" altLang="en-US"/>
          </a:p>
        </p:txBody>
      </p:sp>
      <p:sp>
        <p:nvSpPr>
          <p:cNvPr id="7" name="TextBox 6">
            <a:extLst>
              <a:ext uri="{FF2B5EF4-FFF2-40B4-BE49-F238E27FC236}">
                <a16:creationId xmlns:a16="http://schemas.microsoft.com/office/drawing/2014/main" id="{84F4133A-5B5C-413F-BACB-84FAACEB3F57}"/>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5840957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804-958E-4F9E-A583-0D4C7E916681}"/>
              </a:ext>
            </a:extLst>
          </p:cNvPr>
          <p:cNvSpPr>
            <a:spLocks noGrp="1"/>
          </p:cNvSpPr>
          <p:nvPr>
            <p:ph type="title"/>
          </p:nvPr>
        </p:nvSpPr>
        <p:spPr/>
        <p:txBody>
          <a:bodyPr>
            <a:normAutofit fontScale="90000"/>
          </a:bodyPr>
          <a:lstStyle/>
          <a:p>
            <a:pPr>
              <a:defRPr/>
            </a:pPr>
            <a:r>
              <a:rPr>
                <a:solidFill>
                  <a:srgbClr val="000000"/>
                </a:solidFill>
              </a:rPr>
              <a:t>Self Organizing Team</a:t>
            </a:r>
            <a:endParaRPr/>
          </a:p>
        </p:txBody>
      </p:sp>
      <p:sp>
        <p:nvSpPr>
          <p:cNvPr id="45059" name="Content Placeholder 2">
            <a:extLst>
              <a:ext uri="{FF2B5EF4-FFF2-40B4-BE49-F238E27FC236}">
                <a16:creationId xmlns:a16="http://schemas.microsoft.com/office/drawing/2014/main" id="{B395B58F-C467-4C8C-A4FF-53C24D4E1F17}"/>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Agile team is a team of highly self motivated, organized, disciplined individuals. They manage complete project without any extra motives. The team has strong will to make project successful.</a:t>
            </a:r>
          </a:p>
          <a:p>
            <a:pPr>
              <a:buFont typeface="Arial" charset="0"/>
              <a:buChar char="•"/>
              <a:defRPr/>
            </a:pPr>
            <a:r>
              <a:rPr lang="en-US" dirty="0"/>
              <a:t>In all project activities like planning, execution, monitoring, adapting they participate willingly, and live with values and principles of Agile manifesto.</a:t>
            </a:r>
          </a:p>
          <a:p>
            <a:pPr>
              <a:buFont typeface="Arial" charset="0"/>
              <a:buChar char="•"/>
              <a:defRPr/>
            </a:pPr>
            <a:r>
              <a:rPr lang="en-US" dirty="0"/>
              <a:t>No work is assigned to agile team members but they identify the most important task to deliver maximum business value in planning sessions and picks up the task on their own while sprint work is on.</a:t>
            </a:r>
          </a:p>
          <a:p>
            <a:pPr>
              <a:buFont typeface="Arial" charset="0"/>
              <a:buChar char="•"/>
              <a:defRPr/>
            </a:pPr>
            <a:r>
              <a:rPr lang="en-US" dirty="0"/>
              <a:t>When the team was previously commanded and controlled, the general tendency is to wait for instructions than figuring out ourselves. This is anti-pattern of self-organizing team. It is very difficult to build a self organizing team under the same leadership, who used to command and control earlier</a:t>
            </a:r>
          </a:p>
          <a:p>
            <a:pPr>
              <a:buFont typeface="Arial" charset="0"/>
              <a:buNone/>
              <a:defRPr/>
            </a:pPr>
            <a:endParaRPr lang="en-US" dirty="0"/>
          </a:p>
        </p:txBody>
      </p:sp>
      <p:sp>
        <p:nvSpPr>
          <p:cNvPr id="611332" name="Content Placeholder 3">
            <a:extLst>
              <a:ext uri="{FF2B5EF4-FFF2-40B4-BE49-F238E27FC236}">
                <a16:creationId xmlns:a16="http://schemas.microsoft.com/office/drawing/2014/main" id="{5184437B-4D9C-4E54-A183-990D3F81B0F7}"/>
              </a:ext>
            </a:extLst>
          </p:cNvPr>
          <p:cNvSpPr>
            <a:spLocks noGrp="1"/>
          </p:cNvSpPr>
          <p:nvPr>
            <p:ph sz="quarter" idx="13"/>
          </p:nvPr>
        </p:nvSpPr>
        <p:spPr/>
        <p:txBody>
          <a:bodyPr/>
          <a:lstStyle/>
          <a:p>
            <a:r>
              <a:rPr lang="en-US" altLang="en-US"/>
              <a:t>Tools &amp; Techniques / Soft Skills</a:t>
            </a:r>
          </a:p>
        </p:txBody>
      </p:sp>
      <p:sp>
        <p:nvSpPr>
          <p:cNvPr id="611333" name="Slide Number Placeholder 6">
            <a:extLst>
              <a:ext uri="{FF2B5EF4-FFF2-40B4-BE49-F238E27FC236}">
                <a16:creationId xmlns:a16="http://schemas.microsoft.com/office/drawing/2014/main" id="{449BDE94-BF62-4999-8ADE-C2323B60D62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4A164D-69CF-4B80-88FC-EE2C16A94BD0}" type="slidenum">
              <a:rPr lang="en-US" altLang="en-US" smtClean="0"/>
              <a:pPr/>
              <a:t>285</a:t>
            </a:fld>
            <a:endParaRPr lang="en-US" altLang="en-US"/>
          </a:p>
        </p:txBody>
      </p:sp>
    </p:spTree>
    <p:extLst>
      <p:ext uri="{BB962C8B-B14F-4D97-AF65-F5344CB8AC3E}">
        <p14:creationId xmlns:p14="http://schemas.microsoft.com/office/powerpoint/2010/main" val="251710098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BFD-C6C6-4F51-AB63-3A619CCF2848}"/>
              </a:ext>
            </a:extLst>
          </p:cNvPr>
          <p:cNvSpPr>
            <a:spLocks noGrp="1"/>
          </p:cNvSpPr>
          <p:nvPr>
            <p:ph type="title"/>
          </p:nvPr>
        </p:nvSpPr>
        <p:spPr/>
        <p:txBody>
          <a:bodyPr>
            <a:normAutofit fontScale="90000"/>
          </a:bodyPr>
          <a:lstStyle/>
          <a:p>
            <a:pPr>
              <a:defRPr/>
            </a:pPr>
            <a:r>
              <a:rPr err="1"/>
              <a:t>Shu</a:t>
            </a:r>
            <a:r>
              <a:t>-Ha-</a:t>
            </a:r>
            <a:r>
              <a:rPr err="1"/>
              <a:t>Ri</a:t>
            </a:r>
            <a:endParaRPr/>
          </a:p>
        </p:txBody>
      </p:sp>
      <p:sp>
        <p:nvSpPr>
          <p:cNvPr id="3" name="Content Placeholder 2">
            <a:extLst>
              <a:ext uri="{FF2B5EF4-FFF2-40B4-BE49-F238E27FC236}">
                <a16:creationId xmlns:a16="http://schemas.microsoft.com/office/drawing/2014/main" id="{089BC896-DDCA-4C8E-86D0-E67C39CBF884}"/>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3380" name="Content Placeholder 3">
            <a:extLst>
              <a:ext uri="{FF2B5EF4-FFF2-40B4-BE49-F238E27FC236}">
                <a16:creationId xmlns:a16="http://schemas.microsoft.com/office/drawing/2014/main" id="{BD4C494C-24B2-4976-9DB1-B00059DC379B}"/>
              </a:ext>
            </a:extLst>
          </p:cNvPr>
          <p:cNvSpPr>
            <a:spLocks noGrp="1"/>
          </p:cNvSpPr>
          <p:nvPr>
            <p:ph sz="quarter" idx="13"/>
          </p:nvPr>
        </p:nvSpPr>
        <p:spPr/>
        <p:txBody>
          <a:bodyPr/>
          <a:lstStyle/>
          <a:p>
            <a:r>
              <a:rPr lang="en-US" altLang="en-US"/>
              <a:t>Tools &amp; Techniques / Soft Skills</a:t>
            </a:r>
          </a:p>
        </p:txBody>
      </p:sp>
      <p:sp>
        <p:nvSpPr>
          <p:cNvPr id="613381" name="Slide Number Placeholder 6">
            <a:extLst>
              <a:ext uri="{FF2B5EF4-FFF2-40B4-BE49-F238E27FC236}">
                <a16:creationId xmlns:a16="http://schemas.microsoft.com/office/drawing/2014/main" id="{5F70A386-880D-43B9-8574-F01B83C8E8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F5C85F-2745-4DD7-93DB-18D46A7F3653}" type="slidenum">
              <a:rPr lang="en-US" altLang="en-US" smtClean="0"/>
              <a:pPr/>
              <a:t>286</a:t>
            </a:fld>
            <a:endParaRPr lang="en-US" altLang="en-US"/>
          </a:p>
        </p:txBody>
      </p:sp>
    </p:spTree>
    <p:extLst>
      <p:ext uri="{BB962C8B-B14F-4D97-AF65-F5344CB8AC3E}">
        <p14:creationId xmlns:p14="http://schemas.microsoft.com/office/powerpoint/2010/main" val="390416400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C754-5C18-4084-AF52-0B3435CE3C8F}"/>
              </a:ext>
            </a:extLst>
          </p:cNvPr>
          <p:cNvSpPr>
            <a:spLocks noGrp="1"/>
          </p:cNvSpPr>
          <p:nvPr>
            <p:ph type="title"/>
          </p:nvPr>
        </p:nvSpPr>
        <p:spPr/>
        <p:txBody>
          <a:bodyPr>
            <a:normAutofit fontScale="90000"/>
          </a:bodyPr>
          <a:lstStyle/>
          <a:p>
            <a:pPr>
              <a:defRPr/>
            </a:pPr>
            <a:r>
              <a:rPr>
                <a:solidFill>
                  <a:srgbClr val="000000"/>
                </a:solidFill>
              </a:rPr>
              <a:t>Active Listening</a:t>
            </a:r>
            <a:endParaRPr/>
          </a:p>
        </p:txBody>
      </p:sp>
      <p:sp>
        <p:nvSpPr>
          <p:cNvPr id="46083" name="Content Placeholder 2">
            <a:extLst>
              <a:ext uri="{FF2B5EF4-FFF2-40B4-BE49-F238E27FC236}">
                <a16:creationId xmlns:a16="http://schemas.microsoft.com/office/drawing/2014/main" id="{59727782-1072-4664-995A-3D77CD198229}"/>
              </a:ext>
            </a:extLst>
          </p:cNvPr>
          <p:cNvSpPr>
            <a:spLocks noGrp="1"/>
          </p:cNvSpPr>
          <p:nvPr>
            <p:ph idx="1"/>
          </p:nvPr>
        </p:nvSpPr>
        <p:spPr>
          <a:xfrm>
            <a:off x="381000" y="838200"/>
            <a:ext cx="8229600" cy="5105400"/>
          </a:xfrm>
        </p:spPr>
        <p:txBody>
          <a:bodyPr>
            <a:normAutofit fontScale="47500" lnSpcReduction="20000"/>
          </a:bodyPr>
          <a:lstStyle/>
          <a:p>
            <a:pPr marL="0" indent="0">
              <a:buFont typeface="Arial" charset="0"/>
              <a:buNone/>
              <a:defRPr/>
            </a:pPr>
            <a:r>
              <a:rPr lang="en-US" dirty="0"/>
              <a:t>“Listen what I mean, not what I say” But how to do that? </a:t>
            </a:r>
          </a:p>
          <a:p>
            <a:pPr marL="0" indent="0">
              <a:buFont typeface="Arial" charset="0"/>
              <a:buNone/>
              <a:defRPr/>
            </a:pPr>
            <a:r>
              <a:rPr lang="en-US" dirty="0"/>
              <a:t>Words are used for communication and if people are not choosing right words for communication due to poor subject understanding, poor grip on the language in which they are communicating,  hidden intention or any other reason then how to listen them?</a:t>
            </a:r>
          </a:p>
          <a:p>
            <a:pPr>
              <a:buFont typeface="Arial" charset="0"/>
              <a:buNone/>
              <a:defRPr/>
            </a:pPr>
            <a:endParaRPr lang="en-US" dirty="0"/>
          </a:p>
          <a:p>
            <a:pPr>
              <a:buFont typeface="Arial" charset="0"/>
              <a:buNone/>
              <a:defRPr/>
            </a:pPr>
            <a:r>
              <a:rPr lang="en-US" sz="3400" b="1" dirty="0"/>
              <a:t>To Actively Listen you should</a:t>
            </a:r>
          </a:p>
          <a:p>
            <a:pPr>
              <a:buFont typeface="Arial" charset="0"/>
              <a:buChar char="•"/>
              <a:defRPr/>
            </a:pPr>
            <a:r>
              <a:rPr lang="en-US" dirty="0"/>
              <a:t>Pay Attention</a:t>
            </a:r>
          </a:p>
          <a:p>
            <a:pPr>
              <a:buFont typeface="Arial" charset="0"/>
              <a:buChar char="•"/>
              <a:defRPr/>
            </a:pPr>
            <a:r>
              <a:rPr lang="en-US" dirty="0"/>
              <a:t>Show that you're listening</a:t>
            </a:r>
          </a:p>
          <a:p>
            <a:pPr>
              <a:buFont typeface="Arial" charset="0"/>
              <a:buChar char="•"/>
              <a:defRPr/>
            </a:pPr>
            <a:r>
              <a:rPr lang="en-US" dirty="0"/>
              <a:t>Provide verbal and non-verbal feedback</a:t>
            </a:r>
          </a:p>
          <a:p>
            <a:pPr>
              <a:buFont typeface="Arial" charset="0"/>
              <a:buChar char="•"/>
              <a:defRPr/>
            </a:pPr>
            <a:r>
              <a:rPr lang="en-US" dirty="0"/>
              <a:t>Defer Judgement</a:t>
            </a:r>
          </a:p>
          <a:p>
            <a:pPr>
              <a:buFont typeface="Arial" charset="0"/>
              <a:buChar char="•"/>
              <a:defRPr/>
            </a:pPr>
            <a:r>
              <a:rPr lang="en-US" dirty="0"/>
              <a:t>Respond Appropriately</a:t>
            </a:r>
          </a:p>
          <a:p>
            <a:pPr>
              <a:buFont typeface="Arial" charset="0"/>
              <a:buChar char="•"/>
              <a:defRPr/>
            </a:pPr>
            <a:endParaRPr lang="en-US" dirty="0"/>
          </a:p>
          <a:p>
            <a:pPr>
              <a:buFont typeface="Arial" charset="0"/>
              <a:buNone/>
              <a:defRPr/>
            </a:pPr>
            <a:r>
              <a:rPr lang="en-US" b="1" dirty="0"/>
              <a:t>Acronym for listen can be</a:t>
            </a:r>
          </a:p>
          <a:p>
            <a:pPr>
              <a:buFont typeface="Arial" charset="0"/>
              <a:buChar char="•"/>
              <a:defRPr/>
            </a:pPr>
            <a:r>
              <a:rPr lang="en-US" dirty="0"/>
              <a:t>L - Look Interested - get interested</a:t>
            </a:r>
          </a:p>
          <a:p>
            <a:pPr>
              <a:buFont typeface="Arial" charset="0"/>
              <a:buChar char="•"/>
              <a:defRPr/>
            </a:pPr>
            <a:r>
              <a:rPr lang="en-US" dirty="0"/>
              <a:t>I - Involve yourself by responding</a:t>
            </a:r>
          </a:p>
          <a:p>
            <a:pPr>
              <a:buFont typeface="Arial" charset="0"/>
              <a:buChar char="•"/>
              <a:defRPr/>
            </a:pPr>
            <a:r>
              <a:rPr lang="en-US" dirty="0"/>
              <a:t>S - Stay on target</a:t>
            </a:r>
          </a:p>
          <a:p>
            <a:pPr>
              <a:buFont typeface="Arial" charset="0"/>
              <a:buChar char="•"/>
              <a:defRPr/>
            </a:pPr>
            <a:r>
              <a:rPr lang="en-US" dirty="0"/>
              <a:t>T - Test your understanding</a:t>
            </a:r>
          </a:p>
          <a:p>
            <a:pPr>
              <a:buFont typeface="Arial" charset="0"/>
              <a:buChar char="•"/>
              <a:defRPr/>
            </a:pPr>
            <a:r>
              <a:rPr lang="en-US" dirty="0"/>
              <a:t>E - Evaluate the message</a:t>
            </a:r>
          </a:p>
          <a:p>
            <a:pPr>
              <a:buFont typeface="Arial" charset="0"/>
              <a:buChar char="•"/>
              <a:defRPr/>
            </a:pPr>
            <a:r>
              <a:rPr lang="en-US" dirty="0"/>
              <a:t>N - </a:t>
            </a:r>
            <a:r>
              <a:rPr lang="en-US" dirty="0" err="1"/>
              <a:t>Neutralise</a:t>
            </a:r>
            <a:r>
              <a:rPr lang="en-US" dirty="0"/>
              <a:t> your feelings</a:t>
            </a:r>
          </a:p>
          <a:p>
            <a:pPr>
              <a:buFont typeface="Arial" charset="0"/>
              <a:buChar char="•"/>
              <a:defRPr/>
            </a:pPr>
            <a:endParaRPr lang="en-US" dirty="0"/>
          </a:p>
          <a:p>
            <a:pPr>
              <a:buFont typeface="Arial" charset="0"/>
              <a:buChar char="•"/>
              <a:defRPr/>
            </a:pPr>
            <a:endParaRPr lang="en-US" dirty="0"/>
          </a:p>
        </p:txBody>
      </p:sp>
      <p:sp>
        <p:nvSpPr>
          <p:cNvPr id="615428" name="Content Placeholder 3">
            <a:extLst>
              <a:ext uri="{FF2B5EF4-FFF2-40B4-BE49-F238E27FC236}">
                <a16:creationId xmlns:a16="http://schemas.microsoft.com/office/drawing/2014/main" id="{9A0A6659-B30C-484B-8CDB-918C7DA6E1D2}"/>
              </a:ext>
            </a:extLst>
          </p:cNvPr>
          <p:cNvSpPr>
            <a:spLocks noGrp="1"/>
          </p:cNvSpPr>
          <p:nvPr>
            <p:ph sz="quarter" idx="13"/>
          </p:nvPr>
        </p:nvSpPr>
        <p:spPr/>
        <p:txBody>
          <a:bodyPr/>
          <a:lstStyle/>
          <a:p>
            <a:r>
              <a:rPr lang="en-US" altLang="en-US"/>
              <a:t>Tools &amp; Techniques / Soft Skills</a:t>
            </a:r>
          </a:p>
        </p:txBody>
      </p:sp>
      <p:sp>
        <p:nvSpPr>
          <p:cNvPr id="615429" name="Slide Number Placeholder 6">
            <a:extLst>
              <a:ext uri="{FF2B5EF4-FFF2-40B4-BE49-F238E27FC236}">
                <a16:creationId xmlns:a16="http://schemas.microsoft.com/office/drawing/2014/main" id="{7E5F6C9C-A65B-48F7-AF4B-5C3511B2EC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CF07A7-56FC-4E18-A359-008EDD6DD4F0}" type="slidenum">
              <a:rPr lang="en-US" altLang="en-US" smtClean="0"/>
              <a:pPr/>
              <a:t>287</a:t>
            </a:fld>
            <a:endParaRPr lang="en-US" altLang="en-US"/>
          </a:p>
        </p:txBody>
      </p:sp>
    </p:spTree>
    <p:extLst>
      <p:ext uri="{BB962C8B-B14F-4D97-AF65-F5344CB8AC3E}">
        <p14:creationId xmlns:p14="http://schemas.microsoft.com/office/powerpoint/2010/main" val="26699590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97D7-0554-45FD-B94C-4EB7C057DD87}"/>
              </a:ext>
            </a:extLst>
          </p:cNvPr>
          <p:cNvSpPr>
            <a:spLocks noGrp="1"/>
          </p:cNvSpPr>
          <p:nvPr>
            <p:ph type="title"/>
          </p:nvPr>
        </p:nvSpPr>
        <p:spPr/>
        <p:txBody>
          <a:bodyPr>
            <a:normAutofit fontScale="90000"/>
          </a:bodyPr>
          <a:lstStyle/>
          <a:p>
            <a:pPr>
              <a:defRPr/>
            </a:pPr>
            <a:r>
              <a:rPr>
                <a:solidFill>
                  <a:srgbClr val="000000"/>
                </a:solidFill>
              </a:rPr>
              <a:t>Collaboration</a:t>
            </a:r>
            <a:endParaRPr/>
          </a:p>
        </p:txBody>
      </p:sp>
      <p:sp>
        <p:nvSpPr>
          <p:cNvPr id="47107" name="Content Placeholder 2">
            <a:extLst>
              <a:ext uri="{FF2B5EF4-FFF2-40B4-BE49-F238E27FC236}">
                <a16:creationId xmlns:a16="http://schemas.microsoft.com/office/drawing/2014/main" id="{5D016285-880C-42D2-9798-70138ADF6960}"/>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7476" name="Content Placeholder 3">
            <a:extLst>
              <a:ext uri="{FF2B5EF4-FFF2-40B4-BE49-F238E27FC236}">
                <a16:creationId xmlns:a16="http://schemas.microsoft.com/office/drawing/2014/main" id="{0340F18B-F354-4EE1-9B8C-99D9A2A89547}"/>
              </a:ext>
            </a:extLst>
          </p:cNvPr>
          <p:cNvSpPr>
            <a:spLocks noGrp="1"/>
          </p:cNvSpPr>
          <p:nvPr>
            <p:ph sz="quarter" idx="13"/>
          </p:nvPr>
        </p:nvSpPr>
        <p:spPr/>
        <p:txBody>
          <a:bodyPr/>
          <a:lstStyle/>
          <a:p>
            <a:r>
              <a:rPr lang="en-US" altLang="en-US"/>
              <a:t>Tools &amp; Techniques / Soft Skills</a:t>
            </a:r>
          </a:p>
        </p:txBody>
      </p:sp>
      <p:sp>
        <p:nvSpPr>
          <p:cNvPr id="617477" name="Slide Number Placeholder 6">
            <a:extLst>
              <a:ext uri="{FF2B5EF4-FFF2-40B4-BE49-F238E27FC236}">
                <a16:creationId xmlns:a16="http://schemas.microsoft.com/office/drawing/2014/main" id="{694AF43A-9B31-4D4B-B362-F9EB1955BE1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FE8D59-F0A5-4321-B4D0-B5B547BD90DD}" type="slidenum">
              <a:rPr lang="en-US" altLang="en-US" smtClean="0"/>
              <a:pPr/>
              <a:t>288</a:t>
            </a:fld>
            <a:endParaRPr lang="en-US" altLang="en-US"/>
          </a:p>
        </p:txBody>
      </p:sp>
    </p:spTree>
    <p:extLst>
      <p:ext uri="{BB962C8B-B14F-4D97-AF65-F5344CB8AC3E}">
        <p14:creationId xmlns:p14="http://schemas.microsoft.com/office/powerpoint/2010/main" val="373189335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6AE-D556-49C9-AD7F-C0A7C61BA047}"/>
              </a:ext>
            </a:extLst>
          </p:cNvPr>
          <p:cNvSpPr>
            <a:spLocks noGrp="1"/>
          </p:cNvSpPr>
          <p:nvPr>
            <p:ph type="title"/>
          </p:nvPr>
        </p:nvSpPr>
        <p:spPr/>
        <p:txBody>
          <a:bodyPr>
            <a:normAutofit fontScale="90000"/>
          </a:bodyPr>
          <a:lstStyle/>
          <a:p>
            <a:pPr>
              <a:defRPr/>
            </a:pPr>
            <a:r>
              <a:rPr>
                <a:solidFill>
                  <a:srgbClr val="000000"/>
                </a:solidFill>
              </a:rPr>
              <a:t>Adaptive Leadership</a:t>
            </a:r>
            <a:endParaRPr/>
          </a:p>
        </p:txBody>
      </p:sp>
      <p:sp>
        <p:nvSpPr>
          <p:cNvPr id="619523" name="Content Placeholder 2">
            <a:extLst>
              <a:ext uri="{FF2B5EF4-FFF2-40B4-BE49-F238E27FC236}">
                <a16:creationId xmlns:a16="http://schemas.microsoft.com/office/drawing/2014/main" id="{B7BC518A-1AFD-4527-ACC3-C647A7EBC07A}"/>
              </a:ext>
            </a:extLst>
          </p:cNvPr>
          <p:cNvSpPr>
            <a:spLocks noGrp="1"/>
          </p:cNvSpPr>
          <p:nvPr>
            <p:ph idx="1"/>
          </p:nvPr>
        </p:nvSpPr>
        <p:spPr>
          <a:xfrm>
            <a:off x="381000" y="838200"/>
            <a:ext cx="8229600" cy="5105400"/>
          </a:xfrm>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9524" name="Content Placeholder 3">
            <a:extLst>
              <a:ext uri="{FF2B5EF4-FFF2-40B4-BE49-F238E27FC236}">
                <a16:creationId xmlns:a16="http://schemas.microsoft.com/office/drawing/2014/main" id="{DF4A64BA-5EEC-4666-BB2B-F6B160F68350}"/>
              </a:ext>
            </a:extLst>
          </p:cNvPr>
          <p:cNvSpPr>
            <a:spLocks noGrp="1"/>
          </p:cNvSpPr>
          <p:nvPr>
            <p:ph sz="quarter" idx="13"/>
          </p:nvPr>
        </p:nvSpPr>
        <p:spPr/>
        <p:txBody>
          <a:bodyPr/>
          <a:lstStyle/>
          <a:p>
            <a:r>
              <a:rPr lang="en-US" altLang="en-US"/>
              <a:t>Tools &amp; Techniques / Soft Skills</a:t>
            </a:r>
          </a:p>
        </p:txBody>
      </p:sp>
      <p:sp>
        <p:nvSpPr>
          <p:cNvPr id="619525" name="Slide Number Placeholder 6">
            <a:extLst>
              <a:ext uri="{FF2B5EF4-FFF2-40B4-BE49-F238E27FC236}">
                <a16:creationId xmlns:a16="http://schemas.microsoft.com/office/drawing/2014/main" id="{2D9F70C5-D67E-47B3-821E-95CFC77A185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26C0C6-C2D0-4C73-AEB9-0E86186BB07A}" type="slidenum">
              <a:rPr lang="en-US" altLang="en-US" smtClean="0"/>
              <a:pPr/>
              <a:t>289</a:t>
            </a:fld>
            <a:endParaRPr lang="en-US" altLang="en-US"/>
          </a:p>
        </p:txBody>
      </p:sp>
    </p:spTree>
    <p:extLst>
      <p:ext uri="{BB962C8B-B14F-4D97-AF65-F5344CB8AC3E}">
        <p14:creationId xmlns:p14="http://schemas.microsoft.com/office/powerpoint/2010/main" val="1530286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a:extLst>
              <a:ext uri="{FF2B5EF4-FFF2-40B4-BE49-F238E27FC236}">
                <a16:creationId xmlns:a16="http://schemas.microsoft.com/office/drawing/2014/main" id="{1AD94F8D-FAC5-4D02-A89F-B874C7A2102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Contrast Projects &amp; Operations</a:t>
            </a:r>
          </a:p>
        </p:txBody>
      </p:sp>
      <p:sp>
        <p:nvSpPr>
          <p:cNvPr id="17411" name="Title 4">
            <a:extLst>
              <a:ext uri="{FF2B5EF4-FFF2-40B4-BE49-F238E27FC236}">
                <a16:creationId xmlns:a16="http://schemas.microsoft.com/office/drawing/2014/main" id="{2D82E7C0-A525-4872-9E1A-967F7F7F687E}"/>
              </a:ext>
            </a:extLst>
          </p:cNvPr>
          <p:cNvSpPr>
            <a:spLocks noGrp="1"/>
          </p:cNvSpPr>
          <p:nvPr>
            <p:ph type="title"/>
          </p:nvPr>
        </p:nvSpPr>
        <p:spPr/>
        <p:txBody>
          <a:bodyPr>
            <a:normAutofit fontScale="90000"/>
          </a:bodyPr>
          <a:lstStyle/>
          <a:p>
            <a:pPr>
              <a:defRPr/>
            </a:pPr>
            <a:r>
              <a:rPr>
                <a:ea typeface="Microsoft YaHei" charset="0"/>
                <a:cs typeface="Microsoft YaHei" charset="0"/>
              </a:rPr>
              <a:t>“Projects” different from “operations”?</a:t>
            </a:r>
            <a:endParaRPr/>
          </a:p>
        </p:txBody>
      </p:sp>
      <p:sp>
        <p:nvSpPr>
          <p:cNvPr id="62468" name="Content Placeholder 6">
            <a:extLst>
              <a:ext uri="{FF2B5EF4-FFF2-40B4-BE49-F238E27FC236}">
                <a16:creationId xmlns:a16="http://schemas.microsoft.com/office/drawing/2014/main" id="{F94E4301-FDE4-4C09-9638-9AC35CE31602}"/>
              </a:ext>
            </a:extLst>
          </p:cNvPr>
          <p:cNvSpPr>
            <a:spLocks noGrp="1"/>
          </p:cNvSpPr>
          <p:nvPr>
            <p:ph idx="1"/>
          </p:nvPr>
        </p:nvSpPr>
        <p:spPr>
          <a:xfrm>
            <a:off x="76200" y="990600"/>
            <a:ext cx="5105400" cy="5181600"/>
          </a:xfrm>
        </p:spPr>
        <p:txBody>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b="1">
                <a:ea typeface="Microsoft YaHei" panose="020B0503020204020204" pitchFamily="34" charset="-122"/>
              </a:rPr>
              <a:t>Projects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Permanent Project Charter</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Catalyst for change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Unique product or service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Heterogeneous teams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Start and end date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Progressive elaboration</a:t>
            </a:r>
          </a:p>
          <a:p>
            <a:pP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400"/>
          </a:p>
        </p:txBody>
      </p:sp>
      <p:sp>
        <p:nvSpPr>
          <p:cNvPr id="62469" name="Content Placeholder 7">
            <a:extLst>
              <a:ext uri="{FF2B5EF4-FFF2-40B4-BE49-F238E27FC236}">
                <a16:creationId xmlns:a16="http://schemas.microsoft.com/office/drawing/2014/main" id="{9E98B00D-297B-4A89-A790-8A60246575C4}"/>
              </a:ext>
            </a:extLst>
          </p:cNvPr>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sz="2400"/>
          </a:p>
        </p:txBody>
      </p:sp>
      <p:sp>
        <p:nvSpPr>
          <p:cNvPr id="62470" name="Content Placeholder 5">
            <a:extLst>
              <a:ext uri="{FF2B5EF4-FFF2-40B4-BE49-F238E27FC236}">
                <a16:creationId xmlns:a16="http://schemas.microsoft.com/office/drawing/2014/main" id="{CB0C835D-C5CF-4E16-8081-26A7547D1729}"/>
              </a:ext>
            </a:extLst>
          </p:cNvPr>
          <p:cNvSpPr>
            <a:spLocks noGrp="1"/>
          </p:cNvSpPr>
          <p:nvPr>
            <p:ph sz="quarter" idx="17"/>
          </p:nvPr>
        </p:nvSpPr>
        <p:spPr/>
        <p:txBody>
          <a:bodyPr/>
          <a:lstStyle/>
          <a:p>
            <a:r>
              <a:rPr lang="en-US" altLang="en-US"/>
              <a:t>Introduction / Project Management</a:t>
            </a:r>
          </a:p>
          <a:p>
            <a:endParaRPr lang="en-US" altLang="en-US"/>
          </a:p>
        </p:txBody>
      </p:sp>
      <p:sp>
        <p:nvSpPr>
          <p:cNvPr id="62471" name="Slide Number Placeholder 8">
            <a:extLst>
              <a:ext uri="{FF2B5EF4-FFF2-40B4-BE49-F238E27FC236}">
                <a16:creationId xmlns:a16="http://schemas.microsoft.com/office/drawing/2014/main" id="{C3A7B179-603B-4F71-BD20-B704ABDE7808}"/>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F52581-9867-4B4B-AD77-B809DF6C027A}" type="slidenum">
              <a:rPr lang="en-US" altLang="en-US" smtClean="0"/>
              <a:pPr/>
              <a:t>29</a:t>
            </a:fld>
            <a:endParaRPr lang="en-US" altLang="en-US"/>
          </a:p>
        </p:txBody>
      </p:sp>
    </p:spTree>
  </p:cSld>
  <p:clrMapOvr>
    <a:masterClrMapping/>
  </p:clrMapOvr>
  <p:transitio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1">
            <a:extLst>
              <a:ext uri="{FF2B5EF4-FFF2-40B4-BE49-F238E27FC236}">
                <a16:creationId xmlns:a16="http://schemas.microsoft.com/office/drawing/2014/main" id="{82D0C9EF-1F8B-4D9D-AE0D-5A3BEBE49AB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21571" name="Text Box 2">
            <a:extLst>
              <a:ext uri="{FF2B5EF4-FFF2-40B4-BE49-F238E27FC236}">
                <a16:creationId xmlns:a16="http://schemas.microsoft.com/office/drawing/2014/main" id="{C865E648-DABA-49DC-9229-8F50B7F489C9}"/>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21572" name="Title 3">
            <a:extLst>
              <a:ext uri="{FF2B5EF4-FFF2-40B4-BE49-F238E27FC236}">
                <a16:creationId xmlns:a16="http://schemas.microsoft.com/office/drawing/2014/main" id="{7900064F-ADEC-42FF-A95A-C827441C3E1C}"/>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Interpersonal Skills of a Project Manager</a:t>
            </a:r>
          </a:p>
        </p:txBody>
      </p:sp>
      <p:sp>
        <p:nvSpPr>
          <p:cNvPr id="5" name="Content Placeholder 4">
            <a:extLst>
              <a:ext uri="{FF2B5EF4-FFF2-40B4-BE49-F238E27FC236}">
                <a16:creationId xmlns:a16="http://schemas.microsoft.com/office/drawing/2014/main" id="{0A1651B8-B018-4A09-A928-17C9F537F5C1}"/>
              </a:ext>
            </a:extLst>
          </p:cNvPr>
          <p:cNvSpPr>
            <a:spLocks noGrp="1"/>
          </p:cNvSpPr>
          <p:nvPr>
            <p:ph idx="1"/>
          </p:nvPr>
        </p:nvSpPr>
        <p:spPr>
          <a:xfrm>
            <a:off x="381000" y="838200"/>
            <a:ext cx="8229600" cy="5105400"/>
          </a:xfrm>
        </p:spPr>
        <p:txBody>
          <a:bodyPr>
            <a:normAutofit fontScale="92500" lnSpcReduction="10000"/>
          </a:bodyPr>
          <a:lstStyle/>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Ability to establish and maintain relationships with other people</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b="1" dirty="0">
              <a:solidFill>
                <a:srgbClr val="000000"/>
              </a:solidFill>
              <a:ea typeface="Microsoft YaHei" charset="0"/>
              <a:cs typeface="Microsoft YaHei" charset="0"/>
            </a:endParaRP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Leadership</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Team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Motivation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Communication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Influencing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Decision Making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Political and Cultural Awareness</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Negotiation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Trust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Conflict Management</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Coaching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Emotional Intelligence</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Group Facilitation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Active Listening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Overcoming Resistance to Change</a:t>
            </a:r>
            <a:endParaRPr lang="en-US" sz="2000" dirty="0">
              <a:solidFill>
                <a:srgbClr val="000000"/>
              </a:solidFill>
              <a:ea typeface="Microsoft YaHei" charset="0"/>
              <a:cs typeface="Microsoft YaHei" charset="0"/>
            </a:endParaRPr>
          </a:p>
        </p:txBody>
      </p:sp>
      <p:sp>
        <p:nvSpPr>
          <p:cNvPr id="621574" name="Content Placeholder 6">
            <a:extLst>
              <a:ext uri="{FF2B5EF4-FFF2-40B4-BE49-F238E27FC236}">
                <a16:creationId xmlns:a16="http://schemas.microsoft.com/office/drawing/2014/main" id="{DD8465DA-3648-428B-8BAD-762031EDEF5B}"/>
              </a:ext>
            </a:extLst>
          </p:cNvPr>
          <p:cNvSpPr>
            <a:spLocks noGrp="1"/>
          </p:cNvSpPr>
          <p:nvPr>
            <p:ph sz="quarter" idx="13"/>
          </p:nvPr>
        </p:nvSpPr>
        <p:spPr/>
        <p:txBody>
          <a:bodyPr/>
          <a:lstStyle/>
          <a:p>
            <a:r>
              <a:rPr lang="en-US" altLang="en-US"/>
              <a:t>Tools &amp; Techniques / Soft Skills</a:t>
            </a:r>
          </a:p>
        </p:txBody>
      </p:sp>
      <p:sp>
        <p:nvSpPr>
          <p:cNvPr id="621575" name="Slide Number Placeholder 9">
            <a:extLst>
              <a:ext uri="{FF2B5EF4-FFF2-40B4-BE49-F238E27FC236}">
                <a16:creationId xmlns:a16="http://schemas.microsoft.com/office/drawing/2014/main" id="{AB886D21-27C4-4C79-86AD-708FA023D3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086A17-4FF6-47D9-9EF1-7C358AAF68BA}" type="slidenum">
              <a:rPr lang="en-US" altLang="en-US" smtClean="0"/>
              <a:pPr/>
              <a:t>290</a:t>
            </a:fld>
            <a:endParaRPr lang="en-US" altLang="en-US"/>
          </a:p>
        </p:txBody>
      </p:sp>
    </p:spTree>
    <p:extLst>
      <p:ext uri="{BB962C8B-B14F-4D97-AF65-F5344CB8AC3E}">
        <p14:creationId xmlns:p14="http://schemas.microsoft.com/office/powerpoint/2010/main" val="28608495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ext Box 1">
            <a:extLst>
              <a:ext uri="{FF2B5EF4-FFF2-40B4-BE49-F238E27FC236}">
                <a16:creationId xmlns:a16="http://schemas.microsoft.com/office/drawing/2014/main" id="{832A379D-4A7E-49D3-AAB7-0662CC70B91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23619" name="Text Box 2">
            <a:extLst>
              <a:ext uri="{FF2B5EF4-FFF2-40B4-BE49-F238E27FC236}">
                <a16:creationId xmlns:a16="http://schemas.microsoft.com/office/drawing/2014/main" id="{97A0C09A-B5D6-4D45-A647-ACF9AFDE45F2}"/>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23620" name="Title 3">
            <a:extLst>
              <a:ext uri="{FF2B5EF4-FFF2-40B4-BE49-F238E27FC236}">
                <a16:creationId xmlns:a16="http://schemas.microsoft.com/office/drawing/2014/main" id="{90B5C94C-8FCF-4BC2-B9EF-2551BDA3DCC1}"/>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Negotiation Strategies</a:t>
            </a:r>
          </a:p>
        </p:txBody>
      </p:sp>
      <p:sp>
        <p:nvSpPr>
          <p:cNvPr id="623621" name="Content Placeholder 4">
            <a:extLst>
              <a:ext uri="{FF2B5EF4-FFF2-40B4-BE49-F238E27FC236}">
                <a16:creationId xmlns:a16="http://schemas.microsoft.com/office/drawing/2014/main" id="{2B1FE806-B49E-4640-831A-DB8A31355AD9}"/>
              </a:ext>
            </a:extLst>
          </p:cNvPr>
          <p:cNvSpPr>
            <a:spLocks noGrp="1"/>
          </p:cNvSpPr>
          <p:nvPr>
            <p:ph idx="1"/>
          </p:nvPr>
        </p:nvSpPr>
        <p:spPr>
          <a:xfrm>
            <a:off x="381000" y="838200"/>
            <a:ext cx="8229600" cy="5105400"/>
          </a:xfrm>
        </p:spPr>
        <p:txBody>
          <a:bodyPr/>
          <a:lstStyle/>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Attacks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Personal Insults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Deadline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Lying</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Limited Authority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Missing Man</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Fair and Reasonable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Delay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Withdrawal</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Fait  Accompli</a:t>
            </a:r>
          </a:p>
        </p:txBody>
      </p:sp>
      <p:sp>
        <p:nvSpPr>
          <p:cNvPr id="623622" name="Content Placeholder 6">
            <a:extLst>
              <a:ext uri="{FF2B5EF4-FFF2-40B4-BE49-F238E27FC236}">
                <a16:creationId xmlns:a16="http://schemas.microsoft.com/office/drawing/2014/main" id="{70309CCD-2B14-430B-A1D8-41E6000BD76E}"/>
              </a:ext>
            </a:extLst>
          </p:cNvPr>
          <p:cNvSpPr>
            <a:spLocks noGrp="1"/>
          </p:cNvSpPr>
          <p:nvPr>
            <p:ph sz="quarter" idx="13"/>
          </p:nvPr>
        </p:nvSpPr>
        <p:spPr/>
        <p:txBody>
          <a:bodyPr/>
          <a:lstStyle/>
          <a:p>
            <a:r>
              <a:rPr lang="en-US" altLang="en-US"/>
              <a:t>Tools &amp; Techniques / Soft Skills</a:t>
            </a:r>
          </a:p>
        </p:txBody>
      </p:sp>
      <p:sp>
        <p:nvSpPr>
          <p:cNvPr id="623623" name="Slide Number Placeholder 9">
            <a:extLst>
              <a:ext uri="{FF2B5EF4-FFF2-40B4-BE49-F238E27FC236}">
                <a16:creationId xmlns:a16="http://schemas.microsoft.com/office/drawing/2014/main" id="{0139D6B1-3563-46DF-955D-7BD4199748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A5756D-98A8-40A1-BFE7-AE0036C2D50B}" type="slidenum">
              <a:rPr lang="en-US" altLang="en-US" smtClean="0"/>
              <a:pPr/>
              <a:t>291</a:t>
            </a:fld>
            <a:endParaRPr lang="en-US" altLang="en-US"/>
          </a:p>
        </p:txBody>
      </p:sp>
    </p:spTree>
    <p:extLst>
      <p:ext uri="{BB962C8B-B14F-4D97-AF65-F5344CB8AC3E}">
        <p14:creationId xmlns:p14="http://schemas.microsoft.com/office/powerpoint/2010/main" val="3705296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1DA7-F05E-46A1-AA59-C0CCFE22BEF9}"/>
              </a:ext>
            </a:extLst>
          </p:cNvPr>
          <p:cNvSpPr>
            <a:spLocks noGrp="1"/>
          </p:cNvSpPr>
          <p:nvPr>
            <p:ph type="title"/>
          </p:nvPr>
        </p:nvSpPr>
        <p:spPr/>
        <p:txBody>
          <a:bodyPr>
            <a:normAutofit fontScale="90000"/>
          </a:bodyPr>
          <a:lstStyle/>
          <a:p>
            <a:pPr>
              <a:defRPr/>
            </a:pPr>
            <a:r>
              <a:t>Type of Powers</a:t>
            </a:r>
          </a:p>
        </p:txBody>
      </p:sp>
      <p:sp>
        <p:nvSpPr>
          <p:cNvPr id="625667" name="Content Placeholder 2">
            <a:extLst>
              <a:ext uri="{FF2B5EF4-FFF2-40B4-BE49-F238E27FC236}">
                <a16:creationId xmlns:a16="http://schemas.microsoft.com/office/drawing/2014/main" id="{1470D884-8E16-4994-B616-B5EBE1BA85B1}"/>
              </a:ext>
            </a:extLst>
          </p:cNvPr>
          <p:cNvSpPr>
            <a:spLocks noGrp="1"/>
          </p:cNvSpPr>
          <p:nvPr>
            <p:ph idx="1"/>
          </p:nvPr>
        </p:nvSpPr>
        <p:spPr>
          <a:xfrm>
            <a:off x="381000" y="838200"/>
            <a:ext cx="8229600" cy="5105400"/>
          </a:xfrm>
        </p:spPr>
        <p:txBody>
          <a:bodyPr/>
          <a:lstStyle/>
          <a:p>
            <a:r>
              <a:rPr lang="en-US" altLang="en-US"/>
              <a:t>Penalty (Coercive)</a:t>
            </a:r>
          </a:p>
          <a:p>
            <a:r>
              <a:rPr lang="en-US" altLang="en-US"/>
              <a:t>Referent</a:t>
            </a:r>
          </a:p>
          <a:p>
            <a:r>
              <a:rPr lang="en-US" altLang="en-US"/>
              <a:t>Expert</a:t>
            </a:r>
          </a:p>
          <a:p>
            <a:r>
              <a:rPr lang="en-US" altLang="en-US"/>
              <a:t>Formal (Legitimate)</a:t>
            </a:r>
          </a:p>
          <a:p>
            <a:r>
              <a:rPr lang="en-US" altLang="en-US"/>
              <a:t>Reward</a:t>
            </a:r>
          </a:p>
        </p:txBody>
      </p:sp>
      <p:sp>
        <p:nvSpPr>
          <p:cNvPr id="625668" name="Content Placeholder 3">
            <a:extLst>
              <a:ext uri="{FF2B5EF4-FFF2-40B4-BE49-F238E27FC236}">
                <a16:creationId xmlns:a16="http://schemas.microsoft.com/office/drawing/2014/main" id="{BF2D5153-DE36-4DE0-9A93-D0C58DD84697}"/>
              </a:ext>
            </a:extLst>
          </p:cNvPr>
          <p:cNvSpPr>
            <a:spLocks noGrp="1"/>
          </p:cNvSpPr>
          <p:nvPr>
            <p:ph sz="quarter" idx="13"/>
          </p:nvPr>
        </p:nvSpPr>
        <p:spPr/>
        <p:txBody>
          <a:bodyPr/>
          <a:lstStyle/>
          <a:p>
            <a:r>
              <a:rPr lang="en-US" altLang="en-US"/>
              <a:t>Tools &amp; Techniques / Soft Skills</a:t>
            </a:r>
          </a:p>
          <a:p>
            <a:endParaRPr lang="en-US" altLang="en-US"/>
          </a:p>
        </p:txBody>
      </p:sp>
      <p:sp>
        <p:nvSpPr>
          <p:cNvPr id="625669" name="Slide Number Placeholder 6">
            <a:extLst>
              <a:ext uri="{FF2B5EF4-FFF2-40B4-BE49-F238E27FC236}">
                <a16:creationId xmlns:a16="http://schemas.microsoft.com/office/drawing/2014/main" id="{E58BBA06-A04F-42E2-91B0-9CE70B4280D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A7A56CE-22EF-428D-9E93-7C10EE153B14}" type="slidenum">
              <a:rPr lang="en-US" altLang="en-US" smtClean="0"/>
              <a:pPr/>
              <a:t>292</a:t>
            </a:fld>
            <a:endParaRPr lang="en-US" altLang="en-US"/>
          </a:p>
        </p:txBody>
      </p:sp>
    </p:spTree>
    <p:extLst>
      <p:ext uri="{BB962C8B-B14F-4D97-AF65-F5344CB8AC3E}">
        <p14:creationId xmlns:p14="http://schemas.microsoft.com/office/powerpoint/2010/main" val="37242769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FF3-712F-4703-BDDA-3F0262EE2983}"/>
              </a:ext>
            </a:extLst>
          </p:cNvPr>
          <p:cNvSpPr>
            <a:spLocks noGrp="1"/>
          </p:cNvSpPr>
          <p:nvPr>
            <p:ph type="title"/>
          </p:nvPr>
        </p:nvSpPr>
        <p:spPr/>
        <p:txBody>
          <a:bodyPr>
            <a:normAutofit fontScale="90000"/>
          </a:bodyPr>
          <a:lstStyle/>
          <a:p>
            <a:pPr>
              <a:defRPr/>
            </a:pPr>
            <a:r>
              <a:rPr>
                <a:solidFill>
                  <a:srgbClr val="000000"/>
                </a:solidFill>
              </a:rPr>
              <a:t>Group Decision Making Techniques</a:t>
            </a:r>
            <a:endParaRPr/>
          </a:p>
        </p:txBody>
      </p:sp>
      <p:sp>
        <p:nvSpPr>
          <p:cNvPr id="627715" name="Content Placeholder 3">
            <a:extLst>
              <a:ext uri="{FF2B5EF4-FFF2-40B4-BE49-F238E27FC236}">
                <a16:creationId xmlns:a16="http://schemas.microsoft.com/office/drawing/2014/main" id="{871C16C5-D8C7-4548-AFF5-46EDBFB7DBB3}"/>
              </a:ext>
            </a:extLst>
          </p:cNvPr>
          <p:cNvSpPr>
            <a:spLocks noGrp="1"/>
          </p:cNvSpPr>
          <p:nvPr>
            <p:ph sz="quarter" idx="13"/>
          </p:nvPr>
        </p:nvSpPr>
        <p:spPr/>
        <p:txBody>
          <a:bodyPr/>
          <a:lstStyle/>
          <a:p>
            <a:r>
              <a:rPr lang="en-US" altLang="en-US"/>
              <a:t>Tools &amp; Techniques / Soft Skills</a:t>
            </a:r>
          </a:p>
        </p:txBody>
      </p:sp>
      <p:pic>
        <p:nvPicPr>
          <p:cNvPr id="627716" name="Picture 8" descr="http://www.beaconhilltech.com/New%20Website/new.elements/dec.models.gif">
            <a:extLst>
              <a:ext uri="{FF2B5EF4-FFF2-40B4-BE49-F238E27FC236}">
                <a16:creationId xmlns:a16="http://schemas.microsoft.com/office/drawing/2014/main" id="{79C2EE59-140C-4866-A681-6CD7A6C36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990600"/>
            <a:ext cx="84058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717" name="Slide Number Placeholder 6">
            <a:extLst>
              <a:ext uri="{FF2B5EF4-FFF2-40B4-BE49-F238E27FC236}">
                <a16:creationId xmlns:a16="http://schemas.microsoft.com/office/drawing/2014/main" id="{F2FDF3B1-FF79-414F-9A89-C705678B300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6FC095F-157A-47A3-AAD9-38216207E73E}" type="slidenum">
              <a:rPr lang="en-US" altLang="en-US" smtClean="0"/>
              <a:pPr/>
              <a:t>293</a:t>
            </a:fld>
            <a:endParaRPr lang="en-US" altLang="en-US"/>
          </a:p>
        </p:txBody>
      </p:sp>
      <p:sp>
        <p:nvSpPr>
          <p:cNvPr id="3" name="TextBox 2">
            <a:extLst>
              <a:ext uri="{FF2B5EF4-FFF2-40B4-BE49-F238E27FC236}">
                <a16:creationId xmlns:a16="http://schemas.microsoft.com/office/drawing/2014/main" id="{044AD1FD-D493-4364-B43D-F648CE8D9C34}"/>
              </a:ext>
            </a:extLst>
          </p:cNvPr>
          <p:cNvSpPr txBox="1"/>
          <p:nvPr/>
        </p:nvSpPr>
        <p:spPr>
          <a:xfrm>
            <a:off x="3162300" y="6492875"/>
            <a:ext cx="2819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796398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a:extLst>
              <a:ext uri="{FF2B5EF4-FFF2-40B4-BE49-F238E27FC236}">
                <a16:creationId xmlns:a16="http://schemas.microsoft.com/office/drawing/2014/main" id="{BF1CEAFD-C200-401E-A319-47A11F84DB9A}"/>
              </a:ext>
            </a:extLst>
          </p:cNvPr>
          <p:cNvSpPr>
            <a:spLocks noGrp="1"/>
          </p:cNvSpPr>
          <p:nvPr>
            <p:ph type="ctrTitle"/>
          </p:nvPr>
        </p:nvSpPr>
        <p:spPr/>
        <p:txBody>
          <a:bodyPr/>
          <a:lstStyle/>
          <a:p>
            <a:r>
              <a:rPr altLang="en-US">
                <a:solidFill>
                  <a:srgbClr val="000000"/>
                </a:solidFill>
              </a:rPr>
              <a:t>Conflict Management</a:t>
            </a:r>
            <a:br>
              <a:rPr altLang="en-US">
                <a:solidFill>
                  <a:srgbClr val="000000"/>
                </a:solidFill>
              </a:rPr>
            </a:br>
            <a:br>
              <a:rPr altLang="en-US" sz="2000">
                <a:solidFill>
                  <a:srgbClr val="000000"/>
                </a:solidFill>
              </a:rPr>
            </a:br>
            <a:r>
              <a:rPr altLang="en-US" sz="2000"/>
              <a:t>Tools &amp; Techniques / Soft Skills</a:t>
            </a:r>
            <a:endParaRPr altLang="en-US"/>
          </a:p>
        </p:txBody>
      </p:sp>
      <p:sp>
        <p:nvSpPr>
          <p:cNvPr id="629763" name="Content Placeholder 2">
            <a:extLst>
              <a:ext uri="{FF2B5EF4-FFF2-40B4-BE49-F238E27FC236}">
                <a16:creationId xmlns:a16="http://schemas.microsoft.com/office/drawing/2014/main" id="{B34C7ECB-0A42-43BF-A1F0-88C8967B1C96}"/>
              </a:ext>
            </a:extLst>
          </p:cNvPr>
          <p:cNvSpPr>
            <a:spLocks noGrp="1"/>
          </p:cNvSpPr>
          <p:nvPr>
            <p:ph type="subTitle" idx="1"/>
          </p:nvPr>
        </p:nvSpPr>
        <p:spPr/>
        <p:txBody>
          <a:bodyPr/>
          <a:lstStyle/>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Idea?</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Resolution Techniques</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Source of Conflict</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Level of Conflict</a:t>
            </a:r>
          </a:p>
        </p:txBody>
      </p:sp>
      <p:sp>
        <p:nvSpPr>
          <p:cNvPr id="629764" name="Slide Number Placeholder 7">
            <a:extLst>
              <a:ext uri="{FF2B5EF4-FFF2-40B4-BE49-F238E27FC236}">
                <a16:creationId xmlns:a16="http://schemas.microsoft.com/office/drawing/2014/main" id="{ECF3A1BD-B236-4BBA-A737-86A6AB95406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F8DD99-C285-4A6D-92FB-D166CDA4C523}" type="slidenum">
              <a:rPr lang="en-US" altLang="en-US" smtClean="0"/>
              <a:pPr/>
              <a:t>294</a:t>
            </a:fld>
            <a:endParaRPr lang="en-US" altLang="en-US"/>
          </a:p>
        </p:txBody>
      </p:sp>
    </p:spTree>
    <p:extLst>
      <p:ext uri="{BB962C8B-B14F-4D97-AF65-F5344CB8AC3E}">
        <p14:creationId xmlns:p14="http://schemas.microsoft.com/office/powerpoint/2010/main" val="7323076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1D4C-AA5C-49F9-A4D7-F01C095CA1BA}"/>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1811" name="Content Placeholder 2">
            <a:extLst>
              <a:ext uri="{FF2B5EF4-FFF2-40B4-BE49-F238E27FC236}">
                <a16:creationId xmlns:a16="http://schemas.microsoft.com/office/drawing/2014/main" id="{7703D4EE-A7A4-4C8D-AB0B-FD9062D54CFC}"/>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b="1"/>
              <a:t>Conflict an Idea</a:t>
            </a:r>
          </a:p>
          <a:p>
            <a:endParaRPr lang="en-US" altLang="en-US"/>
          </a:p>
          <a:p>
            <a:pPr algn="ctr">
              <a:buFont typeface="Arial" panose="020B0604020202020204" pitchFamily="34" charset="0"/>
              <a:buNone/>
            </a:pPr>
            <a:r>
              <a:rPr lang="en-US" altLang="en-US"/>
              <a:t>Conflict is Good or Bad?</a:t>
            </a:r>
          </a:p>
        </p:txBody>
      </p:sp>
      <p:sp>
        <p:nvSpPr>
          <p:cNvPr id="631812" name="Content Placeholder 3">
            <a:extLst>
              <a:ext uri="{FF2B5EF4-FFF2-40B4-BE49-F238E27FC236}">
                <a16:creationId xmlns:a16="http://schemas.microsoft.com/office/drawing/2014/main" id="{3F7E9A8D-FD29-459D-B825-CE9C4958F1E5}"/>
              </a:ext>
            </a:extLst>
          </p:cNvPr>
          <p:cNvSpPr>
            <a:spLocks noGrp="1"/>
          </p:cNvSpPr>
          <p:nvPr>
            <p:ph sz="quarter" idx="13"/>
          </p:nvPr>
        </p:nvSpPr>
        <p:spPr/>
        <p:txBody>
          <a:bodyPr/>
          <a:lstStyle/>
          <a:p>
            <a:endParaRPr lang="en-US" altLang="en-US"/>
          </a:p>
        </p:txBody>
      </p:sp>
      <p:sp>
        <p:nvSpPr>
          <p:cNvPr id="631813" name="Slide Number Placeholder 6">
            <a:extLst>
              <a:ext uri="{FF2B5EF4-FFF2-40B4-BE49-F238E27FC236}">
                <a16:creationId xmlns:a16="http://schemas.microsoft.com/office/drawing/2014/main" id="{712F2F33-6818-40D2-9E9E-1D9D1A581F4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96280D-1074-4DF6-88DF-66B62AC16932}" type="slidenum">
              <a:rPr lang="en-US" altLang="en-US" smtClean="0"/>
              <a:pPr/>
              <a:t>295</a:t>
            </a:fld>
            <a:endParaRPr lang="en-US" altLang="en-US"/>
          </a:p>
        </p:txBody>
      </p:sp>
    </p:spTree>
    <p:extLst>
      <p:ext uri="{BB962C8B-B14F-4D97-AF65-F5344CB8AC3E}">
        <p14:creationId xmlns:p14="http://schemas.microsoft.com/office/powerpoint/2010/main" val="13077040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EF8F-0088-44F7-8E03-7774F1792A2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3859" name="Content Placeholder 4">
            <a:extLst>
              <a:ext uri="{FF2B5EF4-FFF2-40B4-BE49-F238E27FC236}">
                <a16:creationId xmlns:a16="http://schemas.microsoft.com/office/drawing/2014/main" id="{1390590C-BCB8-49B4-AF27-BA82F332B2DC}"/>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pic>
        <p:nvPicPr>
          <p:cNvPr id="633860" name="Picture 2" descr="http://2.bp.blogspot.com/-uiLYpZ0h0B8/T_v8ve2Eq1I/AAAAAAAAABk/3F-YEZI2eGw/s1600/01+diag+to+illustrate+MBTI+TKI+blog.JPG">
            <a:extLst>
              <a:ext uri="{FF2B5EF4-FFF2-40B4-BE49-F238E27FC236}">
                <a16:creationId xmlns:a16="http://schemas.microsoft.com/office/drawing/2014/main" id="{0246B9FE-9FA2-48F5-90F9-5CCA108F7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5638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F6FF1A94-BDA5-4980-B9D4-BEF934ED15C0}"/>
              </a:ext>
            </a:extLst>
          </p:cNvPr>
          <p:cNvSpPr/>
          <p:nvPr/>
        </p:nvSpPr>
        <p:spPr>
          <a:xfrm>
            <a:off x="5638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7A9D38FF-180A-402B-9CAF-5D983C593375}"/>
              </a:ext>
            </a:extLst>
          </p:cNvPr>
          <p:cNvSpPr/>
          <p:nvPr/>
        </p:nvSpPr>
        <p:spPr>
          <a:xfrm>
            <a:off x="2971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Down Arrow 14">
            <a:extLst>
              <a:ext uri="{FF2B5EF4-FFF2-40B4-BE49-F238E27FC236}">
                <a16:creationId xmlns:a16="http://schemas.microsoft.com/office/drawing/2014/main" id="{F2B05653-A3FA-404C-9401-98220A603C9B}"/>
              </a:ext>
            </a:extLst>
          </p:cNvPr>
          <p:cNvSpPr/>
          <p:nvPr/>
        </p:nvSpPr>
        <p:spPr>
          <a:xfrm rot="10800000">
            <a:off x="5470525" y="52578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ounded Rectangle 15">
            <a:extLst>
              <a:ext uri="{FF2B5EF4-FFF2-40B4-BE49-F238E27FC236}">
                <a16:creationId xmlns:a16="http://schemas.microsoft.com/office/drawing/2014/main" id="{D85C500F-4691-4F95-A0E4-5C9863D7FAAD}"/>
              </a:ext>
            </a:extLst>
          </p:cNvPr>
          <p:cNvSpPr/>
          <p:nvPr/>
        </p:nvSpPr>
        <p:spPr>
          <a:xfrm>
            <a:off x="3581400" y="2743200"/>
            <a:ext cx="1828800" cy="1143000"/>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Compromise</a:t>
            </a:r>
          </a:p>
        </p:txBody>
      </p:sp>
      <p:sp>
        <p:nvSpPr>
          <p:cNvPr id="18" name="Right Arrow 17">
            <a:extLst>
              <a:ext uri="{FF2B5EF4-FFF2-40B4-BE49-F238E27FC236}">
                <a16:creationId xmlns:a16="http://schemas.microsoft.com/office/drawing/2014/main" id="{A6F5CAE1-73D9-4726-8E8E-8D11F4A43CB6}"/>
              </a:ext>
            </a:extLst>
          </p:cNvPr>
          <p:cNvSpPr/>
          <p:nvPr/>
        </p:nvSpPr>
        <p:spPr>
          <a:xfrm rot="10800000">
            <a:off x="5410200" y="3048000"/>
            <a:ext cx="1905000" cy="381000"/>
          </a:xfrm>
          <a:prstGeom prst="rightArrow">
            <a:avLst/>
          </a:prstGeom>
          <a:solidFill>
            <a:srgbClr val="00B0F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Down Arrow 18">
            <a:extLst>
              <a:ext uri="{FF2B5EF4-FFF2-40B4-BE49-F238E27FC236}">
                <a16:creationId xmlns:a16="http://schemas.microsoft.com/office/drawing/2014/main" id="{4AD58619-717A-4155-A1A4-54A7E7DCD975}"/>
              </a:ext>
            </a:extLst>
          </p:cNvPr>
          <p:cNvSpPr/>
          <p:nvPr/>
        </p:nvSpPr>
        <p:spPr>
          <a:xfrm rot="10800000">
            <a:off x="2743200" y="53340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ectangle 19">
            <a:extLst>
              <a:ext uri="{FF2B5EF4-FFF2-40B4-BE49-F238E27FC236}">
                <a16:creationId xmlns:a16="http://schemas.microsoft.com/office/drawing/2014/main" id="{A05E8CEB-8FD1-48FC-8E09-FEE5ABF0FD3C}"/>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Conflict Resolution Techniques</a:t>
            </a:r>
          </a:p>
        </p:txBody>
      </p:sp>
      <p:sp>
        <p:nvSpPr>
          <p:cNvPr id="633868" name="TextBox 20">
            <a:extLst>
              <a:ext uri="{FF2B5EF4-FFF2-40B4-BE49-F238E27FC236}">
                <a16:creationId xmlns:a16="http://schemas.microsoft.com/office/drawing/2014/main" id="{845E1975-6818-4639-9061-BED3808A46D2}"/>
              </a:ext>
            </a:extLst>
          </p:cNvPr>
          <p:cNvSpPr txBox="1">
            <a:spLocks noChangeArrowheads="1"/>
          </p:cNvSpPr>
          <p:nvPr/>
        </p:nvSpPr>
        <p:spPr bwMode="auto">
          <a:xfrm>
            <a:off x="4648200" y="48006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Smoothing /</a:t>
            </a:r>
          </a:p>
        </p:txBody>
      </p:sp>
      <p:sp>
        <p:nvSpPr>
          <p:cNvPr id="633869" name="TextBox 21">
            <a:extLst>
              <a:ext uri="{FF2B5EF4-FFF2-40B4-BE49-F238E27FC236}">
                <a16:creationId xmlns:a16="http://schemas.microsoft.com/office/drawing/2014/main" id="{C560F40D-F77F-4C58-BBD8-660D77D9266D}"/>
              </a:ext>
            </a:extLst>
          </p:cNvPr>
          <p:cNvSpPr txBox="1">
            <a:spLocks noChangeArrowheads="1"/>
          </p:cNvSpPr>
          <p:nvPr/>
        </p:nvSpPr>
        <p:spPr bwMode="auto">
          <a:xfrm>
            <a:off x="4419600" y="145891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Confrontation</a:t>
            </a:r>
          </a:p>
        </p:txBody>
      </p:sp>
      <p:sp>
        <p:nvSpPr>
          <p:cNvPr id="23" name="TextBox 22">
            <a:extLst>
              <a:ext uri="{FF2B5EF4-FFF2-40B4-BE49-F238E27FC236}">
                <a16:creationId xmlns:a16="http://schemas.microsoft.com/office/drawing/2014/main" id="{80C40BEF-AD47-42C7-8137-4333DF7BC0BE}"/>
              </a:ext>
            </a:extLst>
          </p:cNvPr>
          <p:cNvSpPr txBox="1"/>
          <p:nvPr/>
        </p:nvSpPr>
        <p:spPr>
          <a:xfrm>
            <a:off x="3581400" y="6096000"/>
            <a:ext cx="2030413" cy="461963"/>
          </a:xfrm>
          <a:prstGeom prst="rect">
            <a:avLst/>
          </a:prstGeom>
          <a:solidFill>
            <a:schemeClr val="accent5">
              <a:lumMod val="40000"/>
              <a:lumOff val="60000"/>
            </a:schemeClr>
          </a:solidFill>
        </p:spPr>
        <p:txBody>
          <a:bodyPr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Relationship</a:t>
            </a:r>
          </a:p>
        </p:txBody>
      </p:sp>
      <p:sp>
        <p:nvSpPr>
          <p:cNvPr id="24" name="TextBox 23">
            <a:extLst>
              <a:ext uri="{FF2B5EF4-FFF2-40B4-BE49-F238E27FC236}">
                <a16:creationId xmlns:a16="http://schemas.microsoft.com/office/drawing/2014/main" id="{CC8A053F-34A7-4E3E-841F-D208A950FB7A}"/>
              </a:ext>
            </a:extLst>
          </p:cNvPr>
          <p:cNvSpPr txBox="1"/>
          <p:nvPr/>
        </p:nvSpPr>
        <p:spPr>
          <a:xfrm>
            <a:off x="1122402" y="2558511"/>
            <a:ext cx="553998" cy="1664879"/>
          </a:xfrm>
          <a:prstGeom prst="rect">
            <a:avLst/>
          </a:prstGeom>
          <a:solidFill>
            <a:schemeClr val="accent5">
              <a:lumMod val="40000"/>
              <a:lumOff val="60000"/>
            </a:schemeClr>
          </a:solidFill>
        </p:spPr>
        <p:txBody>
          <a:bodyPr vert="vert270"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Objectivity</a:t>
            </a:r>
          </a:p>
        </p:txBody>
      </p:sp>
      <p:sp>
        <p:nvSpPr>
          <p:cNvPr id="633872" name="TextBox 24">
            <a:extLst>
              <a:ext uri="{FF2B5EF4-FFF2-40B4-BE49-F238E27FC236}">
                <a16:creationId xmlns:a16="http://schemas.microsoft.com/office/drawing/2014/main" id="{493A062C-46BC-49F2-8ABC-EF035AA26470}"/>
              </a:ext>
            </a:extLst>
          </p:cNvPr>
          <p:cNvSpPr txBox="1">
            <a:spLocks noChangeArrowheads="1"/>
          </p:cNvSpPr>
          <p:nvPr/>
        </p:nvSpPr>
        <p:spPr bwMode="auto">
          <a:xfrm>
            <a:off x="2743200" y="137160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Forcing</a:t>
            </a:r>
          </a:p>
        </p:txBody>
      </p:sp>
      <p:sp>
        <p:nvSpPr>
          <p:cNvPr id="633873" name="Slide Number Placeholder 20">
            <a:extLst>
              <a:ext uri="{FF2B5EF4-FFF2-40B4-BE49-F238E27FC236}">
                <a16:creationId xmlns:a16="http://schemas.microsoft.com/office/drawing/2014/main" id="{0A63C039-CEEB-4419-BE32-89635A87AAD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69B1CB-CD42-4694-BDA2-5F2D4E53A4EA}" type="slidenum">
              <a:rPr lang="en-US" altLang="en-US" smtClean="0"/>
              <a:pPr/>
              <a:t>296</a:t>
            </a:fld>
            <a:endParaRPr lang="en-US" altLang="en-US"/>
          </a:p>
        </p:txBody>
      </p:sp>
      <p:sp>
        <p:nvSpPr>
          <p:cNvPr id="3" name="TextBox 2">
            <a:extLst>
              <a:ext uri="{FF2B5EF4-FFF2-40B4-BE49-F238E27FC236}">
                <a16:creationId xmlns:a16="http://schemas.microsoft.com/office/drawing/2014/main" id="{2E0E265D-2AD1-4949-A49D-8B7F5D19BDA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402681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BE8F-37EC-4A7C-9917-B24F834DB65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graphicFrame>
        <p:nvGraphicFramePr>
          <p:cNvPr id="8" name="Content Placeholder 7">
            <a:extLst>
              <a:ext uri="{FF2B5EF4-FFF2-40B4-BE49-F238E27FC236}">
                <a16:creationId xmlns:a16="http://schemas.microsoft.com/office/drawing/2014/main" id="{E085E67E-B2EB-478E-9CBB-70873B97451B}"/>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5908" name="Content Placeholder 4">
            <a:extLst>
              <a:ext uri="{FF2B5EF4-FFF2-40B4-BE49-F238E27FC236}">
                <a16:creationId xmlns:a16="http://schemas.microsoft.com/office/drawing/2014/main" id="{CF6E284A-2D78-41D3-AEE4-2F6EA2546C89}"/>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ectangle 8">
            <a:extLst>
              <a:ext uri="{FF2B5EF4-FFF2-40B4-BE49-F238E27FC236}">
                <a16:creationId xmlns:a16="http://schemas.microsoft.com/office/drawing/2014/main" id="{329FE880-476A-4E2B-8469-768743057853}"/>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Sources of Conflict</a:t>
            </a:r>
          </a:p>
        </p:txBody>
      </p:sp>
      <p:sp>
        <p:nvSpPr>
          <p:cNvPr id="635910" name="Slide Number Placeholder 9">
            <a:extLst>
              <a:ext uri="{FF2B5EF4-FFF2-40B4-BE49-F238E27FC236}">
                <a16:creationId xmlns:a16="http://schemas.microsoft.com/office/drawing/2014/main" id="{D9EE077B-A35E-47B2-B1E3-ADAAE549C68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2C5C62C-786E-4C23-9537-5A62A8C91C56}" type="slidenum">
              <a:rPr lang="en-US" altLang="en-US" smtClean="0"/>
              <a:pPr/>
              <a:t>297</a:t>
            </a:fld>
            <a:endParaRPr lang="en-US" altLang="en-US"/>
          </a:p>
        </p:txBody>
      </p:sp>
    </p:spTree>
    <p:extLst>
      <p:ext uri="{BB962C8B-B14F-4D97-AF65-F5344CB8AC3E}">
        <p14:creationId xmlns:p14="http://schemas.microsoft.com/office/powerpoint/2010/main" val="11495315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954" name="Picture 19">
            <a:extLst>
              <a:ext uri="{FF2B5EF4-FFF2-40B4-BE49-F238E27FC236}">
                <a16:creationId xmlns:a16="http://schemas.microsoft.com/office/drawing/2014/main" id="{9C63560E-B934-4BF2-878B-858D9D863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428750"/>
            <a:ext cx="44577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8E821BB-49D3-428B-A00B-006473A8E347}"/>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7956" name="Content Placeholder 4">
            <a:extLst>
              <a:ext uri="{FF2B5EF4-FFF2-40B4-BE49-F238E27FC236}">
                <a16:creationId xmlns:a16="http://schemas.microsoft.com/office/drawing/2014/main" id="{4893B1EF-0D4A-4D7F-B14A-3B427A7DDB3B}"/>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ight Arrow 8">
            <a:extLst>
              <a:ext uri="{FF2B5EF4-FFF2-40B4-BE49-F238E27FC236}">
                <a16:creationId xmlns:a16="http://schemas.microsoft.com/office/drawing/2014/main" id="{69B031C2-4ADE-42D6-BD14-A503C2E70F3F}"/>
              </a:ext>
            </a:extLst>
          </p:cNvPr>
          <p:cNvSpPr/>
          <p:nvPr/>
        </p:nvSpPr>
        <p:spPr>
          <a:xfrm>
            <a:off x="152400" y="1981200"/>
            <a:ext cx="3581400"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Destroy the other</a:t>
            </a:r>
          </a:p>
        </p:txBody>
      </p:sp>
      <p:sp>
        <p:nvSpPr>
          <p:cNvPr id="12" name="Right Arrow 11">
            <a:extLst>
              <a:ext uri="{FF2B5EF4-FFF2-40B4-BE49-F238E27FC236}">
                <a16:creationId xmlns:a16="http://schemas.microsoft.com/office/drawing/2014/main" id="{9F01BF32-615F-4FAF-B03A-48683E1D91E6}"/>
              </a:ext>
            </a:extLst>
          </p:cNvPr>
          <p:cNvSpPr/>
          <p:nvPr/>
        </p:nvSpPr>
        <p:spPr>
          <a:xfrm>
            <a:off x="152400" y="2667000"/>
            <a:ext cx="3124200"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Protecting own group</a:t>
            </a:r>
          </a:p>
        </p:txBody>
      </p:sp>
      <p:sp>
        <p:nvSpPr>
          <p:cNvPr id="13" name="Right Arrow 12">
            <a:extLst>
              <a:ext uri="{FF2B5EF4-FFF2-40B4-BE49-F238E27FC236}">
                <a16:creationId xmlns:a16="http://schemas.microsoft.com/office/drawing/2014/main" id="{1036DF55-F850-4456-B604-8DF357124E59}"/>
              </a:ext>
            </a:extLst>
          </p:cNvPr>
          <p:cNvSpPr/>
          <p:nvPr/>
        </p:nvSpPr>
        <p:spPr>
          <a:xfrm>
            <a:off x="144463" y="3352800"/>
            <a:ext cx="2827337"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Winning</a:t>
            </a:r>
          </a:p>
        </p:txBody>
      </p:sp>
      <p:sp>
        <p:nvSpPr>
          <p:cNvPr id="14" name="Right Arrow 13">
            <a:extLst>
              <a:ext uri="{FF2B5EF4-FFF2-40B4-BE49-F238E27FC236}">
                <a16:creationId xmlns:a16="http://schemas.microsoft.com/office/drawing/2014/main" id="{45EA2EC2-FCA1-44C1-AB95-DD2E9AC297CC}"/>
              </a:ext>
            </a:extLst>
          </p:cNvPr>
          <p:cNvSpPr/>
          <p:nvPr/>
        </p:nvSpPr>
        <p:spPr>
          <a:xfrm>
            <a:off x="136525" y="4038600"/>
            <a:ext cx="2454275"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Personal Protect</a:t>
            </a:r>
          </a:p>
        </p:txBody>
      </p:sp>
      <p:sp>
        <p:nvSpPr>
          <p:cNvPr id="15" name="Right Arrow 14">
            <a:extLst>
              <a:ext uri="{FF2B5EF4-FFF2-40B4-BE49-F238E27FC236}">
                <a16:creationId xmlns:a16="http://schemas.microsoft.com/office/drawing/2014/main" id="{9D530B0C-3725-49EC-AA08-8DB389EFB329}"/>
              </a:ext>
            </a:extLst>
          </p:cNvPr>
          <p:cNvSpPr/>
          <p:nvPr/>
        </p:nvSpPr>
        <p:spPr>
          <a:xfrm>
            <a:off x="128588" y="4724400"/>
            <a:ext cx="2157412" cy="6858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Collaboration</a:t>
            </a:r>
          </a:p>
        </p:txBody>
      </p:sp>
      <p:sp>
        <p:nvSpPr>
          <p:cNvPr id="18" name="Left Arrow 17">
            <a:extLst>
              <a:ext uri="{FF2B5EF4-FFF2-40B4-BE49-F238E27FC236}">
                <a16:creationId xmlns:a16="http://schemas.microsoft.com/office/drawing/2014/main" id="{853C83DE-F353-4C14-B9CA-AD83AB200AB1}"/>
              </a:ext>
            </a:extLst>
          </p:cNvPr>
          <p:cNvSpPr/>
          <p:nvPr/>
        </p:nvSpPr>
        <p:spPr>
          <a:xfrm>
            <a:off x="5334000" y="2133600"/>
            <a:ext cx="3505200" cy="60960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 Language Exchange</a:t>
            </a:r>
          </a:p>
        </p:txBody>
      </p:sp>
      <p:sp>
        <p:nvSpPr>
          <p:cNvPr id="19" name="Left Arrow 18">
            <a:extLst>
              <a:ext uri="{FF2B5EF4-FFF2-40B4-BE49-F238E27FC236}">
                <a16:creationId xmlns:a16="http://schemas.microsoft.com/office/drawing/2014/main" id="{F4512796-BD1A-4FCE-B592-CED26F9F3FA0}"/>
              </a:ext>
            </a:extLst>
          </p:cNvPr>
          <p:cNvSpPr/>
          <p:nvPr/>
        </p:nvSpPr>
        <p:spPr>
          <a:xfrm>
            <a:off x="5334000" y="27432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Ideological Language Exchanged</a:t>
            </a:r>
          </a:p>
        </p:txBody>
      </p:sp>
      <p:sp>
        <p:nvSpPr>
          <p:cNvPr id="20" name="Left Arrow 19">
            <a:extLst>
              <a:ext uri="{FF2B5EF4-FFF2-40B4-BE49-F238E27FC236}">
                <a16:creationId xmlns:a16="http://schemas.microsoft.com/office/drawing/2014/main" id="{A31546E0-42BE-49B7-AD70-8E59175DEBA9}"/>
              </a:ext>
            </a:extLst>
          </p:cNvPr>
          <p:cNvSpPr/>
          <p:nvPr/>
        </p:nvSpPr>
        <p:spPr>
          <a:xfrm>
            <a:off x="5334000" y="33528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Language of Personal Attack</a:t>
            </a:r>
          </a:p>
        </p:txBody>
      </p:sp>
      <p:sp>
        <p:nvSpPr>
          <p:cNvPr id="21" name="Left Arrow 20">
            <a:extLst>
              <a:ext uri="{FF2B5EF4-FFF2-40B4-BE49-F238E27FC236}">
                <a16:creationId xmlns:a16="http://schemas.microsoft.com/office/drawing/2014/main" id="{9838E835-66A2-44B3-B6F6-39BCEDC957E1}"/>
              </a:ext>
            </a:extLst>
          </p:cNvPr>
          <p:cNvSpPr/>
          <p:nvPr/>
        </p:nvSpPr>
        <p:spPr>
          <a:xfrm>
            <a:off x="5334000" y="40386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Guarded Language</a:t>
            </a:r>
          </a:p>
        </p:txBody>
      </p:sp>
      <p:sp>
        <p:nvSpPr>
          <p:cNvPr id="22" name="Left Arrow 21">
            <a:extLst>
              <a:ext uri="{FF2B5EF4-FFF2-40B4-BE49-F238E27FC236}">
                <a16:creationId xmlns:a16="http://schemas.microsoft.com/office/drawing/2014/main" id="{E13C5D57-C1CE-44AF-BC2C-4DB5D4B72FF7}"/>
              </a:ext>
            </a:extLst>
          </p:cNvPr>
          <p:cNvSpPr/>
          <p:nvPr/>
        </p:nvSpPr>
        <p:spPr>
          <a:xfrm>
            <a:off x="5334000" y="4724400"/>
            <a:ext cx="3505200" cy="60960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Open and Fact Based</a:t>
            </a:r>
          </a:p>
        </p:txBody>
      </p:sp>
      <p:sp>
        <p:nvSpPr>
          <p:cNvPr id="637967" name="TextBox 22">
            <a:extLst>
              <a:ext uri="{FF2B5EF4-FFF2-40B4-BE49-F238E27FC236}">
                <a16:creationId xmlns:a16="http://schemas.microsoft.com/office/drawing/2014/main" id="{740D4C74-8C0C-45D8-83A4-7D004153A405}"/>
              </a:ext>
            </a:extLst>
          </p:cNvPr>
          <p:cNvSpPr txBox="1">
            <a:spLocks noChangeArrowheads="1"/>
          </p:cNvSpPr>
          <p:nvPr/>
        </p:nvSpPr>
        <p:spPr bwMode="auto">
          <a:xfrm>
            <a:off x="914400" y="1600200"/>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Focus</a:t>
            </a:r>
          </a:p>
        </p:txBody>
      </p:sp>
      <p:sp>
        <p:nvSpPr>
          <p:cNvPr id="637968" name="TextBox 23">
            <a:extLst>
              <a:ext uri="{FF2B5EF4-FFF2-40B4-BE49-F238E27FC236}">
                <a16:creationId xmlns:a16="http://schemas.microsoft.com/office/drawing/2014/main" id="{853BB0E7-3C7A-4854-8579-AD80A249282A}"/>
              </a:ext>
            </a:extLst>
          </p:cNvPr>
          <p:cNvSpPr txBox="1">
            <a:spLocks noChangeArrowheads="1"/>
          </p:cNvSpPr>
          <p:nvPr/>
        </p:nvSpPr>
        <p:spPr bwMode="auto">
          <a:xfrm>
            <a:off x="6629400" y="1752600"/>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Language</a:t>
            </a:r>
          </a:p>
        </p:txBody>
      </p:sp>
      <p:sp>
        <p:nvSpPr>
          <p:cNvPr id="23" name="Rectangle 22">
            <a:extLst>
              <a:ext uri="{FF2B5EF4-FFF2-40B4-BE49-F238E27FC236}">
                <a16:creationId xmlns:a16="http://schemas.microsoft.com/office/drawing/2014/main" id="{23DC18C3-25E1-4CE7-A19C-617FB63B5E17}"/>
              </a:ext>
            </a:extLst>
          </p:cNvPr>
          <p:cNvSpPr/>
          <p:nvPr/>
        </p:nvSpPr>
        <p:spPr>
          <a:xfrm rot="5400000">
            <a:off x="4577020" y="-98558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Level of Conflict</a:t>
            </a:r>
          </a:p>
        </p:txBody>
      </p:sp>
      <p:sp>
        <p:nvSpPr>
          <p:cNvPr id="637970" name="Slide Number Placeholder 23">
            <a:extLst>
              <a:ext uri="{FF2B5EF4-FFF2-40B4-BE49-F238E27FC236}">
                <a16:creationId xmlns:a16="http://schemas.microsoft.com/office/drawing/2014/main" id="{4AB9A17C-1565-484E-8A37-82A2A9EFD04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C8883E-6079-43EE-A0A3-3B0C9663A33B}" type="slidenum">
              <a:rPr lang="en-US" altLang="en-US" smtClean="0"/>
              <a:pPr/>
              <a:t>298</a:t>
            </a:fld>
            <a:endParaRPr lang="en-US" altLang="en-US"/>
          </a:p>
        </p:txBody>
      </p:sp>
      <p:sp>
        <p:nvSpPr>
          <p:cNvPr id="24" name="TextBox 23">
            <a:extLst>
              <a:ext uri="{FF2B5EF4-FFF2-40B4-BE49-F238E27FC236}">
                <a16:creationId xmlns:a16="http://schemas.microsoft.com/office/drawing/2014/main" id="{6BFFC743-1538-4D88-9861-CDB243ADCB96}"/>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5155992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a:extLst>
              <a:ext uri="{FF2B5EF4-FFF2-40B4-BE49-F238E27FC236}">
                <a16:creationId xmlns:a16="http://schemas.microsoft.com/office/drawing/2014/main" id="{A237E5F6-73FF-40AB-AABB-FA835FE01276}"/>
              </a:ext>
            </a:extLst>
          </p:cNvPr>
          <p:cNvSpPr>
            <a:spLocks noGrp="1"/>
          </p:cNvSpPr>
          <p:nvPr>
            <p:ph type="ctrTitle"/>
          </p:nvPr>
        </p:nvSpPr>
        <p:spPr/>
        <p:txBody>
          <a:bodyPr/>
          <a:lstStyle/>
          <a:p>
            <a:r>
              <a:rPr altLang="en-US">
                <a:solidFill>
                  <a:srgbClr val="000000"/>
                </a:solidFill>
              </a:rPr>
              <a:t>Team Management</a:t>
            </a:r>
            <a:br>
              <a:rPr altLang="en-US">
                <a:solidFill>
                  <a:srgbClr val="000000"/>
                </a:solidFill>
              </a:rPr>
            </a:br>
            <a:br>
              <a:rPr altLang="en-US" sz="2200">
                <a:solidFill>
                  <a:srgbClr val="000000"/>
                </a:solidFill>
              </a:rPr>
            </a:br>
            <a:r>
              <a:rPr altLang="en-US" sz="2200"/>
              <a:t>Tools &amp; Techniques / Soft Skills</a:t>
            </a:r>
            <a:endParaRPr altLang="en-US"/>
          </a:p>
        </p:txBody>
      </p:sp>
      <p:sp>
        <p:nvSpPr>
          <p:cNvPr id="640003" name="Content Placeholder 2">
            <a:extLst>
              <a:ext uri="{FF2B5EF4-FFF2-40B4-BE49-F238E27FC236}">
                <a16:creationId xmlns:a16="http://schemas.microsoft.com/office/drawing/2014/main" id="{8138D221-1A32-419C-9318-D71E995E3A56}"/>
              </a:ext>
            </a:extLst>
          </p:cNvPr>
          <p:cNvSpPr>
            <a:spLocks noGrp="1"/>
          </p:cNvSpPr>
          <p:nvPr>
            <p:ph type="subTitle" idx="1"/>
          </p:nvPr>
        </p:nvSpPr>
        <p:spPr/>
        <p:txBody>
          <a:bodyPr/>
          <a:lstStyle/>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Scaling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 Types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Stage</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Ground Rules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Mentoring and Coaching Styles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Learning &amp; Working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BART Analysis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Teams Self Assessment Chart</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Servant Leadership</a:t>
            </a:r>
            <a:endParaRPr lang="en-US" altLang="en-US" sz="2000"/>
          </a:p>
        </p:txBody>
      </p:sp>
      <p:sp>
        <p:nvSpPr>
          <p:cNvPr id="640004" name="Slide Number Placeholder 7">
            <a:extLst>
              <a:ext uri="{FF2B5EF4-FFF2-40B4-BE49-F238E27FC236}">
                <a16:creationId xmlns:a16="http://schemas.microsoft.com/office/drawing/2014/main" id="{ECFE8F73-53DC-409E-9BF3-2EF01F8AFC6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959C33-F530-4BB1-AFAD-877D64A85A06}" type="slidenum">
              <a:rPr lang="en-US" altLang="en-US" smtClean="0"/>
              <a:pPr/>
              <a:t>299</a:t>
            </a:fld>
            <a:endParaRPr lang="en-US" altLang="en-US"/>
          </a:p>
        </p:txBody>
      </p:sp>
    </p:spTree>
    <p:extLst>
      <p:ext uri="{BB962C8B-B14F-4D97-AF65-F5344CB8AC3E}">
        <p14:creationId xmlns:p14="http://schemas.microsoft.com/office/powerpoint/2010/main" val="330677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fontScale="90000"/>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a:xfrm>
            <a:off x="381000" y="838200"/>
            <a:ext cx="8229600" cy="5105400"/>
          </a:xfrm>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69" name="Content Placeholder 5">
            <a:extLst>
              <a:ext uri="{FF2B5EF4-FFF2-40B4-BE49-F238E27FC236}">
                <a16:creationId xmlns:a16="http://schemas.microsoft.com/office/drawing/2014/main" id="{CDE32523-BAAF-4D1C-8280-DFAAD98B84B6}"/>
              </a:ext>
            </a:extLst>
          </p:cNvPr>
          <p:cNvSpPr>
            <a:spLocks noGrp="1"/>
          </p:cNvSpPr>
          <p:nvPr>
            <p:ph sz="quarter" idx="13"/>
          </p:nvPr>
        </p:nvSpPr>
        <p:spPr/>
        <p:txBody>
          <a:bodyPr/>
          <a:lstStyle/>
          <a:p>
            <a:endParaRPr lang="en-US" altLang="en-US"/>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3</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972EB02D-EF0E-4A56-B58B-E5460758925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Constraints</a:t>
            </a:r>
          </a:p>
        </p:txBody>
      </p:sp>
      <p:sp>
        <p:nvSpPr>
          <p:cNvPr id="64515" name="AutoShape 2">
            <a:extLst>
              <a:ext uri="{FF2B5EF4-FFF2-40B4-BE49-F238E27FC236}">
                <a16:creationId xmlns:a16="http://schemas.microsoft.com/office/drawing/2014/main" id="{32BA0FC3-4971-4A1E-A155-7C81105F5EAA}"/>
              </a:ext>
            </a:extLst>
          </p:cNvPr>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grpSp>
        <p:nvGrpSpPr>
          <p:cNvPr id="64516" name="Group 3">
            <a:extLst>
              <a:ext uri="{FF2B5EF4-FFF2-40B4-BE49-F238E27FC236}">
                <a16:creationId xmlns:a16="http://schemas.microsoft.com/office/drawing/2014/main" id="{25278A67-6824-48F6-914F-1D7330F42870}"/>
              </a:ext>
            </a:extLst>
          </p:cNvPr>
          <p:cNvGrpSpPr>
            <a:grpSpLocks/>
          </p:cNvGrpSpPr>
          <p:nvPr/>
        </p:nvGrpSpPr>
        <p:grpSpPr bwMode="auto">
          <a:xfrm>
            <a:off x="4956175" y="1652588"/>
            <a:ext cx="1808163" cy="1241425"/>
            <a:chOff x="3122" y="1041"/>
            <a:chExt cx="1139" cy="782"/>
          </a:xfrm>
        </p:grpSpPr>
        <p:pic>
          <p:nvPicPr>
            <p:cNvPr id="64535" name="Picture 4">
              <a:extLst>
                <a:ext uri="{FF2B5EF4-FFF2-40B4-BE49-F238E27FC236}">
                  <a16:creationId xmlns:a16="http://schemas.microsoft.com/office/drawing/2014/main" id="{E62D755A-8D34-4118-B39A-3DE32678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6" name="Text Box 5">
              <a:extLst>
                <a:ext uri="{FF2B5EF4-FFF2-40B4-BE49-F238E27FC236}">
                  <a16:creationId xmlns:a16="http://schemas.microsoft.com/office/drawing/2014/main" id="{92D8B06E-8CE9-4C52-A374-F84381650924}"/>
                </a:ext>
              </a:extLst>
            </p:cNvPr>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Scope</a:t>
              </a:r>
            </a:p>
          </p:txBody>
        </p:sp>
      </p:grpSp>
      <p:grpSp>
        <p:nvGrpSpPr>
          <p:cNvPr id="64517" name="Group 6">
            <a:extLst>
              <a:ext uri="{FF2B5EF4-FFF2-40B4-BE49-F238E27FC236}">
                <a16:creationId xmlns:a16="http://schemas.microsoft.com/office/drawing/2014/main" id="{6CD99313-59C1-410C-94B9-CD98E6C98056}"/>
              </a:ext>
            </a:extLst>
          </p:cNvPr>
          <p:cNvGrpSpPr>
            <a:grpSpLocks/>
          </p:cNvGrpSpPr>
          <p:nvPr/>
        </p:nvGrpSpPr>
        <p:grpSpPr bwMode="auto">
          <a:xfrm>
            <a:off x="1841500" y="3627438"/>
            <a:ext cx="1095375" cy="1595437"/>
            <a:chOff x="1160" y="2285"/>
            <a:chExt cx="690" cy="1005"/>
          </a:xfrm>
        </p:grpSpPr>
        <p:pic>
          <p:nvPicPr>
            <p:cNvPr id="64533" name="Picture 7">
              <a:extLst>
                <a:ext uri="{FF2B5EF4-FFF2-40B4-BE49-F238E27FC236}">
                  <a16:creationId xmlns:a16="http://schemas.microsoft.com/office/drawing/2014/main" id="{1A912D7C-758D-46A8-83DB-04CB70A38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4" name="Text Box 8">
              <a:extLst>
                <a:ext uri="{FF2B5EF4-FFF2-40B4-BE49-F238E27FC236}">
                  <a16:creationId xmlns:a16="http://schemas.microsoft.com/office/drawing/2014/main" id="{908C0AFA-63C9-481D-9023-C8EDE8437D7C}"/>
                </a:ext>
              </a:extLst>
            </p:cNvPr>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Cost</a:t>
              </a:r>
            </a:p>
          </p:txBody>
        </p:sp>
      </p:grpSp>
      <p:grpSp>
        <p:nvGrpSpPr>
          <p:cNvPr id="64518" name="Group 9">
            <a:extLst>
              <a:ext uri="{FF2B5EF4-FFF2-40B4-BE49-F238E27FC236}">
                <a16:creationId xmlns:a16="http://schemas.microsoft.com/office/drawing/2014/main" id="{F2823110-1269-4AB7-B117-B8CD10B3AFE8}"/>
              </a:ext>
            </a:extLst>
          </p:cNvPr>
          <p:cNvGrpSpPr>
            <a:grpSpLocks/>
          </p:cNvGrpSpPr>
          <p:nvPr/>
        </p:nvGrpSpPr>
        <p:grpSpPr bwMode="auto">
          <a:xfrm>
            <a:off x="2444750" y="1620838"/>
            <a:ext cx="1728788" cy="1309687"/>
            <a:chOff x="1540" y="1021"/>
            <a:chExt cx="1089" cy="825"/>
          </a:xfrm>
        </p:grpSpPr>
        <p:pic>
          <p:nvPicPr>
            <p:cNvPr id="64531" name="Picture 10">
              <a:extLst>
                <a:ext uri="{FF2B5EF4-FFF2-40B4-BE49-F238E27FC236}">
                  <a16:creationId xmlns:a16="http://schemas.microsoft.com/office/drawing/2014/main" id="{2143CE24-A163-41E5-97C5-627318C9F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2" name="Text Box 11">
              <a:extLst>
                <a:ext uri="{FF2B5EF4-FFF2-40B4-BE49-F238E27FC236}">
                  <a16:creationId xmlns:a16="http://schemas.microsoft.com/office/drawing/2014/main" id="{5B6145CC-0FF1-40ED-8AAA-88650010A33E}"/>
                </a:ext>
              </a:extLst>
            </p:cNvPr>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Risk</a:t>
              </a:r>
            </a:p>
          </p:txBody>
        </p:sp>
      </p:grpSp>
      <p:grpSp>
        <p:nvGrpSpPr>
          <p:cNvPr id="64519" name="Group 12">
            <a:extLst>
              <a:ext uri="{FF2B5EF4-FFF2-40B4-BE49-F238E27FC236}">
                <a16:creationId xmlns:a16="http://schemas.microsoft.com/office/drawing/2014/main" id="{EBDC1B30-DBF6-49B6-AD95-E03826DD2D70}"/>
              </a:ext>
            </a:extLst>
          </p:cNvPr>
          <p:cNvGrpSpPr>
            <a:grpSpLocks/>
          </p:cNvGrpSpPr>
          <p:nvPr/>
        </p:nvGrpSpPr>
        <p:grpSpPr bwMode="auto">
          <a:xfrm>
            <a:off x="6132513" y="3103563"/>
            <a:ext cx="1382712" cy="2374900"/>
            <a:chOff x="3863" y="1955"/>
            <a:chExt cx="871" cy="1496"/>
          </a:xfrm>
        </p:grpSpPr>
        <p:pic>
          <p:nvPicPr>
            <p:cNvPr id="64529" name="Picture 13">
              <a:extLst>
                <a:ext uri="{FF2B5EF4-FFF2-40B4-BE49-F238E27FC236}">
                  <a16:creationId xmlns:a16="http://schemas.microsoft.com/office/drawing/2014/main" id="{C5FC4383-404A-4442-9860-6D2CCDDC74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0" name="Text Box 14">
              <a:extLst>
                <a:ext uri="{FF2B5EF4-FFF2-40B4-BE49-F238E27FC236}">
                  <a16:creationId xmlns:a16="http://schemas.microsoft.com/office/drawing/2014/main" id="{DD349F47-5D58-4B95-B1F0-604513EF91AE}"/>
                </a:ext>
              </a:extLst>
            </p:cNvPr>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Schedule</a:t>
              </a:r>
            </a:p>
          </p:txBody>
        </p:sp>
      </p:grpSp>
      <p:grpSp>
        <p:nvGrpSpPr>
          <p:cNvPr id="64520" name="Group 15">
            <a:extLst>
              <a:ext uri="{FF2B5EF4-FFF2-40B4-BE49-F238E27FC236}">
                <a16:creationId xmlns:a16="http://schemas.microsoft.com/office/drawing/2014/main" id="{E324F636-139A-45E5-9546-23A9E6480D63}"/>
              </a:ext>
            </a:extLst>
          </p:cNvPr>
          <p:cNvGrpSpPr>
            <a:grpSpLocks/>
          </p:cNvGrpSpPr>
          <p:nvPr/>
        </p:nvGrpSpPr>
        <p:grpSpPr bwMode="auto">
          <a:xfrm>
            <a:off x="3444875" y="5102225"/>
            <a:ext cx="2552700" cy="631825"/>
            <a:chOff x="2170" y="3214"/>
            <a:chExt cx="1608" cy="398"/>
          </a:xfrm>
        </p:grpSpPr>
        <p:pic>
          <p:nvPicPr>
            <p:cNvPr id="64527" name="Picture 16">
              <a:extLst>
                <a:ext uri="{FF2B5EF4-FFF2-40B4-BE49-F238E27FC236}">
                  <a16:creationId xmlns:a16="http://schemas.microsoft.com/office/drawing/2014/main" id="{E56D82CD-28B4-4BBC-B750-9F2F3B622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8" name="Text Box 17">
              <a:extLst>
                <a:ext uri="{FF2B5EF4-FFF2-40B4-BE49-F238E27FC236}">
                  <a16:creationId xmlns:a16="http://schemas.microsoft.com/office/drawing/2014/main" id="{B34D160B-F588-438D-871E-0B3AC67E01C0}"/>
                </a:ext>
              </a:extLst>
            </p:cNvPr>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Resource</a:t>
              </a:r>
            </a:p>
          </p:txBody>
        </p:sp>
      </p:grpSp>
      <p:grpSp>
        <p:nvGrpSpPr>
          <p:cNvPr id="64521" name="Group 18">
            <a:extLst>
              <a:ext uri="{FF2B5EF4-FFF2-40B4-BE49-F238E27FC236}">
                <a16:creationId xmlns:a16="http://schemas.microsoft.com/office/drawing/2014/main" id="{F79BAB7D-9E96-4546-BB9D-6C305A1FAFD1}"/>
              </a:ext>
            </a:extLst>
          </p:cNvPr>
          <p:cNvGrpSpPr>
            <a:grpSpLocks/>
          </p:cNvGrpSpPr>
          <p:nvPr/>
        </p:nvGrpSpPr>
        <p:grpSpPr bwMode="auto">
          <a:xfrm>
            <a:off x="2914650" y="3163888"/>
            <a:ext cx="3313113" cy="1174750"/>
            <a:chOff x="1836" y="1993"/>
            <a:chExt cx="2087" cy="740"/>
          </a:xfrm>
        </p:grpSpPr>
        <p:pic>
          <p:nvPicPr>
            <p:cNvPr id="64525" name="Picture 19">
              <a:extLst>
                <a:ext uri="{FF2B5EF4-FFF2-40B4-BE49-F238E27FC236}">
                  <a16:creationId xmlns:a16="http://schemas.microsoft.com/office/drawing/2014/main" id="{C6A10A0B-51FA-4763-938F-1C5D1B39CC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6" name="Text Box 20">
              <a:extLst>
                <a:ext uri="{FF2B5EF4-FFF2-40B4-BE49-F238E27FC236}">
                  <a16:creationId xmlns:a16="http://schemas.microsoft.com/office/drawing/2014/main" id="{0E1B5B0C-7E43-409C-8169-78C4A40D3780}"/>
                </a:ext>
              </a:extLst>
            </p:cNvPr>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and Product Quality</a:t>
              </a:r>
            </a:p>
          </p:txBody>
        </p:sp>
      </p:grpSp>
      <p:sp>
        <p:nvSpPr>
          <p:cNvPr id="16394" name="Title 23">
            <a:extLst>
              <a:ext uri="{FF2B5EF4-FFF2-40B4-BE49-F238E27FC236}">
                <a16:creationId xmlns:a16="http://schemas.microsoft.com/office/drawing/2014/main" id="{562E8FD4-E54C-4920-868B-503BDB9454AF}"/>
              </a:ext>
            </a:extLst>
          </p:cNvPr>
          <p:cNvSpPr>
            <a:spLocks noGrp="1"/>
          </p:cNvSpPr>
          <p:nvPr>
            <p:ph type="title"/>
          </p:nvPr>
        </p:nvSpPr>
        <p:spPr/>
        <p:txBody>
          <a:bodyPr>
            <a:normAutofit fontScale="90000"/>
          </a:bodyPr>
          <a:lstStyle/>
          <a:p>
            <a:pPr>
              <a:defRPr/>
            </a:pPr>
            <a:r>
              <a:t>Project Constraints</a:t>
            </a:r>
          </a:p>
        </p:txBody>
      </p:sp>
      <p:sp>
        <p:nvSpPr>
          <p:cNvPr id="64523" name="Content Placeholder 24">
            <a:extLst>
              <a:ext uri="{FF2B5EF4-FFF2-40B4-BE49-F238E27FC236}">
                <a16:creationId xmlns:a16="http://schemas.microsoft.com/office/drawing/2014/main" id="{9D7D54C1-4C54-4AB6-A2EC-FB9347604E6D}"/>
              </a:ext>
            </a:extLst>
          </p:cNvPr>
          <p:cNvSpPr>
            <a:spLocks noGrp="1"/>
          </p:cNvSpPr>
          <p:nvPr>
            <p:ph sz="quarter" idx="13"/>
          </p:nvPr>
        </p:nvSpPr>
        <p:spPr/>
        <p:txBody>
          <a:bodyPr/>
          <a:lstStyle/>
          <a:p>
            <a:r>
              <a:rPr lang="en-US" altLang="en-US"/>
              <a:t>Introduction / Project Management</a:t>
            </a:r>
          </a:p>
          <a:p>
            <a:endParaRPr lang="en-US" altLang="en-US"/>
          </a:p>
        </p:txBody>
      </p:sp>
      <p:sp>
        <p:nvSpPr>
          <p:cNvPr id="64524" name="Slide Number Placeholder 25">
            <a:extLst>
              <a:ext uri="{FF2B5EF4-FFF2-40B4-BE49-F238E27FC236}">
                <a16:creationId xmlns:a16="http://schemas.microsoft.com/office/drawing/2014/main" id="{1D771603-5864-442F-9357-37904F7912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DA8543-AA7E-4DB7-9453-D6D13EF6464F}" type="slidenum">
              <a:rPr lang="en-US" altLang="en-US" smtClean="0"/>
              <a:pPr/>
              <a:t>30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CEB7E0-EAD3-4373-86DD-8B67551C7098}"/>
              </a:ext>
            </a:extLst>
          </p:cNvPr>
          <p:cNvSpPr>
            <a:spLocks noGrp="1"/>
          </p:cNvSpPr>
          <p:nvPr>
            <p:ph type="title"/>
          </p:nvPr>
        </p:nvSpPr>
        <p:spPr/>
        <p:txBody>
          <a:bodyPr>
            <a:normAutofit fontScale="90000"/>
          </a:bodyPr>
          <a:lstStyle/>
          <a:p>
            <a:pPr>
              <a:defRPr/>
            </a:pPr>
            <a:r>
              <a:t>Agile Team</a:t>
            </a:r>
          </a:p>
        </p:txBody>
      </p:sp>
      <p:sp>
        <p:nvSpPr>
          <p:cNvPr id="7" name="Content Placeholder 6">
            <a:extLst>
              <a:ext uri="{FF2B5EF4-FFF2-40B4-BE49-F238E27FC236}">
                <a16:creationId xmlns:a16="http://schemas.microsoft.com/office/drawing/2014/main" id="{C334B7EC-3FAE-4D73-921B-E782A04E4E62}"/>
              </a:ext>
            </a:extLst>
          </p:cNvPr>
          <p:cNvSpPr>
            <a:spLocks noGrp="1"/>
          </p:cNvSpPr>
          <p:nvPr>
            <p:ph idx="1"/>
          </p:nvPr>
        </p:nvSpPr>
        <p:spPr>
          <a:xfrm>
            <a:off x="381000" y="838200"/>
            <a:ext cx="8229600" cy="5105400"/>
          </a:xfrm>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2052" name="Content Placeholder 7">
            <a:extLst>
              <a:ext uri="{FF2B5EF4-FFF2-40B4-BE49-F238E27FC236}">
                <a16:creationId xmlns:a16="http://schemas.microsoft.com/office/drawing/2014/main" id="{0E49A937-4A06-4450-B395-B9523232D90A}"/>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2053" name="Slide Number Placeholder 7">
            <a:extLst>
              <a:ext uri="{FF2B5EF4-FFF2-40B4-BE49-F238E27FC236}">
                <a16:creationId xmlns:a16="http://schemas.microsoft.com/office/drawing/2014/main" id="{0473DD07-A6E8-4A49-B12D-07A94455A54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6BEA710-7B9C-4DD0-AEB7-F4A9577378FB}" type="slidenum">
              <a:rPr lang="en-US" altLang="en-US" smtClean="0"/>
              <a:pPr/>
              <a:t>300</a:t>
            </a:fld>
            <a:endParaRPr lang="en-US" altLang="en-US"/>
          </a:p>
        </p:txBody>
      </p:sp>
    </p:spTree>
    <p:extLst>
      <p:ext uri="{BB962C8B-B14F-4D97-AF65-F5344CB8AC3E}">
        <p14:creationId xmlns:p14="http://schemas.microsoft.com/office/powerpoint/2010/main" val="91122541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C08299-462C-4FB8-B8E2-D1C03885EE2E}"/>
              </a:ext>
            </a:extLst>
          </p:cNvPr>
          <p:cNvSpPr>
            <a:spLocks noGrp="1"/>
          </p:cNvSpPr>
          <p:nvPr>
            <p:ph type="title"/>
          </p:nvPr>
        </p:nvSpPr>
        <p:spPr/>
        <p:txBody>
          <a:bodyPr>
            <a:normAutofit fontScale="90000"/>
          </a:bodyPr>
          <a:lstStyle/>
          <a:p>
            <a:pPr>
              <a:defRPr/>
            </a:pPr>
            <a:r>
              <a:t>Agile Team Scaling</a:t>
            </a:r>
          </a:p>
        </p:txBody>
      </p:sp>
      <p:sp>
        <p:nvSpPr>
          <p:cNvPr id="7" name="Content Placeholder 6">
            <a:extLst>
              <a:ext uri="{FF2B5EF4-FFF2-40B4-BE49-F238E27FC236}">
                <a16:creationId xmlns:a16="http://schemas.microsoft.com/office/drawing/2014/main" id="{766AD8BB-9AD3-48AC-A954-6BFBF85E0360}"/>
              </a:ext>
            </a:extLst>
          </p:cNvPr>
          <p:cNvSpPr>
            <a:spLocks noGrp="1"/>
          </p:cNvSpPr>
          <p:nvPr>
            <p:ph idx="1"/>
          </p:nvPr>
        </p:nvSpPr>
        <p:spPr>
          <a:xfrm>
            <a:off x="381000" y="838200"/>
            <a:ext cx="8229600" cy="5105400"/>
          </a:xfrm>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4100" name="Content Placeholder 7">
            <a:extLst>
              <a:ext uri="{FF2B5EF4-FFF2-40B4-BE49-F238E27FC236}">
                <a16:creationId xmlns:a16="http://schemas.microsoft.com/office/drawing/2014/main" id="{CB0F2A65-F061-4366-B61C-10F75A16DF5A}"/>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4101" name="Slide Number Placeholder 7">
            <a:extLst>
              <a:ext uri="{FF2B5EF4-FFF2-40B4-BE49-F238E27FC236}">
                <a16:creationId xmlns:a16="http://schemas.microsoft.com/office/drawing/2014/main" id="{845145F8-FFAB-4BF9-A100-53AC0BB96E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FDBC49-DE29-40DB-B097-BE2D6ECE782D}" type="slidenum">
              <a:rPr lang="en-US" altLang="en-US" smtClean="0"/>
              <a:pPr/>
              <a:t>301</a:t>
            </a:fld>
            <a:endParaRPr lang="en-US" altLang="en-US"/>
          </a:p>
        </p:txBody>
      </p:sp>
    </p:spTree>
    <p:extLst>
      <p:ext uri="{BB962C8B-B14F-4D97-AF65-F5344CB8AC3E}">
        <p14:creationId xmlns:p14="http://schemas.microsoft.com/office/powerpoint/2010/main" val="40323110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E25C97-006E-4E37-8B43-4AB0A3FB9462}"/>
              </a:ext>
            </a:extLst>
          </p:cNvPr>
          <p:cNvSpPr>
            <a:spLocks noGrp="1"/>
          </p:cNvSpPr>
          <p:nvPr>
            <p:ph type="title"/>
          </p:nvPr>
        </p:nvSpPr>
        <p:spPr/>
        <p:txBody>
          <a:bodyPr>
            <a:normAutofit fontScale="90000"/>
          </a:bodyPr>
          <a:lstStyle/>
          <a:p>
            <a:pPr>
              <a:defRPr/>
            </a:pPr>
            <a:r>
              <a:t>Agile Team Scaling</a:t>
            </a:r>
          </a:p>
        </p:txBody>
      </p:sp>
      <p:sp>
        <p:nvSpPr>
          <p:cNvPr id="646147" name="Content Placeholder 7">
            <a:extLst>
              <a:ext uri="{FF2B5EF4-FFF2-40B4-BE49-F238E27FC236}">
                <a16:creationId xmlns:a16="http://schemas.microsoft.com/office/drawing/2014/main" id="{0ABBA38D-E75F-43B9-961D-E28CBD81E6E8}"/>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6148" name="Slide Number Placeholder 7">
            <a:extLst>
              <a:ext uri="{FF2B5EF4-FFF2-40B4-BE49-F238E27FC236}">
                <a16:creationId xmlns:a16="http://schemas.microsoft.com/office/drawing/2014/main" id="{0591C742-12C9-4D02-A37F-5829DC22E9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BE6028-C36B-4EB6-AA60-937DE3D35A71}" type="slidenum">
              <a:rPr lang="en-US" altLang="en-US" smtClean="0"/>
              <a:pPr/>
              <a:t>302</a:t>
            </a:fld>
            <a:endParaRPr lang="en-US" altLang="en-US"/>
          </a:p>
        </p:txBody>
      </p:sp>
      <p:pic>
        <p:nvPicPr>
          <p:cNvPr id="646149" name="Picture 2" descr="Cohn scrumofscrums452.png">
            <a:extLst>
              <a:ext uri="{FF2B5EF4-FFF2-40B4-BE49-F238E27FC236}">
                <a16:creationId xmlns:a16="http://schemas.microsoft.com/office/drawing/2014/main" id="{6A7C4F35-1746-43A8-B35A-00A9CCD4B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337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2599C-E9EF-42BD-A6CF-C61377A37682}"/>
              </a:ext>
            </a:extLst>
          </p:cNvPr>
          <p:cNvSpPr>
            <a:spLocks noGrp="1"/>
          </p:cNvSpPr>
          <p:nvPr>
            <p:ph type="title"/>
          </p:nvPr>
        </p:nvSpPr>
        <p:spPr/>
        <p:txBody>
          <a:bodyPr>
            <a:normAutofit fontScale="90000"/>
          </a:bodyPr>
          <a:lstStyle/>
          <a:p>
            <a:pPr>
              <a:defRPr/>
            </a:pPr>
            <a:r>
              <a:t>Type of Teams</a:t>
            </a:r>
          </a:p>
        </p:txBody>
      </p:sp>
      <p:graphicFrame>
        <p:nvGraphicFramePr>
          <p:cNvPr id="9" name="Content Placeholder 8">
            <a:extLst>
              <a:ext uri="{FF2B5EF4-FFF2-40B4-BE49-F238E27FC236}">
                <a16:creationId xmlns:a16="http://schemas.microsoft.com/office/drawing/2014/main" id="{F0174C1B-8C3A-4F09-A4A9-C6D25DF8639A}"/>
              </a:ext>
            </a:extLst>
          </p:cNvPr>
          <p:cNvGraphicFramePr>
            <a:graphicFrameLocks noGrp="1"/>
          </p:cNvGraphicFramePr>
          <p:nvPr>
            <p:ph idx="1"/>
          </p:nvPr>
        </p:nvGraphicFramePr>
        <p:xfrm>
          <a:off x="609600" y="1219200"/>
          <a:ext cx="7772400" cy="4511675"/>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81760">
                  <a:extLst>
                    <a:ext uri="{9D8B030D-6E8A-4147-A177-3AD203B41FA5}">
                      <a16:colId xmlns:a16="http://schemas.microsoft.com/office/drawing/2014/main" val="20002"/>
                    </a:ext>
                  </a:extLst>
                </a:gridCol>
                <a:gridCol w="1468120">
                  <a:extLst>
                    <a:ext uri="{9D8B030D-6E8A-4147-A177-3AD203B41FA5}">
                      <a16:colId xmlns:a16="http://schemas.microsoft.com/office/drawing/2014/main" val="20003"/>
                    </a:ext>
                  </a:extLst>
                </a:gridCol>
                <a:gridCol w="1468120">
                  <a:extLst>
                    <a:ext uri="{9D8B030D-6E8A-4147-A177-3AD203B41FA5}">
                      <a16:colId xmlns:a16="http://schemas.microsoft.com/office/drawing/2014/main" val="20004"/>
                    </a:ext>
                  </a:extLst>
                </a:gridCol>
              </a:tblGrid>
              <a:tr h="914438">
                <a:tc>
                  <a:txBody>
                    <a:bodyPr/>
                    <a:lstStyle/>
                    <a:p>
                      <a:pPr algn="l"/>
                      <a:endParaRPr lang="en-US" sz="1800" b="1" dirty="0">
                        <a:solidFill>
                          <a:schemeClr val="tx1"/>
                        </a:solidFill>
                      </a:endParaRPr>
                    </a:p>
                  </a:txBody>
                  <a:tcPr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Self-organizing team</a:t>
                      </a:r>
                    </a:p>
                  </a:txBody>
                  <a:tcPr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T="45722" marB="45722"/>
                </a:tc>
                <a:extLst>
                  <a:ext uri="{0D108BD9-81ED-4DB2-BD59-A6C34878D82A}">
                    <a16:rowId xmlns:a16="http://schemas.microsoft.com/office/drawing/2014/main" val="10000"/>
                  </a:ext>
                </a:extLst>
              </a:tr>
              <a:tr h="914438">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1"/>
                  </a:ext>
                </a:extLst>
              </a:tr>
              <a:tr h="830390">
                <a:tc>
                  <a:txBody>
                    <a:bodyPr/>
                    <a:lstStyle/>
                    <a:p>
                      <a:pPr algn="l"/>
                      <a:r>
                        <a:rPr lang="en-US" sz="1800" b="1" dirty="0">
                          <a:solidFill>
                            <a:schemeClr val="tx1"/>
                          </a:solidFill>
                        </a:rPr>
                        <a:t>Designing the team and its context</a:t>
                      </a: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2"/>
                  </a:ext>
                </a:extLst>
              </a:tr>
              <a:tr h="1022019">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3"/>
                  </a:ext>
                </a:extLst>
              </a:tr>
              <a:tr h="83039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4"/>
                  </a:ext>
                </a:extLst>
              </a:tr>
            </a:tbl>
          </a:graphicData>
        </a:graphic>
      </p:graphicFrame>
      <p:sp>
        <p:nvSpPr>
          <p:cNvPr id="648233" name="Content Placeholder 7">
            <a:extLst>
              <a:ext uri="{FF2B5EF4-FFF2-40B4-BE49-F238E27FC236}">
                <a16:creationId xmlns:a16="http://schemas.microsoft.com/office/drawing/2014/main" id="{7AAE31BB-1785-4B81-8748-9996DC9354C1}"/>
              </a:ext>
            </a:extLst>
          </p:cNvPr>
          <p:cNvSpPr>
            <a:spLocks noGrp="1"/>
          </p:cNvSpPr>
          <p:nvPr>
            <p:ph sz="quarter" idx="13"/>
          </p:nvPr>
        </p:nvSpPr>
        <p:spPr/>
        <p:txBody>
          <a:bodyPr/>
          <a:lstStyle/>
          <a:p>
            <a:r>
              <a:rPr lang="en-US" altLang="en-US"/>
              <a:t>Tools &amp; Techniques / Soft Skills</a:t>
            </a:r>
          </a:p>
          <a:p>
            <a:endParaRPr lang="en-US" altLang="en-US"/>
          </a:p>
        </p:txBody>
      </p:sp>
      <p:sp>
        <p:nvSpPr>
          <p:cNvPr id="648234" name="Slide Number Placeholder 6">
            <a:extLst>
              <a:ext uri="{FF2B5EF4-FFF2-40B4-BE49-F238E27FC236}">
                <a16:creationId xmlns:a16="http://schemas.microsoft.com/office/drawing/2014/main" id="{AD265B1F-6F35-400A-A19D-9F56EBD4E06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D9C26F-7DC6-42A6-86F7-1004CF71F06B}" type="slidenum">
              <a:rPr lang="en-US" altLang="en-US" smtClean="0"/>
              <a:pPr/>
              <a:t>303</a:t>
            </a:fld>
            <a:endParaRPr lang="en-US" altLang="en-US"/>
          </a:p>
        </p:txBody>
      </p:sp>
    </p:spTree>
    <p:extLst>
      <p:ext uri="{BB962C8B-B14F-4D97-AF65-F5344CB8AC3E}">
        <p14:creationId xmlns:p14="http://schemas.microsoft.com/office/powerpoint/2010/main" val="242985870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0456-FEC3-4AEF-B0A7-4E9F0B7A3D1C}"/>
              </a:ext>
            </a:extLst>
          </p:cNvPr>
          <p:cNvSpPr>
            <a:spLocks noGrp="1"/>
          </p:cNvSpPr>
          <p:nvPr>
            <p:ph type="title"/>
          </p:nvPr>
        </p:nvSpPr>
        <p:spPr/>
        <p:txBody>
          <a:bodyPr>
            <a:normAutofit fontScale="90000"/>
          </a:bodyPr>
          <a:lstStyle/>
          <a:p>
            <a:pPr>
              <a:defRPr/>
            </a:pPr>
            <a:r>
              <a:t>5 Stages of Team Development </a:t>
            </a:r>
          </a:p>
        </p:txBody>
      </p:sp>
      <p:sp>
        <p:nvSpPr>
          <p:cNvPr id="650243" name="Content Placeholder 2">
            <a:extLst>
              <a:ext uri="{FF2B5EF4-FFF2-40B4-BE49-F238E27FC236}">
                <a16:creationId xmlns:a16="http://schemas.microsoft.com/office/drawing/2014/main" id="{28264154-F269-449F-92CF-0DE13027154E}"/>
              </a:ext>
            </a:extLst>
          </p:cNvPr>
          <p:cNvSpPr>
            <a:spLocks noGrp="1"/>
          </p:cNvSpPr>
          <p:nvPr>
            <p:ph idx="1"/>
          </p:nvPr>
        </p:nvSpPr>
        <p:spPr>
          <a:xfrm>
            <a:off x="381000" y="838200"/>
            <a:ext cx="8229600" cy="5105400"/>
          </a:xfrm>
        </p:spPr>
        <p:txBody>
          <a:bodyPr/>
          <a:lstStyle/>
          <a:p>
            <a:r>
              <a:rPr lang="en-US" altLang="en-US"/>
              <a:t>Forming</a:t>
            </a:r>
          </a:p>
          <a:p>
            <a:r>
              <a:rPr lang="en-US" altLang="en-US"/>
              <a:t>Storming</a:t>
            </a:r>
          </a:p>
          <a:p>
            <a:r>
              <a:rPr lang="en-US" altLang="en-US"/>
              <a:t>Norming</a:t>
            </a:r>
          </a:p>
          <a:p>
            <a:r>
              <a:rPr lang="en-US" altLang="en-US"/>
              <a:t>Performing</a:t>
            </a:r>
          </a:p>
          <a:p>
            <a:r>
              <a:rPr lang="en-US" altLang="en-US"/>
              <a:t>Adjourning</a:t>
            </a:r>
          </a:p>
        </p:txBody>
      </p:sp>
      <p:sp>
        <p:nvSpPr>
          <p:cNvPr id="650244" name="Content Placeholder 3">
            <a:extLst>
              <a:ext uri="{FF2B5EF4-FFF2-40B4-BE49-F238E27FC236}">
                <a16:creationId xmlns:a16="http://schemas.microsoft.com/office/drawing/2014/main" id="{4836480A-7959-410C-B593-863478C0754C}"/>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0245" name="Slide Number Placeholder 6">
            <a:extLst>
              <a:ext uri="{FF2B5EF4-FFF2-40B4-BE49-F238E27FC236}">
                <a16:creationId xmlns:a16="http://schemas.microsoft.com/office/drawing/2014/main" id="{0D15CADB-A268-4C09-BC48-2D7789F2A3C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488453-26FD-457C-BAC9-0D4362192677}" type="slidenum">
              <a:rPr lang="en-US" altLang="en-US" smtClean="0"/>
              <a:pPr/>
              <a:t>304</a:t>
            </a:fld>
            <a:endParaRPr lang="en-US" altLang="en-US"/>
          </a:p>
        </p:txBody>
      </p:sp>
    </p:spTree>
    <p:extLst>
      <p:ext uri="{BB962C8B-B14F-4D97-AF65-F5344CB8AC3E}">
        <p14:creationId xmlns:p14="http://schemas.microsoft.com/office/powerpoint/2010/main" val="24145140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617C-40B4-467E-B7C9-CDF530029008}"/>
              </a:ext>
            </a:extLst>
          </p:cNvPr>
          <p:cNvSpPr>
            <a:spLocks noGrp="1"/>
          </p:cNvSpPr>
          <p:nvPr>
            <p:ph type="title"/>
          </p:nvPr>
        </p:nvSpPr>
        <p:spPr/>
        <p:txBody>
          <a:bodyPr>
            <a:normAutofit fontScale="90000"/>
          </a:bodyPr>
          <a:lstStyle/>
          <a:p>
            <a:pPr>
              <a:defRPr/>
            </a:pPr>
            <a:r>
              <a:t>Ground Rules</a:t>
            </a:r>
          </a:p>
        </p:txBody>
      </p:sp>
      <p:sp>
        <p:nvSpPr>
          <p:cNvPr id="652291" name="Content Placeholder 2">
            <a:extLst>
              <a:ext uri="{FF2B5EF4-FFF2-40B4-BE49-F238E27FC236}">
                <a16:creationId xmlns:a16="http://schemas.microsoft.com/office/drawing/2014/main" id="{EE266A77-F020-4B26-A093-D38CC662F454}"/>
              </a:ext>
            </a:extLst>
          </p:cNvPr>
          <p:cNvSpPr>
            <a:spLocks noGrp="1"/>
          </p:cNvSpPr>
          <p:nvPr>
            <p:ph idx="1"/>
          </p:nvPr>
        </p:nvSpPr>
        <p:spPr>
          <a:xfrm>
            <a:off x="381000" y="838200"/>
            <a:ext cx="8229600" cy="5105400"/>
          </a:xfrm>
        </p:spPr>
        <p:txBody>
          <a:bodyPr/>
          <a:lstStyle/>
          <a:p>
            <a:r>
              <a:rPr lang="en-US" altLang="en-US"/>
              <a:t>Layout ground rules which helps in team building, keeping the team intact as a whole, no partiality to anyone. Do not encourage heroic attitude. Team as a unit rise and fall not individual.</a:t>
            </a:r>
          </a:p>
        </p:txBody>
      </p:sp>
      <p:sp>
        <p:nvSpPr>
          <p:cNvPr id="652292" name="Content Placeholder 3">
            <a:extLst>
              <a:ext uri="{FF2B5EF4-FFF2-40B4-BE49-F238E27FC236}">
                <a16:creationId xmlns:a16="http://schemas.microsoft.com/office/drawing/2014/main" id="{980810AA-D0C6-4269-BACE-ECAE40B36275}"/>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2293" name="Slide Number Placeholder 6">
            <a:extLst>
              <a:ext uri="{FF2B5EF4-FFF2-40B4-BE49-F238E27FC236}">
                <a16:creationId xmlns:a16="http://schemas.microsoft.com/office/drawing/2014/main" id="{A3E4AB1E-9D9A-4C3B-9C6E-F76A8E9E09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BC1BCB-DA08-44DB-964D-0BEBCD88487B}" type="slidenum">
              <a:rPr lang="en-US" altLang="en-US" smtClean="0"/>
              <a:pPr/>
              <a:t>305</a:t>
            </a:fld>
            <a:endParaRPr lang="en-US" altLang="en-US"/>
          </a:p>
        </p:txBody>
      </p:sp>
    </p:spTree>
    <p:extLst>
      <p:ext uri="{BB962C8B-B14F-4D97-AF65-F5344CB8AC3E}">
        <p14:creationId xmlns:p14="http://schemas.microsoft.com/office/powerpoint/2010/main" val="6470101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5D2E-3F84-4DBA-89F6-DF7DC44CDB5A}"/>
              </a:ext>
            </a:extLst>
          </p:cNvPr>
          <p:cNvSpPr>
            <a:spLocks noGrp="1"/>
          </p:cNvSpPr>
          <p:nvPr>
            <p:ph type="title"/>
          </p:nvPr>
        </p:nvSpPr>
        <p:spPr/>
        <p:txBody>
          <a:bodyPr>
            <a:normAutofit fontScale="90000"/>
          </a:bodyPr>
          <a:lstStyle/>
          <a:p>
            <a:pPr>
              <a:defRPr/>
            </a:pPr>
            <a:r>
              <a:t>Mentoring &amp; Coaching Style</a:t>
            </a:r>
          </a:p>
        </p:txBody>
      </p:sp>
      <p:sp>
        <p:nvSpPr>
          <p:cNvPr id="654339" name="Content Placeholder 2">
            <a:extLst>
              <a:ext uri="{FF2B5EF4-FFF2-40B4-BE49-F238E27FC236}">
                <a16:creationId xmlns:a16="http://schemas.microsoft.com/office/drawing/2014/main" id="{1912B108-4014-4066-8E10-6C454FD075D2}"/>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AFFE14E-CDED-49C6-BFE8-6E81255F449B}"/>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Skills</a:t>
            </a:r>
          </a:p>
        </p:txBody>
      </p:sp>
      <p:sp>
        <p:nvSpPr>
          <p:cNvPr id="7" name="Up Arrow 6">
            <a:extLst>
              <a:ext uri="{FF2B5EF4-FFF2-40B4-BE49-F238E27FC236}">
                <a16:creationId xmlns:a16="http://schemas.microsoft.com/office/drawing/2014/main" id="{DD38DEC6-FC4E-46D4-BAFE-EC9A91CDD3D6}"/>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Willingness</a:t>
            </a:r>
          </a:p>
        </p:txBody>
      </p:sp>
      <p:cxnSp>
        <p:nvCxnSpPr>
          <p:cNvPr id="9" name="Straight Connector 8">
            <a:extLst>
              <a:ext uri="{FF2B5EF4-FFF2-40B4-BE49-F238E27FC236}">
                <a16:creationId xmlns:a16="http://schemas.microsoft.com/office/drawing/2014/main" id="{5D80E0B4-5A09-4475-815D-B39778844022}"/>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97AB54-5AAB-4A23-8338-479D1062F439}"/>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4344" name="TextBox 13">
            <a:extLst>
              <a:ext uri="{FF2B5EF4-FFF2-40B4-BE49-F238E27FC236}">
                <a16:creationId xmlns:a16="http://schemas.microsoft.com/office/drawing/2014/main" id="{F56662D1-788A-4381-9060-4894CE4E4BB3}"/>
              </a:ext>
            </a:extLst>
          </p:cNvPr>
          <p:cNvSpPr txBox="1">
            <a:spLocks noChangeArrowheads="1"/>
          </p:cNvSpPr>
          <p:nvPr/>
        </p:nvSpPr>
        <p:spPr bwMode="auto">
          <a:xfrm>
            <a:off x="1981200" y="4724400"/>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Direct and Supervise</a:t>
            </a:r>
          </a:p>
        </p:txBody>
      </p:sp>
      <p:sp>
        <p:nvSpPr>
          <p:cNvPr id="654345" name="TextBox 14">
            <a:extLst>
              <a:ext uri="{FF2B5EF4-FFF2-40B4-BE49-F238E27FC236}">
                <a16:creationId xmlns:a16="http://schemas.microsoft.com/office/drawing/2014/main" id="{CCA3AA12-90B0-4724-A56B-B0D85D6F8003}"/>
              </a:ext>
            </a:extLst>
          </p:cNvPr>
          <p:cNvSpPr txBox="1">
            <a:spLocks noChangeArrowheads="1"/>
          </p:cNvSpPr>
          <p:nvPr/>
        </p:nvSpPr>
        <p:spPr bwMode="auto">
          <a:xfrm>
            <a:off x="2214563" y="3048000"/>
            <a:ext cx="159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Guide, Coach</a:t>
            </a:r>
          </a:p>
        </p:txBody>
      </p:sp>
      <p:sp>
        <p:nvSpPr>
          <p:cNvPr id="654346" name="TextBox 15">
            <a:extLst>
              <a:ext uri="{FF2B5EF4-FFF2-40B4-BE49-F238E27FC236}">
                <a16:creationId xmlns:a16="http://schemas.microsoft.com/office/drawing/2014/main" id="{D11F0B38-C1BE-4B33-9748-03E70F9F7AAD}"/>
              </a:ext>
            </a:extLst>
          </p:cNvPr>
          <p:cNvSpPr txBox="1">
            <a:spLocks noChangeArrowheads="1"/>
          </p:cNvSpPr>
          <p:nvPr/>
        </p:nvSpPr>
        <p:spPr bwMode="auto">
          <a:xfrm>
            <a:off x="4495800" y="3124200"/>
            <a:ext cx="221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Delegate, Empower</a:t>
            </a:r>
          </a:p>
        </p:txBody>
      </p:sp>
      <p:sp>
        <p:nvSpPr>
          <p:cNvPr id="654347" name="TextBox 16">
            <a:extLst>
              <a:ext uri="{FF2B5EF4-FFF2-40B4-BE49-F238E27FC236}">
                <a16:creationId xmlns:a16="http://schemas.microsoft.com/office/drawing/2014/main" id="{65D96723-4567-44B8-BA6C-97CC0CF5E57B}"/>
              </a:ext>
            </a:extLst>
          </p:cNvPr>
          <p:cNvSpPr txBox="1">
            <a:spLocks noChangeArrowheads="1"/>
          </p:cNvSpPr>
          <p:nvPr/>
        </p:nvSpPr>
        <p:spPr bwMode="auto">
          <a:xfrm>
            <a:off x="4587875" y="4800600"/>
            <a:ext cx="173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Engage, Excite</a:t>
            </a:r>
          </a:p>
        </p:txBody>
      </p:sp>
      <p:sp>
        <p:nvSpPr>
          <p:cNvPr id="654348" name="TextBox 17">
            <a:extLst>
              <a:ext uri="{FF2B5EF4-FFF2-40B4-BE49-F238E27FC236}">
                <a16:creationId xmlns:a16="http://schemas.microsoft.com/office/drawing/2014/main" id="{B7F398A5-1EDD-48B3-8D35-A9A6FEB1470A}"/>
              </a:ext>
            </a:extLst>
          </p:cNvPr>
          <p:cNvSpPr txBox="1">
            <a:spLocks noChangeArrowheads="1"/>
          </p:cNvSpPr>
          <p:nvPr/>
        </p:nvSpPr>
        <p:spPr bwMode="auto">
          <a:xfrm>
            <a:off x="381000" y="990600"/>
            <a:ext cx="8523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Agile coaching is 40% doing and 60% being</a:t>
            </a:r>
          </a:p>
          <a:p>
            <a:pPr eaLnBrk="1" hangingPunct="1">
              <a:spcBef>
                <a:spcPct val="0"/>
              </a:spcBef>
              <a:buClr>
                <a:srgbClr val="000000"/>
              </a:buClr>
            </a:pPr>
            <a:r>
              <a:rPr lang="en-US" altLang="en-US" sz="1800">
                <a:latin typeface="Arial" panose="020B0604020202020204" pitchFamily="34" charset="0"/>
              </a:rPr>
              <a:t>At the start of iteration or release team level coaching takes high importance</a:t>
            </a:r>
          </a:p>
          <a:p>
            <a:pPr eaLnBrk="1" hangingPunct="1">
              <a:spcBef>
                <a:spcPct val="0"/>
              </a:spcBef>
              <a:buClr>
                <a:srgbClr val="000000"/>
              </a:buClr>
            </a:pPr>
            <a:r>
              <a:rPr lang="en-US" altLang="en-US" sz="1800">
                <a:latin typeface="Arial" panose="020B0604020202020204" pitchFamily="34" charset="0"/>
              </a:rPr>
              <a:t>In between the sprint or release individual level coaching takes high importance</a:t>
            </a:r>
          </a:p>
        </p:txBody>
      </p:sp>
      <p:sp>
        <p:nvSpPr>
          <p:cNvPr id="654349" name="Slide Number Placeholder 14">
            <a:extLst>
              <a:ext uri="{FF2B5EF4-FFF2-40B4-BE49-F238E27FC236}">
                <a16:creationId xmlns:a16="http://schemas.microsoft.com/office/drawing/2014/main" id="{B24C550F-CE4D-4CF5-8CCB-8F8B2BB7ED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F65348-C656-433D-B2BB-EDBBCD180350}" type="slidenum">
              <a:rPr lang="en-US" altLang="en-US" smtClean="0"/>
              <a:pPr/>
              <a:t>306</a:t>
            </a:fld>
            <a:endParaRPr lang="en-US" altLang="en-US"/>
          </a:p>
        </p:txBody>
      </p:sp>
    </p:spTree>
    <p:extLst>
      <p:ext uri="{BB962C8B-B14F-4D97-AF65-F5344CB8AC3E}">
        <p14:creationId xmlns:p14="http://schemas.microsoft.com/office/powerpoint/2010/main" val="23511284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BFE9-D780-4FB7-8392-7316F7F48A6F}"/>
              </a:ext>
            </a:extLst>
          </p:cNvPr>
          <p:cNvSpPr>
            <a:spLocks noGrp="1"/>
          </p:cNvSpPr>
          <p:nvPr>
            <p:ph type="title"/>
          </p:nvPr>
        </p:nvSpPr>
        <p:spPr/>
        <p:txBody>
          <a:bodyPr>
            <a:normAutofit fontScale="90000"/>
          </a:bodyPr>
          <a:lstStyle/>
          <a:p>
            <a:pPr>
              <a:defRPr/>
            </a:pPr>
            <a:r>
              <a:t>Learning &amp; Working</a:t>
            </a:r>
          </a:p>
        </p:txBody>
      </p:sp>
      <p:sp>
        <p:nvSpPr>
          <p:cNvPr id="656387" name="Content Placeholder 2">
            <a:extLst>
              <a:ext uri="{FF2B5EF4-FFF2-40B4-BE49-F238E27FC236}">
                <a16:creationId xmlns:a16="http://schemas.microsoft.com/office/drawing/2014/main" id="{3F7C1AC3-3E80-460A-A467-DAB827840C57}"/>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CA0EBA6-C763-4439-9B3F-0E31A8021416}"/>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Knowledge Possessed</a:t>
            </a:r>
          </a:p>
        </p:txBody>
      </p:sp>
      <p:sp>
        <p:nvSpPr>
          <p:cNvPr id="7" name="Up Arrow 6">
            <a:extLst>
              <a:ext uri="{FF2B5EF4-FFF2-40B4-BE49-F238E27FC236}">
                <a16:creationId xmlns:a16="http://schemas.microsoft.com/office/drawing/2014/main" id="{3E6358AD-074F-41A8-8E3B-0AA2C1B7ED11}"/>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Awareness</a:t>
            </a:r>
          </a:p>
        </p:txBody>
      </p:sp>
      <p:cxnSp>
        <p:nvCxnSpPr>
          <p:cNvPr id="9" name="Straight Connector 8">
            <a:extLst>
              <a:ext uri="{FF2B5EF4-FFF2-40B4-BE49-F238E27FC236}">
                <a16:creationId xmlns:a16="http://schemas.microsoft.com/office/drawing/2014/main" id="{E7608740-311D-4FF1-B748-FA277817CD10}"/>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BC2DB1-C160-47A0-B70E-2CF6EA0BF68B}"/>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6392" name="TextBox 13">
            <a:extLst>
              <a:ext uri="{FF2B5EF4-FFF2-40B4-BE49-F238E27FC236}">
                <a16:creationId xmlns:a16="http://schemas.microsoft.com/office/drawing/2014/main" id="{207C7C89-54AA-4EAD-B423-EA1E03C998D2}"/>
              </a:ext>
            </a:extLst>
          </p:cNvPr>
          <p:cNvSpPr txBox="1">
            <a:spLocks noChangeArrowheads="1"/>
          </p:cNvSpPr>
          <p:nvPr/>
        </p:nvSpPr>
        <p:spPr bwMode="auto">
          <a:xfrm>
            <a:off x="1981200" y="47244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6393" name="TextBox 14">
            <a:extLst>
              <a:ext uri="{FF2B5EF4-FFF2-40B4-BE49-F238E27FC236}">
                <a16:creationId xmlns:a16="http://schemas.microsoft.com/office/drawing/2014/main" id="{494AFF29-4F58-4655-98F4-32FA8F0780B2}"/>
              </a:ext>
            </a:extLst>
          </p:cNvPr>
          <p:cNvSpPr txBox="1">
            <a:spLocks noChangeArrowheads="1"/>
          </p:cNvSpPr>
          <p:nvPr/>
        </p:nvSpPr>
        <p:spPr bwMode="auto">
          <a:xfrm>
            <a:off x="2057400" y="30480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6394" name="TextBox 15">
            <a:extLst>
              <a:ext uri="{FF2B5EF4-FFF2-40B4-BE49-F238E27FC236}">
                <a16:creationId xmlns:a16="http://schemas.microsoft.com/office/drawing/2014/main" id="{BF737314-0863-4097-BC10-E82EF8A3B699}"/>
              </a:ext>
            </a:extLst>
          </p:cNvPr>
          <p:cNvSpPr txBox="1">
            <a:spLocks noChangeArrowheads="1"/>
          </p:cNvSpPr>
          <p:nvPr/>
        </p:nvSpPr>
        <p:spPr bwMode="auto">
          <a:xfrm>
            <a:off x="4495800" y="3124200"/>
            <a:ext cx="145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6395" name="TextBox 16">
            <a:extLst>
              <a:ext uri="{FF2B5EF4-FFF2-40B4-BE49-F238E27FC236}">
                <a16:creationId xmlns:a16="http://schemas.microsoft.com/office/drawing/2014/main" id="{FDA4FF34-FF51-4B4F-9BF2-A9CA32BFDB57}"/>
              </a:ext>
            </a:extLst>
          </p:cNvPr>
          <p:cNvSpPr txBox="1">
            <a:spLocks noChangeArrowheads="1"/>
          </p:cNvSpPr>
          <p:nvPr/>
        </p:nvSpPr>
        <p:spPr bwMode="auto">
          <a:xfrm>
            <a:off x="4587875" y="4800600"/>
            <a:ext cx="1608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6396" name="TextBox 17">
            <a:extLst>
              <a:ext uri="{FF2B5EF4-FFF2-40B4-BE49-F238E27FC236}">
                <a16:creationId xmlns:a16="http://schemas.microsoft.com/office/drawing/2014/main" id="{B1FF2FB2-4E6C-41D2-B437-D637E56AE915}"/>
              </a:ext>
            </a:extLst>
          </p:cNvPr>
          <p:cNvSpPr txBox="1">
            <a:spLocks noChangeArrowheads="1"/>
          </p:cNvSpPr>
          <p:nvPr/>
        </p:nvSpPr>
        <p:spPr bwMode="auto">
          <a:xfrm>
            <a:off x="381000" y="990600"/>
            <a:ext cx="8193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600">
                <a:latin typeface="Arial" panose="020B0604020202020204" pitchFamily="34" charset="0"/>
              </a:rPr>
              <a:t>You can coach, guide, teach only to a good student</a:t>
            </a:r>
          </a:p>
          <a:p>
            <a:pPr eaLnBrk="1" hangingPunct="1">
              <a:spcBef>
                <a:spcPct val="0"/>
              </a:spcBef>
              <a:buClr>
                <a:srgbClr val="000000"/>
              </a:buClr>
            </a:pPr>
            <a:r>
              <a:rPr lang="en-US" altLang="en-US" sz="1600">
                <a:latin typeface="Arial" panose="020B0604020202020204" pitchFamily="34" charset="0"/>
              </a:rPr>
              <a:t>You can guide and inspire only to Hanumanji Kind person</a:t>
            </a:r>
          </a:p>
          <a:p>
            <a:pPr eaLnBrk="1" hangingPunct="1">
              <a:spcBef>
                <a:spcPct val="0"/>
              </a:spcBef>
              <a:buClr>
                <a:srgbClr val="000000"/>
              </a:buClr>
            </a:pPr>
            <a:r>
              <a:rPr lang="en-US" altLang="en-US" sz="1600">
                <a:latin typeface="Arial" panose="020B0604020202020204" pitchFamily="34" charset="0"/>
              </a:rPr>
              <a:t>Vishnu kind are leader, you need to give them vision and they can manage everything</a:t>
            </a:r>
          </a:p>
        </p:txBody>
      </p:sp>
      <p:sp>
        <p:nvSpPr>
          <p:cNvPr id="19" name="Rounded Rectangular Callout 18">
            <a:extLst>
              <a:ext uri="{FF2B5EF4-FFF2-40B4-BE49-F238E27FC236}">
                <a16:creationId xmlns:a16="http://schemas.microsoft.com/office/drawing/2014/main" id="{174A4AAE-558F-433D-A863-F8955A75C4A0}"/>
              </a:ext>
            </a:extLst>
          </p:cNvPr>
          <p:cNvSpPr/>
          <p:nvPr/>
        </p:nvSpPr>
        <p:spPr>
          <a:xfrm>
            <a:off x="6781800" y="4191000"/>
            <a:ext cx="1905000" cy="990600"/>
          </a:xfrm>
          <a:prstGeom prst="wedgeRoundRectCallout">
            <a:avLst>
              <a:gd name="adj1" fmla="val -90917"/>
              <a:gd name="adj2" fmla="val 514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solidFill>
                  <a:schemeClr val="tx1"/>
                </a:solidFill>
              </a:rPr>
              <a:t>Hanumanji</a:t>
            </a:r>
            <a:r>
              <a:rPr lang="en-US" dirty="0">
                <a:solidFill>
                  <a:schemeClr val="tx1"/>
                </a:solidFill>
              </a:rPr>
              <a:t> Kind, </a:t>
            </a:r>
          </a:p>
          <a:p>
            <a:pPr algn="ctr" eaLnBrk="1" hangingPunct="1">
              <a:buClr>
                <a:srgbClr val="000000"/>
              </a:buClr>
              <a:buSzPct val="100000"/>
              <a:buFont typeface="Times New Roman" pitchFamily="18" charset="0"/>
              <a:buNone/>
              <a:defRPr/>
            </a:pPr>
            <a:r>
              <a:rPr lang="en-US" dirty="0">
                <a:solidFill>
                  <a:schemeClr val="tx1"/>
                </a:solidFill>
              </a:rPr>
              <a:t>Remind them their strengths</a:t>
            </a:r>
          </a:p>
        </p:txBody>
      </p:sp>
      <p:sp>
        <p:nvSpPr>
          <p:cNvPr id="20" name="Rounded Rectangular Callout 19">
            <a:extLst>
              <a:ext uri="{FF2B5EF4-FFF2-40B4-BE49-F238E27FC236}">
                <a16:creationId xmlns:a16="http://schemas.microsoft.com/office/drawing/2014/main" id="{9A3589A1-27F1-4494-9B1E-C7FFF0F26653}"/>
              </a:ext>
            </a:extLst>
          </p:cNvPr>
          <p:cNvSpPr/>
          <p:nvPr/>
        </p:nvSpPr>
        <p:spPr>
          <a:xfrm>
            <a:off x="152400" y="4724400"/>
            <a:ext cx="1600200" cy="8382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Ignorant,</a:t>
            </a:r>
          </a:p>
          <a:p>
            <a:pPr algn="ctr" eaLnBrk="1" hangingPunct="1">
              <a:buClr>
                <a:srgbClr val="000000"/>
              </a:buClr>
              <a:buSzPct val="100000"/>
              <a:buFont typeface="Times New Roman" pitchFamily="18" charset="0"/>
              <a:buNone/>
              <a:defRPr/>
            </a:pPr>
            <a:r>
              <a:rPr lang="en-US" dirty="0">
                <a:solidFill>
                  <a:schemeClr val="tx1"/>
                </a:solidFill>
              </a:rPr>
              <a:t>Common Person</a:t>
            </a:r>
          </a:p>
        </p:txBody>
      </p:sp>
      <p:sp>
        <p:nvSpPr>
          <p:cNvPr id="21" name="Rounded Rectangle 20">
            <a:extLst>
              <a:ext uri="{FF2B5EF4-FFF2-40B4-BE49-F238E27FC236}">
                <a16:creationId xmlns:a16="http://schemas.microsoft.com/office/drawing/2014/main" id="{91EC8510-91F1-46FA-87E0-0A5AE9A3AECD}"/>
              </a:ext>
            </a:extLst>
          </p:cNvPr>
          <p:cNvSpPr/>
          <p:nvPr/>
        </p:nvSpPr>
        <p:spPr>
          <a:xfrm>
            <a:off x="2057400" y="2133600"/>
            <a:ext cx="4572000" cy="1905000"/>
          </a:xfrm>
          <a:prstGeom prst="roundRect">
            <a:avLst/>
          </a:prstGeom>
          <a:solidFill>
            <a:schemeClr val="accent1">
              <a:alpha val="33000"/>
            </a:schemeClr>
          </a:solidFill>
          <a:ln>
            <a:solidFill>
              <a:schemeClr val="tx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Smartness</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2" name="Rounded Rectangle 21">
            <a:extLst>
              <a:ext uri="{FF2B5EF4-FFF2-40B4-BE49-F238E27FC236}">
                <a16:creationId xmlns:a16="http://schemas.microsoft.com/office/drawing/2014/main" id="{7B55E67D-8287-4CE8-976F-1551C67C8654}"/>
              </a:ext>
            </a:extLst>
          </p:cNvPr>
          <p:cNvSpPr/>
          <p:nvPr/>
        </p:nvSpPr>
        <p:spPr>
          <a:xfrm>
            <a:off x="4343400" y="2133600"/>
            <a:ext cx="2133600" cy="3505200"/>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b="1" dirty="0">
                <a:solidFill>
                  <a:schemeClr val="tx1"/>
                </a:solidFill>
              </a:rPr>
              <a:t>Intelligent</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3" name="Rounded Rectangular Callout 22">
            <a:extLst>
              <a:ext uri="{FF2B5EF4-FFF2-40B4-BE49-F238E27FC236}">
                <a16:creationId xmlns:a16="http://schemas.microsoft.com/office/drawing/2014/main" id="{39DB8C0E-13E1-458C-92A3-78B533F1C474}"/>
              </a:ext>
            </a:extLst>
          </p:cNvPr>
          <p:cNvSpPr/>
          <p:nvPr/>
        </p:nvSpPr>
        <p:spPr>
          <a:xfrm>
            <a:off x="304800" y="2667000"/>
            <a:ext cx="1524000" cy="6858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Good Student</a:t>
            </a:r>
          </a:p>
        </p:txBody>
      </p:sp>
      <p:sp>
        <p:nvSpPr>
          <p:cNvPr id="24" name="Rounded Rectangular Callout 23">
            <a:extLst>
              <a:ext uri="{FF2B5EF4-FFF2-40B4-BE49-F238E27FC236}">
                <a16:creationId xmlns:a16="http://schemas.microsoft.com/office/drawing/2014/main" id="{6B8C5E33-8EFD-436E-8AAF-ED260F91A6FC}"/>
              </a:ext>
            </a:extLst>
          </p:cNvPr>
          <p:cNvSpPr/>
          <p:nvPr/>
        </p:nvSpPr>
        <p:spPr>
          <a:xfrm>
            <a:off x="6858000" y="1981200"/>
            <a:ext cx="1905000" cy="990600"/>
          </a:xfrm>
          <a:prstGeom prst="wedgeRoundRectCallout">
            <a:avLst>
              <a:gd name="adj1" fmla="val -123390"/>
              <a:gd name="adj2" fmla="val 883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Vishnu Kind,</a:t>
            </a:r>
          </a:p>
          <a:p>
            <a:pPr algn="ctr" eaLnBrk="1" hangingPunct="1">
              <a:buClr>
                <a:srgbClr val="000000"/>
              </a:buClr>
              <a:buSzPct val="100000"/>
              <a:buFont typeface="Times New Roman" pitchFamily="18" charset="0"/>
              <a:buNone/>
              <a:defRPr/>
            </a:pPr>
            <a:r>
              <a:rPr lang="en-US" dirty="0">
                <a:solidFill>
                  <a:schemeClr val="tx1"/>
                </a:solidFill>
              </a:rPr>
              <a:t>He can work and get things done</a:t>
            </a:r>
          </a:p>
        </p:txBody>
      </p:sp>
      <p:sp>
        <p:nvSpPr>
          <p:cNvPr id="656403" name="TextBox 24">
            <a:extLst>
              <a:ext uri="{FF2B5EF4-FFF2-40B4-BE49-F238E27FC236}">
                <a16:creationId xmlns:a16="http://schemas.microsoft.com/office/drawing/2014/main" id="{5605CE88-50C0-4319-83CA-CEC5548D65D6}"/>
              </a:ext>
            </a:extLst>
          </p:cNvPr>
          <p:cNvSpPr txBox="1">
            <a:spLocks noChangeArrowheads="1"/>
          </p:cNvSpPr>
          <p:nvPr/>
        </p:nvSpPr>
        <p:spPr bwMode="auto">
          <a:xfrm>
            <a:off x="7010400" y="838200"/>
            <a:ext cx="2078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hari.thapliyal@vedavit</a:t>
            </a:r>
          </a:p>
        </p:txBody>
      </p:sp>
      <p:sp>
        <p:nvSpPr>
          <p:cNvPr id="656404" name="Slide Number Placeholder 24">
            <a:extLst>
              <a:ext uri="{FF2B5EF4-FFF2-40B4-BE49-F238E27FC236}">
                <a16:creationId xmlns:a16="http://schemas.microsoft.com/office/drawing/2014/main" id="{CCA32AEE-C884-47AA-9554-157C5CA5F8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7BC62-6CB9-4047-9AED-FB27F4F39425}" type="slidenum">
              <a:rPr lang="en-US" altLang="en-US" smtClean="0"/>
              <a:pPr/>
              <a:t>307</a:t>
            </a:fld>
            <a:endParaRPr lang="en-US" altLang="en-US"/>
          </a:p>
        </p:txBody>
      </p:sp>
    </p:spTree>
    <p:extLst>
      <p:ext uri="{BB962C8B-B14F-4D97-AF65-F5344CB8AC3E}">
        <p14:creationId xmlns:p14="http://schemas.microsoft.com/office/powerpoint/2010/main" val="32318971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1">
            <a:extLst>
              <a:ext uri="{FF2B5EF4-FFF2-40B4-BE49-F238E27FC236}">
                <a16:creationId xmlns:a16="http://schemas.microsoft.com/office/drawing/2014/main" id="{D19D38C5-B158-4E04-9F63-692E5EC25197}"/>
              </a:ext>
            </a:extLst>
          </p:cNvPr>
          <p:cNvSpPr>
            <a:spLocks noGrp="1"/>
          </p:cNvSpPr>
          <p:nvPr>
            <p:ph type="title"/>
          </p:nvPr>
        </p:nvSpPr>
        <p:spPr/>
        <p:txBody>
          <a:bodyPr/>
          <a:lstStyle/>
          <a:p>
            <a:r>
              <a:rPr altLang="en-US" sz="3200"/>
              <a:t>BART Analysis</a:t>
            </a:r>
          </a:p>
        </p:txBody>
      </p:sp>
      <p:sp>
        <p:nvSpPr>
          <p:cNvPr id="3" name="Content Placeholder 2">
            <a:extLst>
              <a:ext uri="{FF2B5EF4-FFF2-40B4-BE49-F238E27FC236}">
                <a16:creationId xmlns:a16="http://schemas.microsoft.com/office/drawing/2014/main" id="{D14EED58-7043-4B5F-9E85-D067EA28941D}"/>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Boundary, Authority, Role and Task (BART)</a:t>
            </a:r>
          </a:p>
          <a:p>
            <a:pPr>
              <a:buFont typeface="Arial" charset="0"/>
              <a:buChar char="•"/>
              <a:defRPr/>
            </a:pPr>
            <a:r>
              <a:rPr lang="en-US" dirty="0"/>
              <a:t>When people assemble to do work, clear definitions of Role, Task and Authority are essential.</a:t>
            </a:r>
          </a:p>
          <a:p>
            <a:pPr>
              <a:buFont typeface="Arial" charset="0"/>
              <a:buChar char="•"/>
              <a:defRPr/>
            </a:pPr>
            <a:r>
              <a:rPr lang="en-US" dirty="0"/>
              <a:t>Unclear definitions of these items leads to all sorts of waste.</a:t>
            </a:r>
          </a:p>
          <a:p>
            <a:pPr>
              <a:buFont typeface="Arial" charset="0"/>
              <a:buChar char="•"/>
              <a:defRPr/>
            </a:pPr>
            <a:r>
              <a:rPr lang="en-US" dirty="0"/>
              <a:t>Scrum’s very clear Roles and associated Tasks and Authority are a big part of what makes actually Scrum ‘tick’.</a:t>
            </a:r>
          </a:p>
          <a:p>
            <a:pPr>
              <a:buFont typeface="Arial" charset="0"/>
              <a:buChar char="•"/>
              <a:defRPr/>
            </a:pPr>
            <a:r>
              <a:rPr lang="en-US" dirty="0"/>
              <a:t>A Boundaries ‘collection’ is an attribute of the Role, Task and Authority ‘objects’. Boundaries can come in many forms, including: boundaries of time, boundaries in terms of access to resources, etc.</a:t>
            </a:r>
          </a:p>
        </p:txBody>
      </p:sp>
      <p:sp>
        <p:nvSpPr>
          <p:cNvPr id="658436" name="Content Placeholder 3">
            <a:extLst>
              <a:ext uri="{FF2B5EF4-FFF2-40B4-BE49-F238E27FC236}">
                <a16:creationId xmlns:a16="http://schemas.microsoft.com/office/drawing/2014/main" id="{5B64C27E-8446-4FCA-9C7F-53C0E63C4C83}"/>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8437" name="Slide Number Placeholder 6">
            <a:extLst>
              <a:ext uri="{FF2B5EF4-FFF2-40B4-BE49-F238E27FC236}">
                <a16:creationId xmlns:a16="http://schemas.microsoft.com/office/drawing/2014/main" id="{EB110AE3-7802-47FB-A935-DD811E170E2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098C77-B5AD-49EE-8226-CB7D5CF0B011}" type="slidenum">
              <a:rPr lang="en-US" altLang="en-US" smtClean="0"/>
              <a:pPr/>
              <a:t>308</a:t>
            </a:fld>
            <a:endParaRPr lang="en-US" altLang="en-US"/>
          </a:p>
        </p:txBody>
      </p:sp>
    </p:spTree>
    <p:extLst>
      <p:ext uri="{BB962C8B-B14F-4D97-AF65-F5344CB8AC3E}">
        <p14:creationId xmlns:p14="http://schemas.microsoft.com/office/powerpoint/2010/main" val="38393830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FE93-074A-4044-BE6A-8DA184CBFA0E}"/>
              </a:ext>
            </a:extLst>
          </p:cNvPr>
          <p:cNvSpPr>
            <a:spLocks noGrp="1"/>
          </p:cNvSpPr>
          <p:nvPr>
            <p:ph type="title"/>
          </p:nvPr>
        </p:nvSpPr>
        <p:spPr/>
        <p:txBody>
          <a:bodyPr>
            <a:normAutofit fontScale="90000"/>
          </a:bodyPr>
          <a:lstStyle/>
          <a:p>
            <a:pPr>
              <a:defRPr/>
            </a:pPr>
            <a:r>
              <a:t>Team Self-Assessment Chart</a:t>
            </a:r>
          </a:p>
        </p:txBody>
      </p:sp>
      <p:sp>
        <p:nvSpPr>
          <p:cNvPr id="660483" name="Content Placeholder 8">
            <a:extLst>
              <a:ext uri="{FF2B5EF4-FFF2-40B4-BE49-F238E27FC236}">
                <a16:creationId xmlns:a16="http://schemas.microsoft.com/office/drawing/2014/main" id="{810D4534-A554-4498-87AC-F026D7BF04BE}"/>
              </a:ext>
            </a:extLst>
          </p:cNvPr>
          <p:cNvSpPr>
            <a:spLocks noGrp="1"/>
          </p:cNvSpPr>
          <p:nvPr>
            <p:ph sz="quarter" idx="13"/>
          </p:nvPr>
        </p:nvSpPr>
        <p:spPr/>
        <p:txBody>
          <a:bodyPr/>
          <a:lstStyle/>
          <a:p>
            <a:r>
              <a:rPr lang="en-US" altLang="en-US"/>
              <a:t>when people assemble to do work</a:t>
            </a:r>
          </a:p>
        </p:txBody>
      </p:sp>
      <p:graphicFrame>
        <p:nvGraphicFramePr>
          <p:cNvPr id="11" name="Content Placeholder 10">
            <a:extLst>
              <a:ext uri="{FF2B5EF4-FFF2-40B4-BE49-F238E27FC236}">
                <a16:creationId xmlns:a16="http://schemas.microsoft.com/office/drawing/2014/main" id="{8B5FB7CD-792D-426B-A7F5-9758E0A612DC}"/>
              </a:ext>
            </a:extLst>
          </p:cNvPr>
          <p:cNvGraphicFramePr>
            <a:graphicFrameLocks noGrp="1"/>
          </p:cNvGraphicFramePr>
          <p:nvPr>
            <p:ph idx="1"/>
          </p:nvPr>
        </p:nvGraphicFramePr>
        <p:xfrm>
          <a:off x="914400" y="1336040"/>
          <a:ext cx="7696199" cy="2828487"/>
        </p:xfrm>
        <a:graphic>
          <a:graphicData uri="http://schemas.openxmlformats.org/drawingml/2006/table">
            <a:tbl>
              <a:tblPr>
                <a:tableStyleId>{69CF1AB2-1976-4502-BF36-3FF5EA218861}</a:tableStyleId>
              </a:tblPr>
              <a:tblGrid>
                <a:gridCol w="533400">
                  <a:extLst>
                    <a:ext uri="{9D8B030D-6E8A-4147-A177-3AD203B41FA5}">
                      <a16:colId xmlns:a16="http://schemas.microsoft.com/office/drawing/2014/main" val="20000"/>
                    </a:ext>
                  </a:extLst>
                </a:gridCol>
                <a:gridCol w="1976230">
                  <a:extLst>
                    <a:ext uri="{9D8B030D-6E8A-4147-A177-3AD203B41FA5}">
                      <a16:colId xmlns:a16="http://schemas.microsoft.com/office/drawing/2014/main" val="20001"/>
                    </a:ext>
                  </a:extLst>
                </a:gridCol>
                <a:gridCol w="190997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752599">
                  <a:extLst>
                    <a:ext uri="{9D8B030D-6E8A-4147-A177-3AD203B41FA5}">
                      <a16:colId xmlns:a16="http://schemas.microsoft.com/office/drawing/2014/main" val="20004"/>
                    </a:ext>
                  </a:extLst>
                </a:gridCol>
              </a:tblGrid>
              <a:tr h="648189">
                <a:tc rowSpan="5">
                  <a:txBody>
                    <a:bodyPr/>
                    <a:lstStyle/>
                    <a:p>
                      <a:pPr algn="ctr"/>
                      <a:r>
                        <a:rPr lang="en-US" sz="2800" dirty="0"/>
                        <a:t>Performance</a:t>
                      </a:r>
                    </a:p>
                  </a:txBody>
                  <a:tcPr vert="vert">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Above Standard</a:t>
                      </a:r>
                    </a:p>
                    <a:p>
                      <a:endParaRPr lang="en-US" b="1" dirty="0"/>
                    </a:p>
                  </a:txBody>
                  <a:tcPr>
                    <a:solidFill>
                      <a:srgbClr val="0070C0"/>
                    </a:solidFill>
                  </a:tcPr>
                </a:tc>
                <a:tc>
                  <a:txBody>
                    <a:bodyPr/>
                    <a:lstStyle/>
                    <a:p>
                      <a:pPr algn="ctr"/>
                      <a:endParaRPr lang="en-US" dirty="0"/>
                    </a:p>
                  </a:txBody>
                  <a:tcPr>
                    <a:noFill/>
                  </a:tcPr>
                </a:tc>
                <a:tc>
                  <a:txBody>
                    <a:bodyPr/>
                    <a:lstStyle/>
                    <a:p>
                      <a:pPr algn="ctr"/>
                      <a:endParaRPr lang="en-US" dirty="0"/>
                    </a:p>
                  </a:txBody>
                  <a:tcPr>
                    <a:noFill/>
                  </a:tcPr>
                </a:tc>
                <a:tc>
                  <a:txBody>
                    <a:bodyPr/>
                    <a:lstStyle/>
                    <a:p>
                      <a:pPr algn="ctr"/>
                      <a:r>
                        <a:rPr lang="en-US" dirty="0"/>
                        <a:t>Ieration4</a:t>
                      </a:r>
                    </a:p>
                  </a:txBody>
                  <a:tcPr>
                    <a:noFill/>
                  </a:tcPr>
                </a:tc>
                <a:extLst>
                  <a:ext uri="{0D108BD9-81ED-4DB2-BD59-A6C34878D82A}">
                    <a16:rowId xmlns:a16="http://schemas.microsoft.com/office/drawing/2014/main" val="10000"/>
                  </a:ext>
                </a:extLst>
              </a:tr>
              <a:tr h="648189">
                <a:tc vMerge="1">
                  <a:txBody>
                    <a:bodyPr/>
                    <a:lstStyle/>
                    <a:p>
                      <a:endParaRPr lang="en-US" dirty="0"/>
                    </a:p>
                  </a:txBody>
                  <a:tcPr/>
                </a:tc>
                <a:tc>
                  <a:txBody>
                    <a:bodyPr/>
                    <a:lstStyle/>
                    <a:p>
                      <a:r>
                        <a:rPr lang="en-US" b="1" dirty="0"/>
                        <a:t>At Standard</a:t>
                      </a:r>
                    </a:p>
                  </a:txBody>
                  <a:tcPr>
                    <a:solidFill>
                      <a:srgbClr val="0070C0"/>
                    </a:solidFill>
                  </a:tcPr>
                </a:tc>
                <a:tc>
                  <a:txBody>
                    <a:bodyPr/>
                    <a:lstStyle/>
                    <a:p>
                      <a:pPr algn="ctr"/>
                      <a:r>
                        <a:rPr lang="en-US" dirty="0"/>
                        <a:t>Iteration2</a:t>
                      </a:r>
                    </a:p>
                  </a:txBody>
                  <a:tcPr>
                    <a:noFill/>
                  </a:tcPr>
                </a:tc>
                <a:tc>
                  <a:txBody>
                    <a:bodyPr/>
                    <a:lstStyle/>
                    <a:p>
                      <a:pPr algn="ctr"/>
                      <a:r>
                        <a:rPr lang="en-US" dirty="0"/>
                        <a:t>Iteration3</a:t>
                      </a:r>
                    </a:p>
                    <a:p>
                      <a:pPr algn="ctr"/>
                      <a:r>
                        <a:rPr lang="en-US" dirty="0"/>
                        <a:t>Iteration5</a:t>
                      </a:r>
                    </a:p>
                  </a:txBody>
                  <a:tcPr>
                    <a:noFill/>
                  </a:tcPr>
                </a:tc>
                <a:tc>
                  <a:txBody>
                    <a:bodyPr/>
                    <a:lstStyle/>
                    <a:p>
                      <a:pPr algn="ctr"/>
                      <a:r>
                        <a:rPr lang="en-US" dirty="0"/>
                        <a:t>Iteration6</a:t>
                      </a:r>
                    </a:p>
                  </a:txBody>
                  <a:tcPr>
                    <a:noFill/>
                  </a:tcPr>
                </a:tc>
                <a:extLst>
                  <a:ext uri="{0D108BD9-81ED-4DB2-BD59-A6C34878D82A}">
                    <a16:rowId xmlns:a16="http://schemas.microsoft.com/office/drawing/2014/main" val="10001"/>
                  </a:ext>
                </a:extLst>
              </a:tr>
              <a:tr h="648189">
                <a:tc vMerge="1">
                  <a:txBody>
                    <a:bodyPr/>
                    <a:lstStyle/>
                    <a:p>
                      <a:endParaRPr lang="en-US" dirty="0"/>
                    </a:p>
                  </a:txBody>
                  <a:tcPr/>
                </a:tc>
                <a:tc>
                  <a:txBody>
                    <a:bodyPr/>
                    <a:lstStyle/>
                    <a:p>
                      <a:r>
                        <a:rPr lang="en-US" b="1" dirty="0"/>
                        <a:t>Below Standard</a:t>
                      </a:r>
                    </a:p>
                  </a:txBody>
                  <a:tcPr>
                    <a:solidFill>
                      <a:srgbClr val="0070C0"/>
                    </a:solidFill>
                  </a:tcPr>
                </a:tc>
                <a:tc>
                  <a:txBody>
                    <a:bodyPr/>
                    <a:lstStyle/>
                    <a:p>
                      <a:pPr algn="ctr"/>
                      <a:r>
                        <a:rPr lang="en-US" dirty="0"/>
                        <a:t>Iteration1</a:t>
                      </a:r>
                    </a:p>
                  </a:txBody>
                  <a:tcPr>
                    <a:noFill/>
                  </a:tcPr>
                </a:tc>
                <a:tc>
                  <a:txBody>
                    <a:bodyPr/>
                    <a:lstStyle/>
                    <a:p>
                      <a:pPr algn="ctr"/>
                      <a:endParaRPr lang="en-US" dirty="0"/>
                    </a:p>
                  </a:txBody>
                  <a:tcPr>
                    <a:noFill/>
                  </a:tcPr>
                </a:tc>
                <a:tc>
                  <a:txBody>
                    <a:bodyPr/>
                    <a:lstStyle/>
                    <a:p>
                      <a:pPr algn="ctr"/>
                      <a:endParaRPr lang="en-US" dirty="0"/>
                    </a:p>
                  </a:txBody>
                  <a:tcPr>
                    <a:noFill/>
                  </a:tcPr>
                </a:tc>
                <a:extLst>
                  <a:ext uri="{0D108BD9-81ED-4DB2-BD59-A6C34878D82A}">
                    <a16:rowId xmlns:a16="http://schemas.microsoft.com/office/drawing/2014/main" val="10002"/>
                  </a:ext>
                </a:extLst>
              </a:tr>
              <a:tr h="300793">
                <a:tc vMerge="1">
                  <a:txBody>
                    <a:bodyPr/>
                    <a:lstStyle/>
                    <a:p>
                      <a:endParaRPr lang="en-US"/>
                    </a:p>
                  </a:txBody>
                  <a:tcPr/>
                </a:tc>
                <a:tc>
                  <a:txBody>
                    <a:bodyPr/>
                    <a:lstStyle/>
                    <a:p>
                      <a:endParaRPr lang="en-US"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Below Standard</a:t>
                      </a:r>
                    </a:p>
                  </a:txBody>
                  <a:tcPr>
                    <a:solidFill>
                      <a:srgbClr val="0070C0"/>
                    </a:solidFill>
                  </a:tcPr>
                </a:tc>
                <a:tc>
                  <a:txBody>
                    <a:bodyPr/>
                    <a:lstStyle/>
                    <a:p>
                      <a:pPr algn="ctr"/>
                      <a:r>
                        <a:rPr lang="en-US" b="1" dirty="0"/>
                        <a:t>At Standard</a:t>
                      </a:r>
                    </a:p>
                  </a:txBody>
                  <a:tcPr>
                    <a:solidFill>
                      <a:srgbClr val="0070C0"/>
                    </a:solidFill>
                  </a:tcPr>
                </a:tc>
                <a:tc>
                  <a:txBody>
                    <a:bodyPr/>
                    <a:lstStyle/>
                    <a:p>
                      <a:pPr algn="ctr"/>
                      <a:r>
                        <a:rPr lang="en-US" b="1" dirty="0"/>
                        <a:t>Above Standard</a:t>
                      </a:r>
                    </a:p>
                  </a:txBody>
                  <a:tcPr>
                    <a:solidFill>
                      <a:srgbClr val="0070C0"/>
                    </a:solidFill>
                  </a:tcPr>
                </a:tc>
                <a:extLst>
                  <a:ext uri="{0D108BD9-81ED-4DB2-BD59-A6C34878D82A}">
                    <a16:rowId xmlns:a16="http://schemas.microsoft.com/office/drawing/2014/main" val="10003"/>
                  </a:ext>
                </a:extLst>
              </a:tr>
              <a:tr h="508579">
                <a:tc vMerge="1">
                  <a:txBody>
                    <a:bodyPr/>
                    <a:lstStyle/>
                    <a:p>
                      <a:endParaRPr lang="en-US" dirty="0"/>
                    </a:p>
                  </a:txBody>
                  <a:tcPr/>
                </a:tc>
                <a:tc gridSpan="4">
                  <a:txBody>
                    <a:bodyPr/>
                    <a:lstStyle/>
                    <a:p>
                      <a:pPr algn="ctr"/>
                      <a:r>
                        <a:rPr lang="en-US" sz="2800" dirty="0"/>
                        <a:t>Behavior</a:t>
                      </a:r>
                    </a:p>
                  </a:txBody>
                  <a:tcPr>
                    <a:solidFill>
                      <a:schemeClr val="tx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sp>
        <p:nvSpPr>
          <p:cNvPr id="660485" name="Slide Number Placeholder 6">
            <a:extLst>
              <a:ext uri="{FF2B5EF4-FFF2-40B4-BE49-F238E27FC236}">
                <a16:creationId xmlns:a16="http://schemas.microsoft.com/office/drawing/2014/main" id="{01438F26-D96A-41DD-B34B-12359E12B1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AB86DA-DDA3-48A7-8A14-8F59B64F9DD5}" type="slidenum">
              <a:rPr lang="en-US" altLang="en-US" smtClean="0"/>
              <a:pPr/>
              <a:t>309</a:t>
            </a:fld>
            <a:endParaRPr lang="en-US" altLang="en-US"/>
          </a:p>
        </p:txBody>
      </p:sp>
    </p:spTree>
    <p:extLst>
      <p:ext uri="{BB962C8B-B14F-4D97-AF65-F5344CB8AC3E}">
        <p14:creationId xmlns:p14="http://schemas.microsoft.com/office/powerpoint/2010/main" val="1089373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
            <a:extLst>
              <a:ext uri="{FF2B5EF4-FFF2-40B4-BE49-F238E27FC236}">
                <a16:creationId xmlns:a16="http://schemas.microsoft.com/office/drawing/2014/main" id="{00A5A94C-7F6E-4E39-980D-61D875728FC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a:t>
            </a:r>
          </a:p>
        </p:txBody>
      </p:sp>
      <p:sp>
        <p:nvSpPr>
          <p:cNvPr id="66563" name="Text Box 2">
            <a:extLst>
              <a:ext uri="{FF2B5EF4-FFF2-40B4-BE49-F238E27FC236}">
                <a16:creationId xmlns:a16="http://schemas.microsoft.com/office/drawing/2014/main" id="{E141CED5-A05E-44AD-A100-418A713997C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19460" name="Title 3">
            <a:extLst>
              <a:ext uri="{FF2B5EF4-FFF2-40B4-BE49-F238E27FC236}">
                <a16:creationId xmlns:a16="http://schemas.microsoft.com/office/drawing/2014/main" id="{5A85BBA3-F956-42BA-A108-4F4A1E06D9EB}"/>
              </a:ext>
            </a:extLst>
          </p:cNvPr>
          <p:cNvSpPr>
            <a:spLocks noGrp="1"/>
          </p:cNvSpPr>
          <p:nvPr>
            <p:ph type="title"/>
          </p:nvPr>
        </p:nvSpPr>
        <p:spPr/>
        <p:txBody>
          <a:bodyPr>
            <a:normAutofit fontScale="90000"/>
          </a:bodyPr>
          <a:lstStyle/>
          <a:p>
            <a:pPr>
              <a:defRPr/>
            </a:pPr>
            <a:r>
              <a:t>Project Management?</a:t>
            </a:r>
          </a:p>
        </p:txBody>
      </p:sp>
      <p:sp>
        <p:nvSpPr>
          <p:cNvPr id="66565" name="Content Placeholder 4">
            <a:extLst>
              <a:ext uri="{FF2B5EF4-FFF2-40B4-BE49-F238E27FC236}">
                <a16:creationId xmlns:a16="http://schemas.microsoft.com/office/drawing/2014/main" id="{CFF186DB-1F8F-4E09-9222-8BCE00D6EBC7}"/>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a:ea typeface="Microsoft YaHei" panose="020B0503020204020204" pitchFamily="34" charset="-122"/>
              </a:rPr>
              <a:t>	The application of </a:t>
            </a:r>
            <a:r>
              <a:rPr lang="en-US" altLang="en-US" b="1">
                <a:ea typeface="Microsoft YaHei" panose="020B0503020204020204" pitchFamily="34" charset="-122"/>
              </a:rPr>
              <a:t>knowledge</a:t>
            </a:r>
            <a:r>
              <a:rPr lang="en-US" altLang="en-US">
                <a:ea typeface="Microsoft YaHei" panose="020B0503020204020204" pitchFamily="34" charset="-122"/>
              </a:rPr>
              <a:t>, </a:t>
            </a:r>
            <a:r>
              <a:rPr lang="en-US" altLang="en-US" b="1">
                <a:ea typeface="Microsoft YaHei" panose="020B0503020204020204" pitchFamily="34" charset="-122"/>
              </a:rPr>
              <a:t>skills</a:t>
            </a:r>
            <a:r>
              <a:rPr lang="en-US" altLang="en-US">
                <a:ea typeface="Microsoft YaHei" panose="020B0503020204020204" pitchFamily="34" charset="-122"/>
              </a:rPr>
              <a:t>, </a:t>
            </a:r>
            <a:r>
              <a:rPr lang="en-US" altLang="en-US" b="1">
                <a:ea typeface="Microsoft YaHei" panose="020B0503020204020204" pitchFamily="34" charset="-122"/>
              </a:rPr>
              <a:t>tools</a:t>
            </a:r>
            <a:r>
              <a:rPr lang="en-US" altLang="en-US">
                <a:ea typeface="Microsoft YaHei" panose="020B0503020204020204" pitchFamily="34" charset="-122"/>
              </a:rPr>
              <a:t> and</a:t>
            </a:r>
            <a:br>
              <a:rPr lang="en-US" altLang="en-US">
                <a:ea typeface="Microsoft YaHei" panose="020B0503020204020204" pitchFamily="34" charset="-122"/>
              </a:rPr>
            </a:br>
            <a:r>
              <a:rPr lang="en-US" altLang="en-US" b="1">
                <a:ea typeface="Microsoft YaHei" panose="020B0503020204020204" pitchFamily="34" charset="-122"/>
              </a:rPr>
              <a:t>techniques</a:t>
            </a:r>
            <a:r>
              <a:rPr lang="en-US" altLang="en-US">
                <a:ea typeface="Microsoft YaHei" panose="020B0503020204020204" pitchFamily="34" charset="-122"/>
              </a:rPr>
              <a:t> to project activities in order to </a:t>
            </a:r>
            <a:r>
              <a:rPr lang="en-US" altLang="en-US" b="1">
                <a:ea typeface="Microsoft YaHei" panose="020B0503020204020204" pitchFamily="34" charset="-122"/>
              </a:rPr>
              <a:t>meet</a:t>
            </a:r>
            <a:br>
              <a:rPr lang="en-US" altLang="en-US" b="1">
                <a:ea typeface="Microsoft YaHei" panose="020B0503020204020204" pitchFamily="34" charset="-122"/>
              </a:rPr>
            </a:br>
            <a:r>
              <a:rPr lang="en-US" altLang="en-US">
                <a:ea typeface="Microsoft YaHei" panose="020B0503020204020204" pitchFamily="34" charset="-122"/>
              </a:rPr>
              <a:t>the </a:t>
            </a:r>
            <a:r>
              <a:rPr lang="en-US" altLang="en-US" b="1">
                <a:ea typeface="Microsoft YaHei" panose="020B0503020204020204" pitchFamily="34" charset="-122"/>
              </a:rPr>
              <a:t>project requirements</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b="1"/>
          </a:p>
          <a:p>
            <a:pPr marL="742950" lvl="2"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t>Requirements are put by </a:t>
            </a:r>
            <a:endParaRPr lang="en-US" altLang="en-US"/>
          </a:p>
        </p:txBody>
      </p:sp>
      <p:sp>
        <p:nvSpPr>
          <p:cNvPr id="66566" name="Content Placeholder 6">
            <a:extLst>
              <a:ext uri="{FF2B5EF4-FFF2-40B4-BE49-F238E27FC236}">
                <a16:creationId xmlns:a16="http://schemas.microsoft.com/office/drawing/2014/main" id="{C68F0E80-7050-4701-BDD8-D4642DC685CB}"/>
              </a:ext>
            </a:extLst>
          </p:cNvPr>
          <p:cNvSpPr>
            <a:spLocks noGrp="1"/>
          </p:cNvSpPr>
          <p:nvPr>
            <p:ph sz="quarter" idx="13"/>
          </p:nvPr>
        </p:nvSpPr>
        <p:spPr/>
        <p:txBody>
          <a:bodyPr/>
          <a:lstStyle/>
          <a:p>
            <a:r>
              <a:rPr lang="en-US" altLang="en-US"/>
              <a:t>Introduction / Project Management</a:t>
            </a:r>
          </a:p>
          <a:p>
            <a:endParaRPr lang="en-US" altLang="en-US"/>
          </a:p>
        </p:txBody>
      </p:sp>
      <p:pic>
        <p:nvPicPr>
          <p:cNvPr id="66567" name="Picture 2" descr="http://ec.europa.eu/enterprise/policies/sustainable-business/media/photos/corporate-social-responsibility_multi-stakeholder-forum.jpg">
            <a:extLst>
              <a:ext uri="{FF2B5EF4-FFF2-40B4-BE49-F238E27FC236}">
                <a16:creationId xmlns:a16="http://schemas.microsoft.com/office/drawing/2014/main" id="{4F489553-C0F3-41F1-B83A-992B0D06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7432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Callout 9">
            <a:extLst>
              <a:ext uri="{FF2B5EF4-FFF2-40B4-BE49-F238E27FC236}">
                <a16:creationId xmlns:a16="http://schemas.microsoft.com/office/drawing/2014/main" id="{77FC3F2E-2BBB-457E-A225-9DD9237F64FD}"/>
              </a:ext>
            </a:extLst>
          </p:cNvPr>
          <p:cNvSpPr/>
          <p:nvPr/>
        </p:nvSpPr>
        <p:spPr>
          <a:xfrm>
            <a:off x="2286000" y="4114800"/>
            <a:ext cx="2209800" cy="609600"/>
          </a:xfrm>
          <a:prstGeom prst="wedgeEllipseCallout">
            <a:avLst>
              <a:gd name="adj1" fmla="val 88161"/>
              <a:gd name="adj2" fmla="val -14260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Stakeholders</a:t>
            </a:r>
          </a:p>
        </p:txBody>
      </p:sp>
      <p:sp>
        <p:nvSpPr>
          <p:cNvPr id="66569" name="Slide Number Placeholder 10">
            <a:extLst>
              <a:ext uri="{FF2B5EF4-FFF2-40B4-BE49-F238E27FC236}">
                <a16:creationId xmlns:a16="http://schemas.microsoft.com/office/drawing/2014/main" id="{28BD2F4C-A3E8-49B2-B744-0C752FAD5D8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CC378F-CF84-49B8-A681-EB4FBC8FAECD}" type="slidenum">
              <a:rPr lang="en-US" altLang="en-US" smtClean="0"/>
              <a:pPr/>
              <a:t>31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F273-0EAC-4536-B112-300B79FC891D}"/>
              </a:ext>
            </a:extLst>
          </p:cNvPr>
          <p:cNvSpPr>
            <a:spLocks noGrp="1"/>
          </p:cNvSpPr>
          <p:nvPr>
            <p:ph type="title"/>
          </p:nvPr>
        </p:nvSpPr>
        <p:spPr/>
        <p:txBody>
          <a:bodyPr>
            <a:normAutofit fontScale="90000"/>
          </a:bodyPr>
          <a:lstStyle/>
          <a:p>
            <a:pPr marL="342900" indent="-34290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sz="3600">
                <a:solidFill>
                  <a:srgbClr val="000000"/>
                </a:solidFill>
              </a:rPr>
              <a:t>Servant Leadership</a:t>
            </a:r>
          </a:p>
        </p:txBody>
      </p:sp>
      <p:sp>
        <p:nvSpPr>
          <p:cNvPr id="54275" name="Content Placeholder 2">
            <a:extLst>
              <a:ext uri="{FF2B5EF4-FFF2-40B4-BE49-F238E27FC236}">
                <a16:creationId xmlns:a16="http://schemas.microsoft.com/office/drawing/2014/main" id="{7C485E86-864B-42BD-82E3-454FD83940E7}"/>
              </a:ext>
            </a:extLst>
          </p:cNvPr>
          <p:cNvSpPr>
            <a:spLocks noGrp="1"/>
          </p:cNvSpPr>
          <p:nvPr>
            <p:ph idx="1"/>
          </p:nvPr>
        </p:nvSpPr>
        <p:spPr>
          <a:xfrm>
            <a:off x="381000" y="838200"/>
            <a:ext cx="8229600" cy="5105400"/>
          </a:xfrm>
        </p:spPr>
        <p:txBody>
          <a:bodyPr>
            <a:normAutofit fontScale="62500" lnSpcReduction="20000"/>
          </a:bodyPr>
          <a:lstStyle/>
          <a:p>
            <a:pPr marL="0" indent="0">
              <a:spcBef>
                <a:spcPts val="800"/>
              </a:spcBef>
              <a:buFont typeface="Arial" charset="0"/>
              <a:buNone/>
              <a:tabLst>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Leadership style where leader’s focus is on creating conducive environment of performance and removing impediments. He works as fire wall for team and keep them away from day to day other distraction.</a:t>
            </a: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Characteristics of Servant Leader</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Listening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Empathy</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Healing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Awareness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Persuasion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Conceptualization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Foresight</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Stewardship</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Commitment to the growth of people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Building Community</a:t>
            </a:r>
          </a:p>
        </p:txBody>
      </p:sp>
      <p:sp>
        <p:nvSpPr>
          <p:cNvPr id="662532" name="Content Placeholder 4">
            <a:extLst>
              <a:ext uri="{FF2B5EF4-FFF2-40B4-BE49-F238E27FC236}">
                <a16:creationId xmlns:a16="http://schemas.microsoft.com/office/drawing/2014/main" id="{FDAFBE3A-C975-4C7D-ADEF-CEBD2FC04328}"/>
              </a:ext>
            </a:extLst>
          </p:cNvPr>
          <p:cNvSpPr>
            <a:spLocks noGrp="1"/>
          </p:cNvSpPr>
          <p:nvPr>
            <p:ph sz="quarter" idx="13"/>
          </p:nvPr>
        </p:nvSpPr>
        <p:spPr/>
        <p:txBody>
          <a:bodyPr/>
          <a:lstStyle/>
          <a:p>
            <a:r>
              <a:rPr lang="en-US" altLang="en-US"/>
              <a:t>Tools &amp; Techniques / Soft Skills</a:t>
            </a:r>
          </a:p>
        </p:txBody>
      </p:sp>
      <p:sp>
        <p:nvSpPr>
          <p:cNvPr id="662533" name="Slide Number Placeholder 7">
            <a:extLst>
              <a:ext uri="{FF2B5EF4-FFF2-40B4-BE49-F238E27FC236}">
                <a16:creationId xmlns:a16="http://schemas.microsoft.com/office/drawing/2014/main" id="{1A7E7C66-642F-41D0-A773-26B3F8A35A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86E875-E27F-46E8-B6C8-AE3B88A876F3}" type="slidenum">
              <a:rPr lang="en-US" altLang="en-US" smtClean="0"/>
              <a:pPr/>
              <a:t>310</a:t>
            </a:fld>
            <a:endParaRPr lang="en-US" altLang="en-US"/>
          </a:p>
        </p:txBody>
      </p:sp>
    </p:spTree>
    <p:extLst>
      <p:ext uri="{BB962C8B-B14F-4D97-AF65-F5344CB8AC3E}">
        <p14:creationId xmlns:p14="http://schemas.microsoft.com/office/powerpoint/2010/main" val="218445732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Text Box 2">
            <a:extLst>
              <a:ext uri="{FF2B5EF4-FFF2-40B4-BE49-F238E27FC236}">
                <a16:creationId xmlns:a16="http://schemas.microsoft.com/office/drawing/2014/main" id="{D7053A8C-1672-44A2-AD8B-59CBDB0C923B}"/>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910346A-93BB-4D06-8174-462792D54AA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F8D3A087-D499-44D7-AFE5-1A102D67B051}"/>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64581" name="Content Placeholder 6">
            <a:extLst>
              <a:ext uri="{FF2B5EF4-FFF2-40B4-BE49-F238E27FC236}">
                <a16:creationId xmlns:a16="http://schemas.microsoft.com/office/drawing/2014/main" id="{D6BFC37C-CCDE-4B6C-8D4A-EFFC9748D29E}"/>
              </a:ext>
            </a:extLst>
          </p:cNvPr>
          <p:cNvSpPr>
            <a:spLocks noGrp="1"/>
          </p:cNvSpPr>
          <p:nvPr>
            <p:ph sz="quarter" idx="13"/>
          </p:nvPr>
        </p:nvSpPr>
        <p:spPr/>
        <p:txBody>
          <a:bodyPr/>
          <a:lstStyle/>
          <a:p>
            <a:r>
              <a:rPr lang="en-US" altLang="en-US"/>
              <a:t>Tools &amp; Techniques / Soft Skills</a:t>
            </a:r>
          </a:p>
          <a:p>
            <a:endParaRPr lang="en-US" altLang="en-US"/>
          </a:p>
        </p:txBody>
      </p:sp>
      <p:sp>
        <p:nvSpPr>
          <p:cNvPr id="664582" name="Slide Number Placeholder 8">
            <a:extLst>
              <a:ext uri="{FF2B5EF4-FFF2-40B4-BE49-F238E27FC236}">
                <a16:creationId xmlns:a16="http://schemas.microsoft.com/office/drawing/2014/main" id="{FB21588B-B189-4F27-9CDF-DADA09A03DA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616F80-1DFB-4678-8BD1-B794B6BD8381}" type="slidenum">
              <a:rPr lang="en-US" altLang="en-US" smtClean="0"/>
              <a:pPr/>
              <a:t>311</a:t>
            </a:fld>
            <a:endParaRPr lang="en-US" altLang="en-US"/>
          </a:p>
        </p:txBody>
      </p:sp>
    </p:spTree>
    <p:extLst>
      <p:ext uri="{BB962C8B-B14F-4D97-AF65-F5344CB8AC3E}">
        <p14:creationId xmlns:p14="http://schemas.microsoft.com/office/powerpoint/2010/main" val="13515191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Number Placeholder 3">
            <a:extLst>
              <a:ext uri="{FF2B5EF4-FFF2-40B4-BE49-F238E27FC236}">
                <a16:creationId xmlns:a16="http://schemas.microsoft.com/office/drawing/2014/main" id="{E47B2B6D-C93F-486D-AA08-AE503F70796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3FFEB3-F4DA-449D-B088-662D795CFB6F}" type="slidenum">
              <a:rPr lang="en-US" altLang="en-US" smtClean="0"/>
              <a:pPr/>
              <a:t>312</a:t>
            </a:fld>
            <a:endParaRPr lang="en-US" altLang="en-US"/>
          </a:p>
        </p:txBody>
      </p:sp>
    </p:spTree>
    <p:extLst>
      <p:ext uri="{BB962C8B-B14F-4D97-AF65-F5344CB8AC3E}">
        <p14:creationId xmlns:p14="http://schemas.microsoft.com/office/powerpoint/2010/main" val="33895187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solidFill>
                  <a:srgbClr val="FF0000"/>
                </a:solidFill>
              </a:rPr>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313</a:t>
            </a:fld>
            <a:endParaRPr lang="en-US"/>
          </a:p>
        </p:txBody>
      </p:sp>
    </p:spTree>
    <p:extLst>
      <p:ext uri="{BB962C8B-B14F-4D97-AF65-F5344CB8AC3E}">
        <p14:creationId xmlns:p14="http://schemas.microsoft.com/office/powerpoint/2010/main" val="288106521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a:extLst>
              <a:ext uri="{FF2B5EF4-FFF2-40B4-BE49-F238E27FC236}">
                <a16:creationId xmlns:a16="http://schemas.microsoft.com/office/drawing/2014/main" id="{D8A787B2-12E6-46B5-8F8E-046F180F25C8}"/>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9651" name="Title 3">
            <a:extLst>
              <a:ext uri="{FF2B5EF4-FFF2-40B4-BE49-F238E27FC236}">
                <a16:creationId xmlns:a16="http://schemas.microsoft.com/office/drawing/2014/main" id="{0C933D79-F7CF-4C96-9D2D-5F67BDB8AB7B}"/>
              </a:ext>
            </a:extLst>
          </p:cNvPr>
          <p:cNvSpPr>
            <a:spLocks noGrp="1"/>
          </p:cNvSpPr>
          <p:nvPr>
            <p:ph type="ctrTitle"/>
          </p:nvPr>
        </p:nvSpPr>
        <p:spPr/>
        <p:txBody>
          <a:bodyPr/>
          <a:lstStyle/>
          <a:p>
            <a:r>
              <a:rPr altLang="en-US" sz="4000" dirty="0"/>
              <a:t>Tools &amp; Techniques</a:t>
            </a:r>
            <a:br>
              <a:rPr altLang="en-US" sz="4000" dirty="0"/>
            </a:br>
            <a:r>
              <a:rPr lang="en-US" altLang="en-US" sz="4000" dirty="0"/>
              <a:t>Value Based Prioritization</a:t>
            </a:r>
            <a:endParaRPr altLang="en-US" sz="4000" dirty="0"/>
          </a:p>
        </p:txBody>
      </p:sp>
      <p:sp>
        <p:nvSpPr>
          <p:cNvPr id="5" name="Subtitle 4">
            <a:extLst>
              <a:ext uri="{FF2B5EF4-FFF2-40B4-BE49-F238E27FC236}">
                <a16:creationId xmlns:a16="http://schemas.microsoft.com/office/drawing/2014/main" id="{A2262B3E-AEE7-4345-9549-911A6BAE2822}"/>
              </a:ext>
            </a:extLst>
          </p:cNvPr>
          <p:cNvSpPr>
            <a:spLocks noGrp="1"/>
          </p:cNvSpPr>
          <p:nvPr>
            <p:ph type="subTitle" idx="1"/>
          </p:nvPr>
        </p:nvSpPr>
        <p:spPr/>
        <p:txBody>
          <a:bodyPr/>
          <a:lstStyle/>
          <a:p>
            <a:pPr>
              <a:buFont typeface="Arial" charset="0"/>
              <a:buNone/>
              <a:defRPr/>
            </a:pPr>
            <a:endParaRPr lang="en-US" dirty="0"/>
          </a:p>
        </p:txBody>
      </p:sp>
      <p:sp>
        <p:nvSpPr>
          <p:cNvPr id="539653" name="Slide Number Placeholder 6">
            <a:extLst>
              <a:ext uri="{FF2B5EF4-FFF2-40B4-BE49-F238E27FC236}">
                <a16:creationId xmlns:a16="http://schemas.microsoft.com/office/drawing/2014/main" id="{A761A42B-4C0E-4602-9B4A-9CEE31A19D6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C981-E7ED-4AE3-A305-4625D0604C08}" type="slidenum">
              <a:rPr lang="en-US" altLang="en-US" smtClean="0"/>
              <a:pPr/>
              <a:t>314</a:t>
            </a:fld>
            <a:endParaRPr lang="en-US" altLang="en-US"/>
          </a:p>
        </p:txBody>
      </p:sp>
    </p:spTree>
    <p:extLst>
      <p:ext uri="{BB962C8B-B14F-4D97-AF65-F5344CB8AC3E}">
        <p14:creationId xmlns:p14="http://schemas.microsoft.com/office/powerpoint/2010/main" val="11636311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Content Placeholder 2">
            <a:extLst>
              <a:ext uri="{FF2B5EF4-FFF2-40B4-BE49-F238E27FC236}">
                <a16:creationId xmlns:a16="http://schemas.microsoft.com/office/drawing/2014/main" id="{8EA6F1E6-1EDB-4CAC-B73A-9641115BCA0F}"/>
              </a:ext>
            </a:extLst>
          </p:cNvPr>
          <p:cNvSpPr>
            <a:spLocks noGrp="1"/>
          </p:cNvSpPr>
          <p:nvPr>
            <p:ph idx="1"/>
          </p:nvPr>
        </p:nvSpPr>
        <p:spPr>
          <a:xfrm>
            <a:off x="381000" y="838200"/>
            <a:ext cx="8229600" cy="5105400"/>
          </a:xfrm>
        </p:spPr>
        <p:txBody>
          <a:bodyPr/>
          <a:lstStyle/>
          <a:p>
            <a:r>
              <a:rPr lang="en-US" altLang="en-US"/>
              <a:t>Nowadays people know price of everything and value of nothing. </a:t>
            </a:r>
            <a:r>
              <a:rPr lang="en-US" altLang="en-US" sz="2000"/>
              <a:t>Unknown</a:t>
            </a:r>
            <a:endParaRPr lang="en-US" altLang="en-US"/>
          </a:p>
          <a:p>
            <a:endParaRPr lang="en-US" altLang="en-US"/>
          </a:p>
          <a:p>
            <a:r>
              <a:rPr lang="en-US" altLang="en-US"/>
              <a:t>The 'telephone' has too many shortcomings to be seriously considered as means of communication. The device is inherently of no value to us.  </a:t>
            </a:r>
            <a:r>
              <a:rPr lang="en-US" altLang="en-US" sz="2000"/>
              <a:t>1876, Internal Memo of Western Union</a:t>
            </a:r>
            <a:endParaRPr lang="en-US" altLang="en-US"/>
          </a:p>
          <a:p>
            <a:endParaRPr lang="en-US" altLang="en-US"/>
          </a:p>
        </p:txBody>
      </p:sp>
    </p:spTree>
    <p:extLst>
      <p:ext uri="{BB962C8B-B14F-4D97-AF65-F5344CB8AC3E}">
        <p14:creationId xmlns:p14="http://schemas.microsoft.com/office/powerpoint/2010/main" val="113261908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ext Box 2">
            <a:extLst>
              <a:ext uri="{FF2B5EF4-FFF2-40B4-BE49-F238E27FC236}">
                <a16:creationId xmlns:a16="http://schemas.microsoft.com/office/drawing/2014/main" id="{612A4603-BB4D-4DD4-AAAE-2C62D79A696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878C5AAC-C11C-4133-98AB-60AF4AD89B6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674820" name="Content Placeholder 4">
            <a:extLst>
              <a:ext uri="{FF2B5EF4-FFF2-40B4-BE49-F238E27FC236}">
                <a16:creationId xmlns:a16="http://schemas.microsoft.com/office/drawing/2014/main" id="{D06817CD-3151-45FB-9E7F-334846CBBAC0}"/>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674821" name="Content Placeholder 6">
            <a:extLst>
              <a:ext uri="{FF2B5EF4-FFF2-40B4-BE49-F238E27FC236}">
                <a16:creationId xmlns:a16="http://schemas.microsoft.com/office/drawing/2014/main" id="{EDA4F517-A18D-4446-B238-ECC2AE806972}"/>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674822" name="Slide Number Placeholder 8">
            <a:extLst>
              <a:ext uri="{FF2B5EF4-FFF2-40B4-BE49-F238E27FC236}">
                <a16:creationId xmlns:a16="http://schemas.microsoft.com/office/drawing/2014/main" id="{EB2E2681-8AAA-4885-B254-5B9F243B171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5A251A-1F2A-4645-A8A4-57A9EEF3091C}" type="slidenum">
              <a:rPr lang="en-US" altLang="en-US" smtClean="0"/>
              <a:pPr/>
              <a:t>316</a:t>
            </a:fld>
            <a:endParaRPr lang="en-US" altLang="en-US"/>
          </a:p>
        </p:txBody>
      </p:sp>
    </p:spTree>
    <p:extLst>
      <p:ext uri="{BB962C8B-B14F-4D97-AF65-F5344CB8AC3E}">
        <p14:creationId xmlns:p14="http://schemas.microsoft.com/office/powerpoint/2010/main" val="37901601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EFBA-0007-44EC-98B9-C1D9436445DF}"/>
              </a:ext>
            </a:extLst>
          </p:cNvPr>
          <p:cNvSpPr>
            <a:spLocks noGrp="1"/>
          </p:cNvSpPr>
          <p:nvPr>
            <p:ph type="title"/>
          </p:nvPr>
        </p:nvSpPr>
        <p:spPr/>
        <p:txBody>
          <a:bodyPr>
            <a:normAutofit fontScale="90000"/>
          </a:bodyPr>
          <a:lstStyle/>
          <a:p>
            <a:pPr>
              <a:defRPr/>
            </a:pPr>
            <a:r>
              <a:t>Value by Definition</a:t>
            </a:r>
          </a:p>
        </p:txBody>
      </p:sp>
      <p:sp>
        <p:nvSpPr>
          <p:cNvPr id="60419" name="Content Placeholder 2">
            <a:extLst>
              <a:ext uri="{FF2B5EF4-FFF2-40B4-BE49-F238E27FC236}">
                <a16:creationId xmlns:a16="http://schemas.microsoft.com/office/drawing/2014/main" id="{7BACFB45-22FE-45BF-BBE9-42BBD39CDF63}"/>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1600">
                <a:hlinkClick r:id="rId3"/>
              </a:rPr>
              <a:t>www.businessdictionary.com</a:t>
            </a:r>
            <a:endParaRPr lang="en-US" sz="1600"/>
          </a:p>
          <a:p>
            <a:pPr>
              <a:defRPr/>
            </a:pPr>
            <a:r>
              <a:rPr lang="en-US" sz="1600" b="1"/>
              <a:t>Accounting</a:t>
            </a:r>
            <a:r>
              <a:rPr lang="en-US" sz="1600"/>
              <a:t>: The </a:t>
            </a:r>
            <a:r>
              <a:rPr lang="en-US" sz="1600" b="1"/>
              <a:t>monetary worth </a:t>
            </a:r>
            <a:r>
              <a:rPr lang="en-US" sz="1600"/>
              <a:t>of an asset, business entity, good sold, service rendered, or liability or obligation acquired.</a:t>
            </a:r>
          </a:p>
          <a:p>
            <a:pPr>
              <a:defRPr/>
            </a:pPr>
            <a:r>
              <a:rPr lang="en-US" sz="1600" b="1"/>
              <a:t>Economics</a:t>
            </a:r>
            <a:r>
              <a:rPr lang="en-US" sz="1600"/>
              <a:t>: The </a:t>
            </a:r>
            <a:r>
              <a:rPr lang="en-US" sz="1600" b="1"/>
              <a:t>worth of all the benefits </a:t>
            </a:r>
            <a:r>
              <a:rPr lang="en-US" sz="1600"/>
              <a:t>and rights arising from ownership. Two types of economic value are (1) the utility of a good or service, and (2) power of a good or service to command other goods, services, or money, in voluntary exchange.</a:t>
            </a:r>
          </a:p>
          <a:p>
            <a:pPr>
              <a:defRPr/>
            </a:pPr>
            <a:r>
              <a:rPr lang="en-US" sz="1600" b="1"/>
              <a:t>Marketing</a:t>
            </a:r>
            <a:r>
              <a:rPr lang="en-US" sz="1600"/>
              <a:t>: The </a:t>
            </a:r>
            <a:r>
              <a:rPr lang="en-US" sz="1600" b="1"/>
              <a:t>extent to which a good or service is perceived </a:t>
            </a:r>
            <a:r>
              <a:rPr lang="en-US" sz="1600"/>
              <a:t>by its customer to meet his or her needs or wants, measured by customer's willingness to pay for it. It commonly depends more on the customer's perception of the worth of the product than on its intrinsic value.</a:t>
            </a:r>
          </a:p>
          <a:p>
            <a:pPr>
              <a:defRPr/>
            </a:pPr>
            <a:r>
              <a:rPr lang="en-US" sz="1600" b="1"/>
              <a:t>Mathematics</a:t>
            </a:r>
            <a:r>
              <a:rPr lang="en-US" sz="1600"/>
              <a:t>: A </a:t>
            </a:r>
            <a:r>
              <a:rPr lang="en-US" sz="1600" b="1"/>
              <a:t>magnitude</a:t>
            </a:r>
            <a:r>
              <a:rPr lang="en-US" sz="1600"/>
              <a:t> or quantity represented by numbers.</a:t>
            </a:r>
          </a:p>
          <a:p>
            <a:pPr>
              <a:defRPr/>
            </a:pPr>
            <a:endParaRPr lang="en-US" sz="1600"/>
          </a:p>
          <a:p>
            <a:pPr>
              <a:buFont typeface="Arial" panose="020B0604020202020204" pitchFamily="34" charset="0"/>
              <a:buNone/>
              <a:defRPr/>
            </a:pPr>
            <a:r>
              <a:rPr lang="en-US" sz="1600">
                <a:hlinkClick r:id="rId4"/>
              </a:rPr>
              <a:t>www.en.wikipedia.org</a:t>
            </a:r>
            <a:endParaRPr lang="en-US" sz="1600"/>
          </a:p>
          <a:p>
            <a:pPr>
              <a:defRPr/>
            </a:pPr>
            <a:r>
              <a:rPr lang="en-US" sz="1600"/>
              <a:t>In philosophy, value is a </a:t>
            </a:r>
            <a:r>
              <a:rPr lang="en-US" sz="1600" b="1"/>
              <a:t>property of objects</a:t>
            </a:r>
            <a:r>
              <a:rPr lang="en-US" sz="1600"/>
              <a:t>, including physical objects as well as abstract objects (e.g. actions), representing their degree of importance or worth.[citation needed] The study of it is included in value theory.</a:t>
            </a:r>
          </a:p>
          <a:p>
            <a:pPr>
              <a:defRPr/>
            </a:pPr>
            <a:r>
              <a:rPr lang="en-US" sz="1600"/>
              <a:t>An object with </a:t>
            </a:r>
            <a:r>
              <a:rPr lang="en-US" sz="1600" b="1"/>
              <a:t>philosophic value </a:t>
            </a:r>
            <a:r>
              <a:rPr lang="en-US" sz="1600"/>
              <a:t>may be termed an ethic or philosophic good.</a:t>
            </a:r>
          </a:p>
          <a:p>
            <a:pPr>
              <a:defRPr/>
            </a:pPr>
            <a:r>
              <a:rPr lang="en-US" sz="1600"/>
              <a:t>Types of values include </a:t>
            </a:r>
            <a:r>
              <a:rPr lang="en-US" sz="1600" b="1"/>
              <a:t>ethical/moral values</a:t>
            </a:r>
            <a:r>
              <a:rPr lang="en-US" sz="1600"/>
              <a:t>, </a:t>
            </a:r>
            <a:r>
              <a:rPr lang="en-US" sz="1600" b="1"/>
              <a:t>doctrinal/ideological</a:t>
            </a:r>
            <a:r>
              <a:rPr lang="en-US" sz="1600"/>
              <a:t> (religious, political) values, </a:t>
            </a:r>
            <a:r>
              <a:rPr lang="en-US" sz="1600" b="1"/>
              <a:t>social values</a:t>
            </a:r>
            <a:r>
              <a:rPr lang="en-US" sz="1600"/>
              <a:t>, and </a:t>
            </a:r>
            <a:r>
              <a:rPr lang="en-US" sz="1600" b="1"/>
              <a:t>aesthetic</a:t>
            </a:r>
            <a:r>
              <a:rPr lang="en-US" sz="1600"/>
              <a:t> values. Values have been studied in sociology, anthropology, social psychology, moral philosophy, and business ethics.</a:t>
            </a:r>
          </a:p>
          <a:p>
            <a:pPr>
              <a:buFont typeface="Arial" panose="020B0604020202020204" pitchFamily="34" charset="0"/>
              <a:buNone/>
              <a:defRPr/>
            </a:pPr>
            <a:endParaRPr lang="en-US" sz="1600"/>
          </a:p>
        </p:txBody>
      </p:sp>
      <p:sp>
        <p:nvSpPr>
          <p:cNvPr id="676868" name="Content Placeholder 3">
            <a:extLst>
              <a:ext uri="{FF2B5EF4-FFF2-40B4-BE49-F238E27FC236}">
                <a16:creationId xmlns:a16="http://schemas.microsoft.com/office/drawing/2014/main" id="{C6B19E78-BE19-4FF4-81C7-46F734BD5C66}"/>
              </a:ext>
            </a:extLst>
          </p:cNvPr>
          <p:cNvSpPr>
            <a:spLocks noGrp="1"/>
          </p:cNvSpPr>
          <p:nvPr>
            <p:ph sz="quarter" idx="13"/>
          </p:nvPr>
        </p:nvSpPr>
        <p:spPr/>
        <p:txBody>
          <a:bodyPr/>
          <a:lstStyle/>
          <a:p>
            <a:r>
              <a:rPr lang="en-US" altLang="en-US"/>
              <a:t>Tools &amp; Techniques / Value Based Prioritization &amp; Value Streaming</a:t>
            </a:r>
          </a:p>
        </p:txBody>
      </p:sp>
      <p:sp>
        <p:nvSpPr>
          <p:cNvPr id="676869" name="Slide Number Placeholder 6">
            <a:extLst>
              <a:ext uri="{FF2B5EF4-FFF2-40B4-BE49-F238E27FC236}">
                <a16:creationId xmlns:a16="http://schemas.microsoft.com/office/drawing/2014/main" id="{1F8837F0-759B-47CB-B773-DC6058A8F69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418BDC-6E0E-4BFA-A5A4-DE54B334B182}" type="slidenum">
              <a:rPr lang="en-US" altLang="en-US" smtClean="0"/>
              <a:pPr/>
              <a:t>317</a:t>
            </a:fld>
            <a:endParaRPr lang="en-US" altLang="en-US"/>
          </a:p>
        </p:txBody>
      </p:sp>
    </p:spTree>
    <p:extLst>
      <p:ext uri="{BB962C8B-B14F-4D97-AF65-F5344CB8AC3E}">
        <p14:creationId xmlns:p14="http://schemas.microsoft.com/office/powerpoint/2010/main" val="6488409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5A99-47EB-4C65-9D06-CF433880CCDB}"/>
              </a:ext>
            </a:extLst>
          </p:cNvPr>
          <p:cNvSpPr>
            <a:spLocks noGrp="1"/>
          </p:cNvSpPr>
          <p:nvPr>
            <p:ph type="title"/>
          </p:nvPr>
        </p:nvSpPr>
        <p:spPr/>
        <p:txBody>
          <a:bodyPr>
            <a:normAutofit fontScale="90000"/>
          </a:bodyPr>
          <a:lstStyle/>
          <a:p>
            <a:pPr>
              <a:defRPr/>
            </a:pPr>
            <a:r>
              <a:t>What is Value?</a:t>
            </a:r>
          </a:p>
        </p:txBody>
      </p:sp>
      <p:sp>
        <p:nvSpPr>
          <p:cNvPr id="678915" name="Content Placeholder 2">
            <a:extLst>
              <a:ext uri="{FF2B5EF4-FFF2-40B4-BE49-F238E27FC236}">
                <a16:creationId xmlns:a16="http://schemas.microsoft.com/office/drawing/2014/main" id="{A134A899-AB90-44AD-98FF-9A66202EE18F}"/>
              </a:ext>
            </a:extLst>
          </p:cNvPr>
          <p:cNvSpPr>
            <a:spLocks noGrp="1"/>
          </p:cNvSpPr>
          <p:nvPr>
            <p:ph idx="1"/>
          </p:nvPr>
        </p:nvSpPr>
        <p:spPr>
          <a:xfrm>
            <a:off x="381000" y="838200"/>
            <a:ext cx="8229600" cy="5105400"/>
          </a:xfrm>
        </p:spPr>
        <p:txBody>
          <a:bodyPr/>
          <a:lstStyle/>
          <a:p>
            <a:r>
              <a:rPr lang="en-US" altLang="en-US"/>
              <a:t>Worthiness of something in these eyes of customer.</a:t>
            </a:r>
          </a:p>
          <a:p>
            <a:r>
              <a:rPr lang="en-US" altLang="en-US"/>
              <a:t>Quality, Timely Delivery, Comfort Realized, Pain Reduced are various dimension of Value</a:t>
            </a:r>
          </a:p>
        </p:txBody>
      </p:sp>
      <p:sp>
        <p:nvSpPr>
          <p:cNvPr id="678916" name="Content Placeholder 3">
            <a:extLst>
              <a:ext uri="{FF2B5EF4-FFF2-40B4-BE49-F238E27FC236}">
                <a16:creationId xmlns:a16="http://schemas.microsoft.com/office/drawing/2014/main" id="{146B2734-2847-466A-8CF8-0C319B681865}"/>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78917" name="Slide Number Placeholder 6">
            <a:extLst>
              <a:ext uri="{FF2B5EF4-FFF2-40B4-BE49-F238E27FC236}">
                <a16:creationId xmlns:a16="http://schemas.microsoft.com/office/drawing/2014/main" id="{D7E688EF-F5DD-4295-A8F8-FE33D15E1EA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122FA5-2AB7-4DA4-83E6-F71A930FC613}" type="slidenum">
              <a:rPr lang="en-US" altLang="en-US" smtClean="0"/>
              <a:pPr/>
              <a:t>318</a:t>
            </a:fld>
            <a:endParaRPr lang="en-US" altLang="en-US"/>
          </a:p>
        </p:txBody>
      </p:sp>
    </p:spTree>
    <p:extLst>
      <p:ext uri="{BB962C8B-B14F-4D97-AF65-F5344CB8AC3E}">
        <p14:creationId xmlns:p14="http://schemas.microsoft.com/office/powerpoint/2010/main" val="362323624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EC1D68-8CD2-4982-948F-2F0415BDD7C2}"/>
              </a:ext>
            </a:extLst>
          </p:cNvPr>
          <p:cNvSpPr>
            <a:spLocks noGrp="1"/>
          </p:cNvSpPr>
          <p:nvPr>
            <p:ph type="title"/>
          </p:nvPr>
        </p:nvSpPr>
        <p:spPr/>
        <p:txBody>
          <a:bodyPr>
            <a:normAutofit fontScale="90000"/>
          </a:bodyPr>
          <a:lstStyle/>
          <a:p>
            <a:pPr>
              <a:defRPr/>
            </a:pPr>
            <a:r>
              <a:t>Value of Delivered and non-used Features</a:t>
            </a:r>
          </a:p>
        </p:txBody>
      </p:sp>
      <p:sp>
        <p:nvSpPr>
          <p:cNvPr id="680963" name="Content Placeholder 7">
            <a:extLst>
              <a:ext uri="{FF2B5EF4-FFF2-40B4-BE49-F238E27FC236}">
                <a16:creationId xmlns:a16="http://schemas.microsoft.com/office/drawing/2014/main" id="{D7250709-C931-4A50-ABD4-81D582D079A6}"/>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80964" name="Picture 2" descr="http://www.agilemodeling.com/images/costOfBRUF.jpg">
            <a:extLst>
              <a:ext uri="{FF2B5EF4-FFF2-40B4-BE49-F238E27FC236}">
                <a16:creationId xmlns:a16="http://schemas.microsoft.com/office/drawing/2014/main" id="{6922B5A3-1245-4DC6-812F-5D34CC58C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44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0965" name="Slide Number Placeholder 7">
            <a:extLst>
              <a:ext uri="{FF2B5EF4-FFF2-40B4-BE49-F238E27FC236}">
                <a16:creationId xmlns:a16="http://schemas.microsoft.com/office/drawing/2014/main" id="{3CA3CE9D-A837-47F3-8C64-05A4C6CEDE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76C5CF-929B-4C23-8E56-2A9417CB6341}" type="slidenum">
              <a:rPr lang="en-US" altLang="en-US" smtClean="0"/>
              <a:pPr/>
              <a:t>319</a:t>
            </a:fld>
            <a:endParaRPr lang="en-US" altLang="en-US"/>
          </a:p>
        </p:txBody>
      </p:sp>
      <p:sp>
        <p:nvSpPr>
          <p:cNvPr id="6" name="TextBox 5">
            <a:extLst>
              <a:ext uri="{FF2B5EF4-FFF2-40B4-BE49-F238E27FC236}">
                <a16:creationId xmlns:a16="http://schemas.microsoft.com/office/drawing/2014/main" id="{9B21A9EB-EF93-4D83-8EDB-970BF4ECF45E}"/>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83739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
            <a:extLst>
              <a:ext uri="{FF2B5EF4-FFF2-40B4-BE49-F238E27FC236}">
                <a16:creationId xmlns:a16="http://schemas.microsoft.com/office/drawing/2014/main" id="{FEDAB71D-9F1D-4E9E-A047-3B372F211B8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Phases</a:t>
            </a:r>
          </a:p>
        </p:txBody>
      </p:sp>
      <p:sp>
        <p:nvSpPr>
          <p:cNvPr id="68611" name="Text Box 2">
            <a:extLst>
              <a:ext uri="{FF2B5EF4-FFF2-40B4-BE49-F238E27FC236}">
                <a16:creationId xmlns:a16="http://schemas.microsoft.com/office/drawing/2014/main" id="{56002969-E1B9-4BF7-BAD7-F0C4D0FFCEF3}"/>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20484" name="Title 3">
            <a:extLst>
              <a:ext uri="{FF2B5EF4-FFF2-40B4-BE49-F238E27FC236}">
                <a16:creationId xmlns:a16="http://schemas.microsoft.com/office/drawing/2014/main" id="{C3FCFAA3-5082-4C65-B01E-4739A633868C}"/>
              </a:ext>
            </a:extLst>
          </p:cNvPr>
          <p:cNvSpPr>
            <a:spLocks noGrp="1"/>
          </p:cNvSpPr>
          <p:nvPr>
            <p:ph type="title"/>
          </p:nvPr>
        </p:nvSpPr>
        <p:spPr/>
        <p:txBody>
          <a:bodyPr>
            <a:normAutofit fontScale="90000"/>
          </a:bodyPr>
          <a:lstStyle/>
          <a:p>
            <a:pPr>
              <a:defRPr/>
            </a:pPr>
            <a:r>
              <a:t>Project Phases</a:t>
            </a:r>
          </a:p>
        </p:txBody>
      </p:sp>
      <p:sp>
        <p:nvSpPr>
          <p:cNvPr id="5" name="Content Placeholder 4">
            <a:extLst>
              <a:ext uri="{FF2B5EF4-FFF2-40B4-BE49-F238E27FC236}">
                <a16:creationId xmlns:a16="http://schemas.microsoft.com/office/drawing/2014/main" id="{B3AF1B01-F102-4A08-9C17-04471A22D54C}"/>
              </a:ext>
            </a:extLst>
          </p:cNvPr>
          <p:cNvSpPr>
            <a:spLocks noGrp="1"/>
          </p:cNvSpPr>
          <p:nvPr>
            <p:ph idx="1"/>
          </p:nvPr>
        </p:nvSpPr>
        <p:spPr>
          <a:xfrm>
            <a:off x="381000" y="838200"/>
            <a:ext cx="8229600" cy="5105400"/>
          </a:xfrm>
        </p:spPr>
        <p:txBody>
          <a:bodyPr>
            <a:normAutofit fontScale="77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A project is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u="sng" dirty="0">
                <a:ea typeface="Microsoft YaHei" charset="0"/>
                <a:cs typeface="Microsoft YaHei" charset="0"/>
              </a:rPr>
              <a:t>Project life cycle (PLC)</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a:buFont typeface="Wingdings" pitchFamily="2" charset="2"/>
              <a:buChar char=""/>
              <a:defRPr/>
            </a:pPr>
            <a:endParaRPr lang="en-US" dirty="0"/>
          </a:p>
        </p:txBody>
      </p:sp>
      <p:sp>
        <p:nvSpPr>
          <p:cNvPr id="68614" name="Content Placeholder 6">
            <a:extLst>
              <a:ext uri="{FF2B5EF4-FFF2-40B4-BE49-F238E27FC236}">
                <a16:creationId xmlns:a16="http://schemas.microsoft.com/office/drawing/2014/main" id="{4D2E2E1B-DECF-43AA-91DA-84D914F93017}"/>
              </a:ext>
            </a:extLst>
          </p:cNvPr>
          <p:cNvSpPr>
            <a:spLocks noGrp="1"/>
          </p:cNvSpPr>
          <p:nvPr>
            <p:ph sz="quarter" idx="13"/>
          </p:nvPr>
        </p:nvSpPr>
        <p:spPr/>
        <p:txBody>
          <a:bodyPr/>
          <a:lstStyle/>
          <a:p>
            <a:r>
              <a:rPr lang="en-US" altLang="en-US"/>
              <a:t>Introduction / Project Management</a:t>
            </a:r>
          </a:p>
          <a:p>
            <a:endParaRPr lang="en-US" altLang="en-US"/>
          </a:p>
        </p:txBody>
      </p:sp>
      <p:sp>
        <p:nvSpPr>
          <p:cNvPr id="68615" name="Slide Number Placeholder 9">
            <a:extLst>
              <a:ext uri="{FF2B5EF4-FFF2-40B4-BE49-F238E27FC236}">
                <a16:creationId xmlns:a16="http://schemas.microsoft.com/office/drawing/2014/main" id="{48D91693-56DE-41FC-B84D-22D5042EF8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41B2CC-E5F1-416A-ABCF-CDF6A679F42D}" type="slidenum">
              <a:rPr lang="en-US" altLang="en-US" smtClean="0"/>
              <a:pPr/>
              <a:t>32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03C8-07DD-4961-878E-73F6A75F0EEE}"/>
              </a:ext>
            </a:extLst>
          </p:cNvPr>
          <p:cNvSpPr>
            <a:spLocks noGrp="1"/>
          </p:cNvSpPr>
          <p:nvPr>
            <p:ph type="title"/>
          </p:nvPr>
        </p:nvSpPr>
        <p:spPr/>
        <p:txBody>
          <a:bodyPr>
            <a:normAutofit fontScale="90000"/>
          </a:bodyPr>
          <a:lstStyle/>
          <a:p>
            <a:pPr>
              <a:defRPr/>
            </a:pPr>
            <a:r>
              <a:t>JIT in Value Delivery</a:t>
            </a:r>
          </a:p>
        </p:txBody>
      </p:sp>
      <p:sp>
        <p:nvSpPr>
          <p:cNvPr id="683011" name="Content Placeholder 2">
            <a:extLst>
              <a:ext uri="{FF2B5EF4-FFF2-40B4-BE49-F238E27FC236}">
                <a16:creationId xmlns:a16="http://schemas.microsoft.com/office/drawing/2014/main" id="{60911702-E3F2-48B6-893A-561CF4FC1BFF}"/>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3012" name="Content Placeholder 3">
            <a:extLst>
              <a:ext uri="{FF2B5EF4-FFF2-40B4-BE49-F238E27FC236}">
                <a16:creationId xmlns:a16="http://schemas.microsoft.com/office/drawing/2014/main" id="{BA983803-BB88-439D-9C89-7968D5C177F2}"/>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3013" name="Slide Number Placeholder 6">
            <a:extLst>
              <a:ext uri="{FF2B5EF4-FFF2-40B4-BE49-F238E27FC236}">
                <a16:creationId xmlns:a16="http://schemas.microsoft.com/office/drawing/2014/main" id="{9F048F08-B787-4913-AA93-9D10DF9AB9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06C67-081F-45A0-94D9-5CC702E06B48}" type="slidenum">
              <a:rPr lang="en-US" altLang="en-US" smtClean="0"/>
              <a:pPr/>
              <a:t>320</a:t>
            </a:fld>
            <a:endParaRPr lang="en-US" altLang="en-US"/>
          </a:p>
        </p:txBody>
      </p:sp>
    </p:spTree>
    <p:extLst>
      <p:ext uri="{BB962C8B-B14F-4D97-AF65-F5344CB8AC3E}">
        <p14:creationId xmlns:p14="http://schemas.microsoft.com/office/powerpoint/2010/main" val="199532882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EF6B-25C5-43F5-A454-6334B8BF5EC1}"/>
              </a:ext>
            </a:extLst>
          </p:cNvPr>
          <p:cNvSpPr>
            <a:spLocks noGrp="1"/>
          </p:cNvSpPr>
          <p:nvPr>
            <p:ph type="title"/>
          </p:nvPr>
        </p:nvSpPr>
        <p:spPr/>
        <p:txBody>
          <a:bodyPr>
            <a:normAutofit fontScale="90000"/>
          </a:bodyPr>
          <a:lstStyle/>
          <a:p>
            <a:pPr>
              <a:defRPr/>
            </a:pPr>
            <a:r>
              <a:t>Sources of Revenue</a:t>
            </a:r>
          </a:p>
        </p:txBody>
      </p:sp>
      <p:sp>
        <p:nvSpPr>
          <p:cNvPr id="60419" name="Content Placeholder 2">
            <a:extLst>
              <a:ext uri="{FF2B5EF4-FFF2-40B4-BE49-F238E27FC236}">
                <a16:creationId xmlns:a16="http://schemas.microsoft.com/office/drawing/2014/main" id="{ECAA00F8-FE78-4587-8C69-8F5A46268B6D}"/>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5060" name="Content Placeholder 3">
            <a:extLst>
              <a:ext uri="{FF2B5EF4-FFF2-40B4-BE49-F238E27FC236}">
                <a16:creationId xmlns:a16="http://schemas.microsoft.com/office/drawing/2014/main" id="{5A42777A-8269-4678-97D5-2FCCB0E139AD}"/>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5061" name="Slide Number Placeholder 6">
            <a:extLst>
              <a:ext uri="{FF2B5EF4-FFF2-40B4-BE49-F238E27FC236}">
                <a16:creationId xmlns:a16="http://schemas.microsoft.com/office/drawing/2014/main" id="{458F9F41-2293-46A6-BDDA-04A077B2F2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AF95DA-9904-4154-BBAC-01E41EEEB8BA}" type="slidenum">
              <a:rPr lang="en-US" altLang="en-US" smtClean="0"/>
              <a:pPr/>
              <a:t>321</a:t>
            </a:fld>
            <a:endParaRPr lang="en-US" altLang="en-US"/>
          </a:p>
        </p:txBody>
      </p:sp>
    </p:spTree>
    <p:extLst>
      <p:ext uri="{BB962C8B-B14F-4D97-AF65-F5344CB8AC3E}">
        <p14:creationId xmlns:p14="http://schemas.microsoft.com/office/powerpoint/2010/main" val="15572138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ext Box 1">
            <a:extLst>
              <a:ext uri="{FF2B5EF4-FFF2-40B4-BE49-F238E27FC236}">
                <a16:creationId xmlns:a16="http://schemas.microsoft.com/office/drawing/2014/main" id="{A375A684-F0FA-4ED8-BD91-33C6F36E0DC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7107" name="Text Box 2">
            <a:extLst>
              <a:ext uri="{FF2B5EF4-FFF2-40B4-BE49-F238E27FC236}">
                <a16:creationId xmlns:a16="http://schemas.microsoft.com/office/drawing/2014/main" id="{0760722C-2A4C-4BC2-BABA-767DEDA6BDA0}"/>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7108" name="Text Box 4">
            <a:extLst>
              <a:ext uri="{FF2B5EF4-FFF2-40B4-BE49-F238E27FC236}">
                <a16:creationId xmlns:a16="http://schemas.microsoft.com/office/drawing/2014/main" id="{52B7E676-B4EC-45FB-BBED-84F37BD8C05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870C6FD7-4FAE-4679-8808-A009EB5D764E}"/>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63FB1E0C-A39D-452E-B5BA-B3F3F3D56826}"/>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panose="020B0604020202020204" pitchFamily="34"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b="1" dirty="0">
                <a:solidFill>
                  <a:srgbClr val="000000"/>
                </a:solidFill>
              </a:rPr>
              <a:t>These techniques are also called a Project Appraisal Methods</a:t>
            </a:r>
            <a:endParaRPr lang="en-US" sz="2800" b="1" dirty="0">
              <a:solidFill>
                <a:srgbClr val="000000"/>
              </a:solidFill>
            </a:endParaRP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(PV)</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of money which business will realize in future</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PV = FV/(1 + r) ^n; n is number of years, r is discounted rate, FV is future value.</a:t>
            </a: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Net Present Value Method (NPV) </a:t>
            </a:r>
          </a:p>
          <a:p>
            <a:pPr lvl="1">
              <a:buFont typeface="Arial" charset="0"/>
              <a:buChar char="–"/>
              <a:defRPr/>
            </a:pPr>
            <a:r>
              <a:rPr lang="en-US" sz="2100" dirty="0"/>
              <a:t>In the NPV method, the revenues and costs of a project are estimated and then are discounted and compared with the initial investment. </a:t>
            </a:r>
          </a:p>
          <a:p>
            <a:pPr lvl="1">
              <a:buFont typeface="Arial" charset="0"/>
              <a:buChar char="–"/>
              <a:defRPr/>
            </a:pPr>
            <a:r>
              <a:rPr lang="en-US" sz="2100" dirty="0"/>
              <a:t>The preferred option is that with the highest positive net present value. </a:t>
            </a:r>
          </a:p>
          <a:p>
            <a:pPr lvl="1">
              <a:buFont typeface="Arial" charset="0"/>
              <a:buChar char="–"/>
              <a:defRPr/>
            </a:pPr>
            <a:r>
              <a:rPr lang="en-US" sz="2100" dirty="0"/>
              <a:t>Projects with negative NPV values should be rejected because the present value of the stream of benefits is insufficient to recover the cost of the project.</a:t>
            </a:r>
          </a:p>
        </p:txBody>
      </p:sp>
      <p:sp>
        <p:nvSpPr>
          <p:cNvPr id="687111" name="Content Placeholder 8">
            <a:extLst>
              <a:ext uri="{FF2B5EF4-FFF2-40B4-BE49-F238E27FC236}">
                <a16:creationId xmlns:a16="http://schemas.microsoft.com/office/drawing/2014/main" id="{D98F04C3-1613-40A2-B5C6-66351B0E5845}"/>
              </a:ext>
            </a:extLst>
          </p:cNvPr>
          <p:cNvSpPr>
            <a:spLocks noGrp="1"/>
          </p:cNvSpPr>
          <p:nvPr>
            <p:ph sz="quarter" idx="13"/>
          </p:nvPr>
        </p:nvSpPr>
        <p:spPr/>
        <p:txBody>
          <a:bodyPr/>
          <a:lstStyle/>
          <a:p>
            <a:r>
              <a:rPr lang="en-US" altLang="en-US"/>
              <a:t>Tools &amp; Techniques / Value Based Prioritization &amp; Value Streaming</a:t>
            </a:r>
          </a:p>
        </p:txBody>
      </p:sp>
      <p:sp>
        <p:nvSpPr>
          <p:cNvPr id="687112" name="Slide Number Placeholder 10">
            <a:extLst>
              <a:ext uri="{FF2B5EF4-FFF2-40B4-BE49-F238E27FC236}">
                <a16:creationId xmlns:a16="http://schemas.microsoft.com/office/drawing/2014/main" id="{BD2FF562-C2B6-4838-A09F-85FAAD6DFA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DF1AC0-114E-4675-B3E5-B76D625FDD68}" type="slidenum">
              <a:rPr lang="en-US" altLang="en-US" smtClean="0"/>
              <a:pPr/>
              <a:t>322</a:t>
            </a:fld>
            <a:endParaRPr lang="en-US" altLang="en-US"/>
          </a:p>
        </p:txBody>
      </p:sp>
    </p:spTree>
    <p:extLst>
      <p:ext uri="{BB962C8B-B14F-4D97-AF65-F5344CB8AC3E}">
        <p14:creationId xmlns:p14="http://schemas.microsoft.com/office/powerpoint/2010/main" val="1180507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ext Box 1">
            <a:extLst>
              <a:ext uri="{FF2B5EF4-FFF2-40B4-BE49-F238E27FC236}">
                <a16:creationId xmlns:a16="http://schemas.microsoft.com/office/drawing/2014/main" id="{822DEEA6-0DF7-4828-8405-DB8CD67FED77}"/>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9155" name="Text Box 2">
            <a:extLst>
              <a:ext uri="{FF2B5EF4-FFF2-40B4-BE49-F238E27FC236}">
                <a16:creationId xmlns:a16="http://schemas.microsoft.com/office/drawing/2014/main" id="{CA843032-EEDB-4A38-8E3A-8BB3EEC97FDA}"/>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9156" name="Text Box 4">
            <a:extLst>
              <a:ext uri="{FF2B5EF4-FFF2-40B4-BE49-F238E27FC236}">
                <a16:creationId xmlns:a16="http://schemas.microsoft.com/office/drawing/2014/main" id="{765A9648-097A-473F-BC5E-65959C50846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DC9AF311-D560-4BC6-B2D8-26683FA9CD17}"/>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56AD2600-8AF9-43B0-8385-9156644B0818}"/>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dirty="0">
                <a:solidFill>
                  <a:srgbClr val="000000"/>
                </a:solidFill>
              </a:rPr>
              <a:t>Discount rate</a:t>
            </a:r>
          </a:p>
          <a:p>
            <a:pPr lvl="1">
              <a:buFont typeface="Arial" charset="0"/>
              <a:buChar char="–"/>
              <a:defRPr/>
            </a:pPr>
            <a:r>
              <a:rPr lang="en-US" sz="2400" dirty="0"/>
              <a:t>The discount rate is a concept related to the NPV method. The discount rate is used to convert costs and benefits to present values to reflect the principle of time preference.</a:t>
            </a:r>
          </a:p>
          <a:p>
            <a:pPr>
              <a:buFont typeface="Arial" charset="0"/>
              <a:buChar char="•"/>
              <a:defRPr/>
            </a:pPr>
            <a:r>
              <a:rPr lang="en-US" sz="2400" i="1" dirty="0"/>
              <a:t>Benefit cost Ratio (BCR) or Return on Investment (ROI)</a:t>
            </a:r>
          </a:p>
          <a:p>
            <a:pPr lvl="1">
              <a:buFont typeface="Arial" charset="0"/>
              <a:buChar char="–"/>
              <a:defRPr/>
            </a:pPr>
            <a:r>
              <a:rPr lang="en-US" sz="2400" i="1" dirty="0"/>
              <a:t>BCR = Benefit / Cost ratio</a:t>
            </a:r>
            <a:endParaRPr lang="en-US" sz="2400" dirty="0"/>
          </a:p>
          <a:p>
            <a:pPr lvl="1">
              <a:buFont typeface="Arial" charset="0"/>
              <a:buChar char="–"/>
              <a:defRPr/>
            </a:pPr>
            <a:r>
              <a:rPr lang="en-US" sz="2400" dirty="0"/>
              <a:t>The BCR is the discounted net revenues divided by the initial investment. The preferred option is that with the ratio greatest in excess of 1</a:t>
            </a:r>
          </a:p>
        </p:txBody>
      </p:sp>
      <p:sp>
        <p:nvSpPr>
          <p:cNvPr id="689159" name="Content Placeholder 8">
            <a:extLst>
              <a:ext uri="{FF2B5EF4-FFF2-40B4-BE49-F238E27FC236}">
                <a16:creationId xmlns:a16="http://schemas.microsoft.com/office/drawing/2014/main" id="{E0631080-126D-4D05-AE3E-8B1295267B88}"/>
              </a:ext>
            </a:extLst>
          </p:cNvPr>
          <p:cNvSpPr>
            <a:spLocks noGrp="1"/>
          </p:cNvSpPr>
          <p:nvPr>
            <p:ph sz="quarter" idx="13"/>
          </p:nvPr>
        </p:nvSpPr>
        <p:spPr/>
        <p:txBody>
          <a:bodyPr/>
          <a:lstStyle/>
          <a:p>
            <a:r>
              <a:rPr lang="en-US" altLang="en-US"/>
              <a:t>Tools &amp; Techniques / Value Based Prioritization &amp; Value Streaming</a:t>
            </a:r>
          </a:p>
        </p:txBody>
      </p:sp>
      <p:sp>
        <p:nvSpPr>
          <p:cNvPr id="689160" name="Slide Number Placeholder 10">
            <a:extLst>
              <a:ext uri="{FF2B5EF4-FFF2-40B4-BE49-F238E27FC236}">
                <a16:creationId xmlns:a16="http://schemas.microsoft.com/office/drawing/2014/main" id="{99B80FC8-8CBE-4612-B5FE-1DC5040791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6995E5-5AB5-4E3E-960F-49CE7F212BF2}" type="slidenum">
              <a:rPr lang="en-US" altLang="en-US" smtClean="0"/>
              <a:pPr/>
              <a:t>323</a:t>
            </a:fld>
            <a:endParaRPr lang="en-US" altLang="en-US"/>
          </a:p>
        </p:txBody>
      </p:sp>
    </p:spTree>
    <p:extLst>
      <p:ext uri="{BB962C8B-B14F-4D97-AF65-F5344CB8AC3E}">
        <p14:creationId xmlns:p14="http://schemas.microsoft.com/office/powerpoint/2010/main" val="17997877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1">
            <a:extLst>
              <a:ext uri="{FF2B5EF4-FFF2-40B4-BE49-F238E27FC236}">
                <a16:creationId xmlns:a16="http://schemas.microsoft.com/office/drawing/2014/main" id="{042B79AC-FBA9-45BD-986F-409BF72424C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91203" name="Text Box 2">
            <a:extLst>
              <a:ext uri="{FF2B5EF4-FFF2-40B4-BE49-F238E27FC236}">
                <a16:creationId xmlns:a16="http://schemas.microsoft.com/office/drawing/2014/main" id="{45F40476-DEDE-444F-ADD9-928170F5E7F7}"/>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91204" name="Text Box 4">
            <a:extLst>
              <a:ext uri="{FF2B5EF4-FFF2-40B4-BE49-F238E27FC236}">
                <a16:creationId xmlns:a16="http://schemas.microsoft.com/office/drawing/2014/main" id="{1F54A5FC-1294-49FF-B545-3281C8757EB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FE6E8041-4309-4B32-B8CA-A5643FA5BEDD}"/>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691206" name="Content Placeholder 6">
            <a:extLst>
              <a:ext uri="{FF2B5EF4-FFF2-40B4-BE49-F238E27FC236}">
                <a16:creationId xmlns:a16="http://schemas.microsoft.com/office/drawing/2014/main" id="{E75BC59C-4C4A-4E11-8B08-F1CCDE319EB8}"/>
              </a:ext>
            </a:extLst>
          </p:cNvPr>
          <p:cNvSpPr>
            <a:spLocks noGrp="1"/>
          </p:cNvSpPr>
          <p:nvPr>
            <p:ph idx="1"/>
          </p:nvPr>
        </p:nvSpPr>
        <p:spPr>
          <a:xfrm>
            <a:off x="381000" y="838200"/>
            <a:ext cx="8229600" cy="5105400"/>
          </a:xfrm>
        </p:spPr>
        <p:txBody>
          <a:bodyPr/>
          <a:lstStyle/>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Internal Rate of Return (IRR)</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IRR is the discount rate which, when applied to net revenues of a project sets them equal to the initial investment. </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preferred option is that with the IRR greatest in excess of a specified rate of return.</a:t>
            </a:r>
          </a:p>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Payback Period (PB)</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Amount of time in which original investment will be realized through business returns</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The preferred option is that which the lowest PB</a:t>
            </a:r>
          </a:p>
        </p:txBody>
      </p:sp>
      <p:sp>
        <p:nvSpPr>
          <p:cNvPr id="691207" name="Content Placeholder 8">
            <a:extLst>
              <a:ext uri="{FF2B5EF4-FFF2-40B4-BE49-F238E27FC236}">
                <a16:creationId xmlns:a16="http://schemas.microsoft.com/office/drawing/2014/main" id="{76274664-4AD5-405A-977F-7B10910810FF}"/>
              </a:ext>
            </a:extLst>
          </p:cNvPr>
          <p:cNvSpPr>
            <a:spLocks noGrp="1"/>
          </p:cNvSpPr>
          <p:nvPr>
            <p:ph sz="quarter" idx="13"/>
          </p:nvPr>
        </p:nvSpPr>
        <p:spPr/>
        <p:txBody>
          <a:bodyPr/>
          <a:lstStyle/>
          <a:p>
            <a:r>
              <a:rPr lang="en-US" altLang="en-US"/>
              <a:t>Tools &amp; Techniques / Value Based Prioritization &amp; Value Streaming</a:t>
            </a:r>
          </a:p>
        </p:txBody>
      </p:sp>
      <p:sp>
        <p:nvSpPr>
          <p:cNvPr id="691208" name="Slide Number Placeholder 10">
            <a:extLst>
              <a:ext uri="{FF2B5EF4-FFF2-40B4-BE49-F238E27FC236}">
                <a16:creationId xmlns:a16="http://schemas.microsoft.com/office/drawing/2014/main" id="{ECB21783-76D0-41E0-BC51-7FCE93FBB6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4A161F-2A0A-4C09-B084-738394299902}" type="slidenum">
              <a:rPr lang="en-US" altLang="en-US" smtClean="0"/>
              <a:pPr/>
              <a:t>324</a:t>
            </a:fld>
            <a:endParaRPr lang="en-US" altLang="en-US"/>
          </a:p>
        </p:txBody>
      </p:sp>
    </p:spTree>
    <p:extLst>
      <p:ext uri="{BB962C8B-B14F-4D97-AF65-F5344CB8AC3E}">
        <p14:creationId xmlns:p14="http://schemas.microsoft.com/office/powerpoint/2010/main" val="15690523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24BF-0532-4814-99EB-D77F656DA4C8}"/>
              </a:ext>
            </a:extLst>
          </p:cNvPr>
          <p:cNvSpPr>
            <a:spLocks noGrp="1"/>
          </p:cNvSpPr>
          <p:nvPr>
            <p:ph type="title"/>
          </p:nvPr>
        </p:nvSpPr>
        <p:spPr/>
        <p:txBody>
          <a:bodyPr>
            <a:normAutofit fontScale="90000"/>
          </a:bodyPr>
          <a:lstStyle/>
          <a:p>
            <a:pPr>
              <a:defRPr/>
            </a:pPr>
            <a:r>
              <a:t>Value Based Analysis (VBA)</a:t>
            </a:r>
          </a:p>
        </p:txBody>
      </p:sp>
      <p:sp>
        <p:nvSpPr>
          <p:cNvPr id="3" name="Content Placeholder 2">
            <a:extLst>
              <a:ext uri="{FF2B5EF4-FFF2-40B4-BE49-F238E27FC236}">
                <a16:creationId xmlns:a16="http://schemas.microsoft.com/office/drawing/2014/main" id="{3C121750-A836-4389-9814-BEC5AAC6235E}"/>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Value Analysis (VA)</a:t>
            </a:r>
          </a:p>
          <a:p>
            <a:pPr lvl="1">
              <a:buFont typeface="Arial" charset="0"/>
              <a:buChar char="–"/>
              <a:defRPr/>
            </a:pPr>
            <a:r>
              <a:rPr lang="en-US" dirty="0"/>
              <a:t>Identify the product and its end users</a:t>
            </a:r>
          </a:p>
          <a:p>
            <a:pPr lvl="1">
              <a:buFont typeface="Arial" charset="0"/>
              <a:buChar char="–"/>
              <a:defRPr/>
            </a:pPr>
            <a:r>
              <a:rPr lang="en-US" dirty="0"/>
              <a:t>Identify the basic functions for which customer is planned to be billed (primary function)</a:t>
            </a:r>
          </a:p>
          <a:p>
            <a:pPr lvl="1">
              <a:buFont typeface="Arial" charset="0"/>
              <a:buChar char="–"/>
              <a:defRPr/>
            </a:pPr>
            <a:r>
              <a:rPr lang="en-US" dirty="0"/>
              <a:t>How the above function to be achieved (secondary functions)</a:t>
            </a:r>
          </a:p>
          <a:p>
            <a:pPr lvl="1">
              <a:buFont typeface="Arial" charset="0"/>
              <a:buChar char="–"/>
              <a:defRPr/>
            </a:pPr>
            <a:r>
              <a:rPr lang="en-US" dirty="0"/>
              <a:t>Relatively prioritize primary and secondary functions</a:t>
            </a:r>
          </a:p>
          <a:p>
            <a:pPr lvl="1">
              <a:buFont typeface="Arial" charset="0"/>
              <a:buChar char="–"/>
              <a:defRPr/>
            </a:pPr>
            <a:r>
              <a:rPr lang="en-US" dirty="0"/>
              <a:t>Build high value functions first</a:t>
            </a:r>
          </a:p>
          <a:p>
            <a:pPr>
              <a:buFont typeface="Arial" charset="0"/>
              <a:buChar char="•"/>
              <a:defRPr/>
            </a:pPr>
            <a:r>
              <a:rPr lang="en-US" dirty="0"/>
              <a:t>Value Stream Analysis (VSA)</a:t>
            </a:r>
          </a:p>
          <a:p>
            <a:pPr lvl="1">
              <a:buFont typeface="Arial" charset="0"/>
              <a:buChar char="–"/>
              <a:defRPr/>
            </a:pPr>
            <a:r>
              <a:rPr lang="en-US" dirty="0"/>
              <a:t>Focus of this techniques is to eliminate the waste and achieve same functionality at less cost with better quality and performance</a:t>
            </a:r>
          </a:p>
          <a:p>
            <a:pPr>
              <a:buFont typeface="Arial" charset="0"/>
              <a:buChar char="•"/>
              <a:defRPr/>
            </a:pPr>
            <a:r>
              <a:rPr lang="en-US" dirty="0"/>
              <a:t>Value Proposition (VP)</a:t>
            </a:r>
          </a:p>
          <a:p>
            <a:pPr lvl="1">
              <a:buFont typeface="Arial" charset="0"/>
              <a:buChar char="–"/>
              <a:defRPr/>
            </a:pPr>
            <a:r>
              <a:rPr lang="en-US" dirty="0"/>
              <a:t>VP is generally a clear statement of unique value creating features, utility and tangible results perceived by the customer. VP is the reason due to which customer considers vendor A compare to vendor B</a:t>
            </a:r>
          </a:p>
          <a:p>
            <a:pPr>
              <a:buFont typeface="Arial" charset="0"/>
              <a:buChar char="•"/>
              <a:defRPr/>
            </a:pPr>
            <a:r>
              <a:rPr lang="en-US" dirty="0"/>
              <a:t>McKinsey Shared Value Model</a:t>
            </a:r>
          </a:p>
          <a:p>
            <a:pPr lvl="1">
              <a:buFont typeface="Arial" charset="0"/>
              <a:buChar char="–"/>
              <a:defRPr/>
            </a:pPr>
            <a:r>
              <a:rPr lang="en-US" dirty="0"/>
              <a:t>It helps to achieve shared values through 7S</a:t>
            </a:r>
          </a:p>
          <a:p>
            <a:pPr lvl="1">
              <a:buFont typeface="Arial" charset="0"/>
              <a:buChar char="–"/>
              <a:defRPr/>
            </a:pPr>
            <a:r>
              <a:rPr lang="en-US" dirty="0"/>
              <a:t>Strategy, Structure , Style, Skills, Staff, System, Shared Values</a:t>
            </a:r>
          </a:p>
        </p:txBody>
      </p:sp>
      <p:sp>
        <p:nvSpPr>
          <p:cNvPr id="693252" name="Content Placeholder 3">
            <a:extLst>
              <a:ext uri="{FF2B5EF4-FFF2-40B4-BE49-F238E27FC236}">
                <a16:creationId xmlns:a16="http://schemas.microsoft.com/office/drawing/2014/main" id="{AF6EB445-4051-42C8-8B78-C2FC7671B9AB}"/>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a:p>
            <a:endParaRPr lang="en-US" altLang="en-US"/>
          </a:p>
        </p:txBody>
      </p:sp>
      <p:sp>
        <p:nvSpPr>
          <p:cNvPr id="693253" name="Slide Number Placeholder 6">
            <a:extLst>
              <a:ext uri="{FF2B5EF4-FFF2-40B4-BE49-F238E27FC236}">
                <a16:creationId xmlns:a16="http://schemas.microsoft.com/office/drawing/2014/main" id="{3DDB08BA-A85F-4C1A-B7CA-C84521EAEF0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40D484-4072-42D2-8684-B4D70E883AA5}" type="slidenum">
              <a:rPr lang="en-US" altLang="en-US" smtClean="0"/>
              <a:pPr/>
              <a:t>325</a:t>
            </a:fld>
            <a:endParaRPr lang="en-US" altLang="en-US"/>
          </a:p>
        </p:txBody>
      </p:sp>
    </p:spTree>
    <p:extLst>
      <p:ext uri="{BB962C8B-B14F-4D97-AF65-F5344CB8AC3E}">
        <p14:creationId xmlns:p14="http://schemas.microsoft.com/office/powerpoint/2010/main" val="251414629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07E-E9DB-4B27-845E-91B6649CE471}"/>
              </a:ext>
            </a:extLst>
          </p:cNvPr>
          <p:cNvSpPr>
            <a:spLocks noGrp="1"/>
          </p:cNvSpPr>
          <p:nvPr>
            <p:ph type="title"/>
          </p:nvPr>
        </p:nvSpPr>
        <p:spPr/>
        <p:txBody>
          <a:bodyPr>
            <a:normAutofit fontScale="90000"/>
          </a:bodyPr>
          <a:lstStyle/>
          <a:p>
            <a:pPr>
              <a:defRPr/>
            </a:pPr>
            <a:r>
              <a:t>Minimum Marketable Features (MMF)</a:t>
            </a:r>
          </a:p>
        </p:txBody>
      </p:sp>
      <p:sp>
        <p:nvSpPr>
          <p:cNvPr id="70659" name="Content Placeholder 2">
            <a:extLst>
              <a:ext uri="{FF2B5EF4-FFF2-40B4-BE49-F238E27FC236}">
                <a16:creationId xmlns:a16="http://schemas.microsoft.com/office/drawing/2014/main" id="{097DC1AD-FC39-4EAD-9D89-C274E6C170D3}"/>
              </a:ext>
            </a:extLst>
          </p:cNvPr>
          <p:cNvSpPr>
            <a:spLocks noGrp="1"/>
          </p:cNvSpPr>
          <p:nvPr>
            <p:ph idx="1"/>
          </p:nvPr>
        </p:nvSpPr>
        <p:spPr>
          <a:xfrm>
            <a:off x="381000" y="838200"/>
            <a:ext cx="8229600" cy="990600"/>
          </a:xfrm>
        </p:spPr>
        <p:txBody>
          <a:bodyPr>
            <a:normAutofit fontScale="70000" lnSpcReduction="20000"/>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sp>
        <p:nvSpPr>
          <p:cNvPr id="695300" name="Content Placeholder 3">
            <a:extLst>
              <a:ext uri="{FF2B5EF4-FFF2-40B4-BE49-F238E27FC236}">
                <a16:creationId xmlns:a16="http://schemas.microsoft.com/office/drawing/2014/main" id="{9FEE5A4B-F876-44E2-9290-B6E1C31D275B}"/>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95301" name="Picture 9">
            <a:extLst>
              <a:ext uri="{FF2B5EF4-FFF2-40B4-BE49-F238E27FC236}">
                <a16:creationId xmlns:a16="http://schemas.microsoft.com/office/drawing/2014/main" id="{0C5FFB2A-9B61-4203-9D54-75B0DB873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5302" name="Slide Number Placeholder 7">
            <a:extLst>
              <a:ext uri="{FF2B5EF4-FFF2-40B4-BE49-F238E27FC236}">
                <a16:creationId xmlns:a16="http://schemas.microsoft.com/office/drawing/2014/main" id="{EFD73C0C-7925-4262-B3B5-FB8E5F9656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40E826-F90C-4688-8DE1-B8913482E3AB}" type="slidenum">
              <a:rPr lang="en-US" altLang="en-US" smtClean="0"/>
              <a:pPr/>
              <a:t>326</a:t>
            </a:fld>
            <a:endParaRPr lang="en-US" altLang="en-US"/>
          </a:p>
        </p:txBody>
      </p:sp>
    </p:spTree>
    <p:extLst>
      <p:ext uri="{BB962C8B-B14F-4D97-AF65-F5344CB8AC3E}">
        <p14:creationId xmlns:p14="http://schemas.microsoft.com/office/powerpoint/2010/main" val="3376514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6">
            <a:extLst>
              <a:ext uri="{FF2B5EF4-FFF2-40B4-BE49-F238E27FC236}">
                <a16:creationId xmlns:a16="http://schemas.microsoft.com/office/drawing/2014/main" id="{E8713944-13D8-4FAB-8EE9-6A604F3CBC3F}"/>
              </a:ext>
            </a:extLst>
          </p:cNvPr>
          <p:cNvSpPr>
            <a:spLocks noGrp="1"/>
          </p:cNvSpPr>
          <p:nvPr>
            <p:ph type="ctrTitle"/>
          </p:nvPr>
        </p:nvSpPr>
        <p:spPr>
          <a:xfrm>
            <a:off x="838200" y="304801"/>
            <a:ext cx="7772400" cy="838200"/>
          </a:xfrm>
        </p:spPr>
        <p:txBody>
          <a:bodyPr/>
          <a:lstStyle/>
          <a:p>
            <a:r>
              <a:rPr altLang="en-US" dirty="0"/>
              <a:t>Non Functional Requirements</a:t>
            </a:r>
            <a:endParaRPr altLang="en-US" sz="1800" dirty="0"/>
          </a:p>
        </p:txBody>
      </p:sp>
      <p:sp>
        <p:nvSpPr>
          <p:cNvPr id="697347" name="Subtitle 7">
            <a:extLst>
              <a:ext uri="{FF2B5EF4-FFF2-40B4-BE49-F238E27FC236}">
                <a16:creationId xmlns:a16="http://schemas.microsoft.com/office/drawing/2014/main" id="{FDA6AEAE-FE15-4480-9750-F6C31CAE157E}"/>
              </a:ext>
            </a:extLst>
          </p:cNvPr>
          <p:cNvSpPr>
            <a:spLocks noGrp="1"/>
          </p:cNvSpPr>
          <p:nvPr>
            <p:ph type="subTitle" idx="1"/>
          </p:nvPr>
        </p:nvSpPr>
        <p:spPr>
          <a:xfrm>
            <a:off x="1447800" y="1295400"/>
            <a:ext cx="6400800" cy="4038600"/>
          </a:xfrm>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13 Non-functional Requirements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Non-functional Requirements and Value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697348" name="Slide Number Placeholder 6">
            <a:extLst>
              <a:ext uri="{FF2B5EF4-FFF2-40B4-BE49-F238E27FC236}">
                <a16:creationId xmlns:a16="http://schemas.microsoft.com/office/drawing/2014/main" id="{7A2170DD-FD48-4F7B-90F9-86F248B467C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320A0A-3D00-45EB-94DA-E347BEFFCE04}" type="slidenum">
              <a:rPr lang="en-US" altLang="en-US" smtClean="0"/>
              <a:pPr/>
              <a:t>327</a:t>
            </a:fld>
            <a:endParaRPr lang="en-US" altLang="en-US"/>
          </a:p>
        </p:txBody>
      </p:sp>
    </p:spTree>
    <p:extLst>
      <p:ext uri="{BB962C8B-B14F-4D97-AF65-F5344CB8AC3E}">
        <p14:creationId xmlns:p14="http://schemas.microsoft.com/office/powerpoint/2010/main" val="270260822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a:extLst>
              <a:ext uri="{FF2B5EF4-FFF2-40B4-BE49-F238E27FC236}">
                <a16:creationId xmlns:a16="http://schemas.microsoft.com/office/drawing/2014/main" id="{31296D12-50A3-49C1-BB0D-43CAA46EF240}"/>
              </a:ext>
            </a:extLst>
          </p:cNvPr>
          <p:cNvSpPr>
            <a:spLocks noGrp="1"/>
          </p:cNvSpPr>
          <p:nvPr>
            <p:ph type="title"/>
          </p:nvPr>
        </p:nvSpPr>
        <p:spPr/>
        <p:txBody>
          <a:bodyPr/>
          <a:lstStyle/>
          <a:p>
            <a:r>
              <a:rPr altLang="en-US" sz="2800" b="1"/>
              <a:t>13 Non-Functional Requirements (NFR) with example</a:t>
            </a:r>
            <a:endParaRPr altLang="en-US" sz="2800"/>
          </a:p>
        </p:txBody>
      </p:sp>
      <p:sp>
        <p:nvSpPr>
          <p:cNvPr id="66563" name="Content Placeholder 2">
            <a:extLst>
              <a:ext uri="{FF2B5EF4-FFF2-40B4-BE49-F238E27FC236}">
                <a16:creationId xmlns:a16="http://schemas.microsoft.com/office/drawing/2014/main" id="{3E3AB5BF-FDE5-46F1-939F-9C4E4A8DD41B}"/>
              </a:ext>
            </a:extLst>
          </p:cNvPr>
          <p:cNvSpPr>
            <a:spLocks noGrp="1"/>
          </p:cNvSpPr>
          <p:nvPr>
            <p:ph idx="1"/>
          </p:nvPr>
        </p:nvSpPr>
        <p:spPr>
          <a:xfrm>
            <a:off x="381000" y="838200"/>
            <a:ext cx="8229600" cy="5105400"/>
          </a:xfrm>
        </p:spPr>
        <p:txBody>
          <a:bodyPr>
            <a:normAutofit lnSpcReduction="10000"/>
          </a:bodyPr>
          <a:lstStyle/>
          <a:p>
            <a:pPr marL="590550" indent="-533400">
              <a:lnSpc>
                <a:spcPct val="90000"/>
              </a:lnSpc>
              <a:buFontTx/>
              <a:buAutoNum type="arabicPeriod"/>
              <a:defRPr/>
            </a:pPr>
            <a:r>
              <a:rPr lang="en-US" sz="2000" b="1"/>
              <a:t>Performance: </a:t>
            </a:r>
            <a:r>
              <a:rPr lang="en-US" sz="2000" b="1" i="1">
                <a:solidFill>
                  <a:srgbClr val="0000CC"/>
                </a:solidFill>
              </a:rPr>
              <a:t>100 transactions per minute</a:t>
            </a:r>
          </a:p>
          <a:p>
            <a:pPr marL="590550" indent="-533400">
              <a:lnSpc>
                <a:spcPct val="90000"/>
              </a:lnSpc>
              <a:buFontTx/>
              <a:buAutoNum type="arabicPeriod"/>
              <a:defRPr/>
            </a:pPr>
            <a:r>
              <a:rPr lang="en-US" sz="2000" b="1"/>
              <a:t>Interface: </a:t>
            </a:r>
            <a:r>
              <a:rPr lang="en-US" sz="2000" b="1" i="1">
                <a:solidFill>
                  <a:srgbClr val="0000CC"/>
                </a:solidFill>
              </a:rPr>
              <a:t>capable of importing data with EDI format</a:t>
            </a:r>
          </a:p>
          <a:p>
            <a:pPr marL="590550" indent="-533400">
              <a:lnSpc>
                <a:spcPct val="90000"/>
              </a:lnSpc>
              <a:buFontTx/>
              <a:buAutoNum type="arabicPeriod"/>
              <a:defRPr/>
            </a:pPr>
            <a:r>
              <a:rPr lang="en-US" sz="2000" b="1"/>
              <a:t>Operational: </a:t>
            </a:r>
            <a:r>
              <a:rPr lang="en-US" sz="2000" b="1" i="1">
                <a:solidFill>
                  <a:srgbClr val="0000CC"/>
                </a:solidFill>
              </a:rPr>
              <a:t>must not require more than 1 megabyte of main memory</a:t>
            </a:r>
          </a:p>
          <a:p>
            <a:pPr marL="590550" indent="-533400">
              <a:lnSpc>
                <a:spcPct val="90000"/>
              </a:lnSpc>
              <a:buFontTx/>
              <a:buAutoNum type="arabicPeriod"/>
              <a:defRPr/>
            </a:pPr>
            <a:r>
              <a:rPr lang="en-US" sz="2000" b="1"/>
              <a:t>Resource: </a:t>
            </a:r>
            <a:r>
              <a:rPr lang="en-US" sz="2000" b="1" i="1">
                <a:solidFill>
                  <a:srgbClr val="0000CC"/>
                </a:solidFill>
              </a:rPr>
              <a:t>will use wireless encryption algorithm that is “better” than WEP</a:t>
            </a:r>
            <a:r>
              <a:rPr lang="en-US" sz="2000" b="1" i="1"/>
              <a:t> </a:t>
            </a:r>
            <a:endParaRPr lang="en-US" sz="2000" b="1"/>
          </a:p>
          <a:p>
            <a:pPr marL="590550" indent="-533400">
              <a:lnSpc>
                <a:spcPct val="90000"/>
              </a:lnSpc>
              <a:buFontTx/>
              <a:buAutoNum type="arabicPeriod"/>
              <a:defRPr/>
            </a:pPr>
            <a:r>
              <a:rPr lang="en-US" sz="2000" b="1"/>
              <a:t>Verification: </a:t>
            </a:r>
            <a:r>
              <a:rPr lang="en-US" sz="2000" b="1" i="1">
                <a:solidFill>
                  <a:srgbClr val="0000CC"/>
                </a:solidFill>
              </a:rPr>
              <a:t>all data updates must be traceable</a:t>
            </a:r>
          </a:p>
          <a:p>
            <a:pPr marL="590550" indent="-533400">
              <a:lnSpc>
                <a:spcPct val="90000"/>
              </a:lnSpc>
              <a:buFontTx/>
              <a:buAutoNum type="arabicPeriod"/>
              <a:defRPr/>
            </a:pPr>
            <a:r>
              <a:rPr lang="en-US" sz="2000" b="1"/>
              <a:t>Acceptance: </a:t>
            </a:r>
            <a:r>
              <a:rPr lang="en-US" sz="2000" b="1" i="1">
                <a:solidFill>
                  <a:srgbClr val="0000CC"/>
                </a:solidFill>
              </a:rPr>
              <a:t>must pass a user defined system test bucket</a:t>
            </a:r>
            <a:r>
              <a:rPr lang="en-US" sz="2000" b="1">
                <a:solidFill>
                  <a:srgbClr val="0000CC"/>
                </a:solidFill>
              </a:rPr>
              <a:t> </a:t>
            </a:r>
          </a:p>
          <a:p>
            <a:pPr marL="590550" indent="-533400">
              <a:lnSpc>
                <a:spcPct val="90000"/>
              </a:lnSpc>
              <a:buFontTx/>
              <a:buAutoNum type="arabicPeriod"/>
              <a:defRPr/>
            </a:pPr>
            <a:r>
              <a:rPr lang="en-US" sz="2000" b="1"/>
              <a:t>Documentation: </a:t>
            </a:r>
            <a:r>
              <a:rPr lang="en-US" sz="2000" b="1" i="1">
                <a:solidFill>
                  <a:srgbClr val="0000CC"/>
                </a:solidFill>
              </a:rPr>
              <a:t>user manual is needed for novice users only</a:t>
            </a:r>
          </a:p>
          <a:p>
            <a:pPr marL="590550" indent="-533400">
              <a:lnSpc>
                <a:spcPct val="90000"/>
              </a:lnSpc>
              <a:buFontTx/>
              <a:buAutoNum type="arabicPeriod"/>
              <a:defRPr/>
            </a:pPr>
            <a:r>
              <a:rPr lang="en-US" sz="2000" b="1"/>
              <a:t>Security: </a:t>
            </a:r>
            <a:r>
              <a:rPr lang="en-US" sz="2000" b="1" i="1">
                <a:solidFill>
                  <a:srgbClr val="0000CC"/>
                </a:solidFill>
              </a:rPr>
              <a:t>user request to access any data must be authorized first</a:t>
            </a:r>
            <a:r>
              <a:rPr lang="en-US" sz="2000" b="1" i="1"/>
              <a:t> </a:t>
            </a:r>
          </a:p>
          <a:p>
            <a:pPr marL="590550" indent="-533400">
              <a:lnSpc>
                <a:spcPct val="90000"/>
              </a:lnSpc>
              <a:buFontTx/>
              <a:buAutoNum type="arabicPeriod"/>
              <a:defRPr/>
            </a:pPr>
            <a:r>
              <a:rPr lang="en-US" sz="2000" b="1"/>
              <a:t>Portability: </a:t>
            </a:r>
            <a:r>
              <a:rPr lang="en-US" sz="2000" b="1" i="1">
                <a:solidFill>
                  <a:srgbClr val="0000CC"/>
                </a:solidFill>
              </a:rPr>
              <a:t>the system must operate with “any” relational db systems</a:t>
            </a:r>
          </a:p>
          <a:p>
            <a:pPr marL="590550" indent="-533400">
              <a:lnSpc>
                <a:spcPct val="90000"/>
              </a:lnSpc>
              <a:buFontTx/>
              <a:buAutoNum type="arabicPeriod"/>
              <a:defRPr/>
            </a:pPr>
            <a:r>
              <a:rPr lang="en-US" sz="2000" b="1"/>
              <a:t>Quality: </a:t>
            </a:r>
            <a:r>
              <a:rPr lang="en-US" sz="2000" b="1" i="1">
                <a:solidFill>
                  <a:srgbClr val="0000CC"/>
                </a:solidFill>
              </a:rPr>
              <a:t>the system must install </a:t>
            </a:r>
            <a:r>
              <a:rPr lang="en-US" altLang="zh-TW" sz="2000" b="1" i="1">
                <a:solidFill>
                  <a:srgbClr val="0000CC"/>
                </a:solidFill>
                <a:cs typeface="新細明體"/>
              </a:rPr>
              <a:t>with zero defect</a:t>
            </a:r>
            <a:endParaRPr lang="en-US" sz="2000" b="1">
              <a:solidFill>
                <a:srgbClr val="0000CC"/>
              </a:solidFill>
            </a:endParaRPr>
          </a:p>
          <a:p>
            <a:pPr marL="590550" indent="-533400">
              <a:lnSpc>
                <a:spcPct val="90000"/>
              </a:lnSpc>
              <a:buFontTx/>
              <a:buAutoNum type="arabicPeriod"/>
              <a:defRPr/>
            </a:pPr>
            <a:r>
              <a:rPr lang="en-US" sz="2000" b="1"/>
              <a:t>Reliability: </a:t>
            </a:r>
            <a:r>
              <a:rPr lang="en-US" sz="2000" b="1" i="1">
                <a:solidFill>
                  <a:srgbClr val="0000CC"/>
                </a:solidFill>
              </a:rPr>
              <a:t>the system must be accessible 99.9 % of the time</a:t>
            </a:r>
          </a:p>
          <a:p>
            <a:pPr marL="590550" indent="-533400">
              <a:lnSpc>
                <a:spcPct val="90000"/>
              </a:lnSpc>
              <a:buFontTx/>
              <a:buAutoNum type="arabicPeriod"/>
              <a:defRPr/>
            </a:pPr>
            <a:r>
              <a:rPr lang="en-US" sz="2000" b="1"/>
              <a:t>Maintainability: </a:t>
            </a:r>
            <a:r>
              <a:rPr lang="en-US" sz="2000" b="1" i="1">
                <a:solidFill>
                  <a:srgbClr val="0000CC"/>
                </a:solidFill>
              </a:rPr>
              <a:t>the system must be modifiable (e.g. designed with exits)</a:t>
            </a:r>
            <a:r>
              <a:rPr lang="en-US" sz="2000" b="1" i="1"/>
              <a:t> </a:t>
            </a:r>
          </a:p>
          <a:p>
            <a:pPr marL="590550" indent="-533400">
              <a:lnSpc>
                <a:spcPct val="90000"/>
              </a:lnSpc>
              <a:buFontTx/>
              <a:buAutoNum type="arabicPeriod"/>
              <a:defRPr/>
            </a:pPr>
            <a:r>
              <a:rPr lang="en-US" sz="2000" b="1"/>
              <a:t>Safety: </a:t>
            </a:r>
            <a:r>
              <a:rPr lang="en-US" sz="2000" b="1" i="1">
                <a:solidFill>
                  <a:srgbClr val="0000CC"/>
                </a:solidFill>
              </a:rPr>
              <a:t>the system must not </a:t>
            </a:r>
            <a:r>
              <a:rPr lang="en-US" altLang="zh-TW" sz="2000" b="1" i="1">
                <a:solidFill>
                  <a:srgbClr val="0000CC"/>
                </a:solidFill>
                <a:cs typeface="新細明體"/>
              </a:rPr>
              <a:t>perform</a:t>
            </a:r>
            <a:r>
              <a:rPr lang="en-US" sz="2000" b="1" i="1">
                <a:solidFill>
                  <a:srgbClr val="0000CC"/>
                </a:solidFill>
              </a:rPr>
              <a:t> “</a:t>
            </a:r>
            <a:r>
              <a:rPr lang="en-US" altLang="zh-TW" sz="2000" b="1" i="1">
                <a:solidFill>
                  <a:srgbClr val="0000CC"/>
                </a:solidFill>
                <a:cs typeface="新細明體"/>
              </a:rPr>
              <a:t>chemical material discard” </a:t>
            </a:r>
            <a:r>
              <a:rPr lang="en-US" sz="2000" b="1" i="1">
                <a:solidFill>
                  <a:srgbClr val="0000CC"/>
                </a:solidFill>
              </a:rPr>
              <a:t>function</a:t>
            </a:r>
            <a:r>
              <a:rPr lang="en-US" altLang="zh-TW" sz="2000" b="1" i="1">
                <a:solidFill>
                  <a:srgbClr val="0000CC"/>
                </a:solidFill>
                <a:cs typeface="新細明體"/>
              </a:rPr>
              <a:t>s</a:t>
            </a:r>
            <a:r>
              <a:rPr lang="en-US" sz="2000" b="1" i="1">
                <a:solidFill>
                  <a:srgbClr val="0000CC"/>
                </a:solidFill>
              </a:rPr>
              <a:t> without </a:t>
            </a:r>
            <a:r>
              <a:rPr lang="en-US" altLang="zh-TW" sz="2000" b="1" i="1">
                <a:solidFill>
                  <a:srgbClr val="0000CC"/>
                </a:solidFill>
                <a:cs typeface="新細明體"/>
              </a:rPr>
              <a:t>“</a:t>
            </a:r>
            <a:r>
              <a:rPr lang="en-US" sz="2000" b="1" i="1">
                <a:solidFill>
                  <a:srgbClr val="0000CC"/>
                </a:solidFill>
              </a:rPr>
              <a:t>explicit</a:t>
            </a:r>
            <a:r>
              <a:rPr lang="en-US" altLang="zh-TW" sz="2000" b="1" i="1">
                <a:solidFill>
                  <a:srgbClr val="0000CC"/>
                </a:solidFill>
                <a:cs typeface="新細明體"/>
              </a:rPr>
              <a:t>”</a:t>
            </a:r>
            <a:r>
              <a:rPr lang="en-US" sz="2000" b="1" i="1">
                <a:solidFill>
                  <a:srgbClr val="0000CC"/>
                </a:solidFill>
              </a:rPr>
              <a:t> user </a:t>
            </a:r>
            <a:r>
              <a:rPr lang="en-US" altLang="zh-TW" sz="2000" b="1" i="1">
                <a:solidFill>
                  <a:srgbClr val="0000CC"/>
                </a:solidFill>
                <a:cs typeface="新細明體"/>
              </a:rPr>
              <a:t>authorization.</a:t>
            </a:r>
            <a:endParaRPr lang="en-US" sz="2000" b="1" i="1">
              <a:solidFill>
                <a:srgbClr val="0000CC"/>
              </a:solidFill>
            </a:endParaRPr>
          </a:p>
        </p:txBody>
      </p:sp>
      <p:sp>
        <p:nvSpPr>
          <p:cNvPr id="699396" name="Content Placeholder 3">
            <a:extLst>
              <a:ext uri="{FF2B5EF4-FFF2-40B4-BE49-F238E27FC236}">
                <a16:creationId xmlns:a16="http://schemas.microsoft.com/office/drawing/2014/main" id="{1E1CD7DE-2DA9-442F-9298-9DDF45887A2C}"/>
              </a:ext>
            </a:extLst>
          </p:cNvPr>
          <p:cNvSpPr>
            <a:spLocks noGrp="1"/>
          </p:cNvSpPr>
          <p:nvPr>
            <p:ph sz="quarter" idx="13"/>
          </p:nvPr>
        </p:nvSpPr>
        <p:spPr/>
        <p:txBody>
          <a:bodyPr/>
          <a:lstStyle/>
          <a:p>
            <a:r>
              <a:rPr lang="en-US" altLang="en-US"/>
              <a:t>Tools &amp; Techniques / Value Based Prioritization &amp; Value Streaming/ Non Functional Requirements</a:t>
            </a:r>
          </a:p>
        </p:txBody>
      </p:sp>
      <p:sp>
        <p:nvSpPr>
          <p:cNvPr id="699397" name="Slide Number Placeholder 6">
            <a:extLst>
              <a:ext uri="{FF2B5EF4-FFF2-40B4-BE49-F238E27FC236}">
                <a16:creationId xmlns:a16="http://schemas.microsoft.com/office/drawing/2014/main" id="{72B85985-DD53-433D-AE5D-1948FB181F1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6C7E8D-A722-4FE0-BCD8-29CF870A7A21}" type="slidenum">
              <a:rPr lang="en-US" altLang="en-US" smtClean="0"/>
              <a:pPr/>
              <a:t>328</a:t>
            </a:fld>
            <a:endParaRPr lang="en-US" altLang="en-US"/>
          </a:p>
        </p:txBody>
      </p:sp>
    </p:spTree>
    <p:extLst>
      <p:ext uri="{BB962C8B-B14F-4D97-AF65-F5344CB8AC3E}">
        <p14:creationId xmlns:p14="http://schemas.microsoft.com/office/powerpoint/2010/main" val="262270269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8192B899-23F7-4AC8-9640-DEF849228C75}"/>
              </a:ext>
            </a:extLst>
          </p:cNvPr>
          <p:cNvSpPr>
            <a:spLocks noGrp="1"/>
          </p:cNvSpPr>
          <p:nvPr>
            <p:ph type="title"/>
          </p:nvPr>
        </p:nvSpPr>
        <p:spPr/>
        <p:txBody>
          <a:bodyPr>
            <a:normAutofit fontScale="90000"/>
          </a:bodyPr>
          <a:lstStyle/>
          <a:p>
            <a:pPr>
              <a:defRPr/>
            </a:pPr>
            <a:r>
              <a:rPr sz="3200">
                <a:solidFill>
                  <a:srgbClr val="000000"/>
                </a:solidFill>
              </a:rPr>
              <a:t>Non-functional requirements and Value Based Prioritization</a:t>
            </a:r>
            <a:endParaRPr sz="3200"/>
          </a:p>
        </p:txBody>
      </p:sp>
      <p:sp>
        <p:nvSpPr>
          <p:cNvPr id="701443" name="Content Placeholder 2">
            <a:extLst>
              <a:ext uri="{FF2B5EF4-FFF2-40B4-BE49-F238E27FC236}">
                <a16:creationId xmlns:a16="http://schemas.microsoft.com/office/drawing/2014/main" id="{13A8752B-FBA3-45BD-B4B4-397894F43A66}"/>
              </a:ext>
            </a:extLst>
          </p:cNvPr>
          <p:cNvSpPr>
            <a:spLocks noGrp="1"/>
          </p:cNvSpPr>
          <p:nvPr>
            <p:ph idx="1"/>
          </p:nvPr>
        </p:nvSpPr>
        <p:spPr>
          <a:xfrm>
            <a:off x="381000" y="838200"/>
            <a:ext cx="8229600" cy="5105400"/>
          </a:xfrm>
        </p:spPr>
        <p:txBody>
          <a:bodyPr/>
          <a:lstStyle/>
          <a:p>
            <a:r>
              <a:rPr lang="en-US" altLang="en-US" sz="2800"/>
              <a:t>Non functional requirements of a product and Requirement of infrastructure required to manage the project are considered as Technical user story.</a:t>
            </a:r>
          </a:p>
          <a:p>
            <a:r>
              <a:rPr lang="en-US" altLang="en-US" sz="2800"/>
              <a:t>Infrastructure related user stories are completed earlier</a:t>
            </a:r>
          </a:p>
          <a:p>
            <a:r>
              <a:rPr lang="en-US" altLang="en-US" sz="2800"/>
              <a:t>Other non-functional requirements are implemented later in release</a:t>
            </a:r>
          </a:p>
        </p:txBody>
      </p:sp>
      <p:sp>
        <p:nvSpPr>
          <p:cNvPr id="701444" name="Content Placeholder 3">
            <a:extLst>
              <a:ext uri="{FF2B5EF4-FFF2-40B4-BE49-F238E27FC236}">
                <a16:creationId xmlns:a16="http://schemas.microsoft.com/office/drawing/2014/main" id="{0371B0B8-0D47-4A75-897E-6786E72AB358}"/>
              </a:ext>
            </a:extLst>
          </p:cNvPr>
          <p:cNvSpPr>
            <a:spLocks noGrp="1"/>
          </p:cNvSpPr>
          <p:nvPr>
            <p:ph sz="quarter" idx="13"/>
          </p:nvPr>
        </p:nvSpPr>
        <p:spPr/>
        <p:txBody>
          <a:bodyPr/>
          <a:lstStyle/>
          <a:p>
            <a:r>
              <a:rPr lang="en-US" altLang="en-US"/>
              <a:t>Tools &amp; Techniques / Value Based Prioritization &amp; Value Streaming/ Non Functional Requirements</a:t>
            </a:r>
          </a:p>
          <a:p>
            <a:endParaRPr lang="en-US" altLang="en-US"/>
          </a:p>
          <a:p>
            <a:endParaRPr lang="en-US" altLang="en-US"/>
          </a:p>
        </p:txBody>
      </p:sp>
      <p:sp>
        <p:nvSpPr>
          <p:cNvPr id="701445" name="Slide Number Placeholder 6">
            <a:extLst>
              <a:ext uri="{FF2B5EF4-FFF2-40B4-BE49-F238E27FC236}">
                <a16:creationId xmlns:a16="http://schemas.microsoft.com/office/drawing/2014/main" id="{9ABE40D0-64C9-477B-B3F1-551812051E8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BBA546-8333-4CC2-979A-9ACDBDCA80AD}" type="slidenum">
              <a:rPr lang="en-US" altLang="en-US" smtClean="0"/>
              <a:pPr/>
              <a:t>329</a:t>
            </a:fld>
            <a:endParaRPr lang="en-US" altLang="en-US"/>
          </a:p>
        </p:txBody>
      </p:sp>
    </p:spTree>
    <p:extLst>
      <p:ext uri="{BB962C8B-B14F-4D97-AF65-F5344CB8AC3E}">
        <p14:creationId xmlns:p14="http://schemas.microsoft.com/office/powerpoint/2010/main" val="1789206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1">
            <a:extLst>
              <a:ext uri="{FF2B5EF4-FFF2-40B4-BE49-F238E27FC236}">
                <a16:creationId xmlns:a16="http://schemas.microsoft.com/office/drawing/2014/main" id="{E6F51143-1081-4005-BACE-9EEB1D88411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0659" name="Picture 3">
            <a:extLst>
              <a:ext uri="{FF2B5EF4-FFF2-40B4-BE49-F238E27FC236}">
                <a16:creationId xmlns:a16="http://schemas.microsoft.com/office/drawing/2014/main" id="{5EEB3D44-5F4A-468F-8303-38FDD4808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1" name="Title 7">
            <a:extLst>
              <a:ext uri="{FF2B5EF4-FFF2-40B4-BE49-F238E27FC236}">
                <a16:creationId xmlns:a16="http://schemas.microsoft.com/office/drawing/2014/main" id="{C3A7E0FF-FD7D-4B38-B684-D3565B39F8FE}"/>
              </a:ext>
            </a:extLst>
          </p:cNvPr>
          <p:cNvSpPr>
            <a:spLocks noGrp="1"/>
          </p:cNvSpPr>
          <p:nvPr>
            <p:ph type="title"/>
          </p:nvPr>
        </p:nvSpPr>
        <p:spPr/>
        <p:txBody>
          <a:bodyPr>
            <a:normAutofit fontScale="90000"/>
          </a:bodyPr>
          <a:lstStyle/>
          <a:p>
            <a:pPr>
              <a:defRPr/>
            </a:pPr>
            <a:r>
              <a:rPr>
                <a:ea typeface="Microsoft YaHei" charset="0"/>
                <a:cs typeface="Microsoft YaHei" charset="0"/>
              </a:rPr>
              <a:t>Typical PLC &amp; Level of Activities</a:t>
            </a:r>
            <a:endParaRPr/>
          </a:p>
        </p:txBody>
      </p:sp>
      <p:sp>
        <p:nvSpPr>
          <p:cNvPr id="70661" name="Content Placeholder 7">
            <a:extLst>
              <a:ext uri="{FF2B5EF4-FFF2-40B4-BE49-F238E27FC236}">
                <a16:creationId xmlns:a16="http://schemas.microsoft.com/office/drawing/2014/main" id="{877CA622-4976-4DAB-83C2-7F51B6E415C6}"/>
              </a:ext>
            </a:extLst>
          </p:cNvPr>
          <p:cNvSpPr>
            <a:spLocks noGrp="1"/>
          </p:cNvSpPr>
          <p:nvPr>
            <p:ph sz="quarter" idx="13"/>
          </p:nvPr>
        </p:nvSpPr>
        <p:spPr/>
        <p:txBody>
          <a:bodyPr/>
          <a:lstStyle/>
          <a:p>
            <a:r>
              <a:rPr lang="en-US" altLang="en-US"/>
              <a:t>Introduction / Project Management</a:t>
            </a:r>
          </a:p>
          <a:p>
            <a:endParaRPr lang="en-US" altLang="en-US"/>
          </a:p>
        </p:txBody>
      </p:sp>
      <p:sp>
        <p:nvSpPr>
          <p:cNvPr id="70662" name="Text Box 3">
            <a:extLst>
              <a:ext uri="{FF2B5EF4-FFF2-40B4-BE49-F238E27FC236}">
                <a16:creationId xmlns:a16="http://schemas.microsoft.com/office/drawing/2014/main" id="{118D7E04-BD5C-4E31-9D25-FFF01FECFB1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0663" name="Slide Number Placeholder 8">
            <a:extLst>
              <a:ext uri="{FF2B5EF4-FFF2-40B4-BE49-F238E27FC236}">
                <a16:creationId xmlns:a16="http://schemas.microsoft.com/office/drawing/2014/main" id="{446404D6-B84B-41D2-9005-33B54071D6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CA0587-D257-4691-B464-D8E669A9405C}" type="slidenum">
              <a:rPr lang="en-US" altLang="en-US" smtClean="0"/>
              <a:pPr/>
              <a:t>33</a:t>
            </a:fld>
            <a:endParaRPr lang="en-US" altLang="en-US"/>
          </a:p>
        </p:txBody>
      </p:sp>
      <p:sp>
        <p:nvSpPr>
          <p:cNvPr id="8" name="TextBox 7">
            <a:extLst>
              <a:ext uri="{FF2B5EF4-FFF2-40B4-BE49-F238E27FC236}">
                <a16:creationId xmlns:a16="http://schemas.microsoft.com/office/drawing/2014/main" id="{9C868E65-B6F2-4E06-9D8D-BDE2AEFFF4E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D75E-2E57-4C2C-B07A-53D9810A256E}"/>
              </a:ext>
            </a:extLst>
          </p:cNvPr>
          <p:cNvSpPr>
            <a:spLocks noGrp="1"/>
          </p:cNvSpPr>
          <p:nvPr>
            <p:ph type="ctrTitle"/>
          </p:nvPr>
        </p:nvSpPr>
        <p:spPr>
          <a:xfrm>
            <a:off x="838200" y="304801"/>
            <a:ext cx="7772400" cy="762000"/>
          </a:xfrm>
        </p:spPr>
        <p:txBody>
          <a:bodyPr>
            <a:normAutofit/>
          </a:bodyPr>
          <a:lstStyle/>
          <a:p>
            <a:pPr>
              <a:defRPr/>
            </a:pPr>
            <a:r>
              <a:rPr sz="3200" dirty="0"/>
              <a:t>Relative Prioritization &amp; Ranking Methods</a:t>
            </a:r>
          </a:p>
        </p:txBody>
      </p:sp>
      <p:sp>
        <p:nvSpPr>
          <p:cNvPr id="3" name="Content Placeholder 2">
            <a:extLst>
              <a:ext uri="{FF2B5EF4-FFF2-40B4-BE49-F238E27FC236}">
                <a16:creationId xmlns:a16="http://schemas.microsoft.com/office/drawing/2014/main" id="{DC6690C1-B800-4EAD-A768-AB7FD5946BE7}"/>
              </a:ext>
            </a:extLst>
          </p:cNvPr>
          <p:cNvSpPr>
            <a:spLocks noGrp="1"/>
          </p:cNvSpPr>
          <p:nvPr>
            <p:ph type="subTitle" idx="1"/>
          </p:nvPr>
        </p:nvSpPr>
        <p:spPr>
          <a:xfrm>
            <a:off x="1447800" y="1295400"/>
            <a:ext cx="6400800" cy="4648200"/>
          </a:xfrm>
        </p:spPr>
        <p:txBody>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Customer-valued 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Forced Ranking  Technique</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Analytical Hierarchical Process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Paired Comparison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Weight-based Prioritization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Kano Analysis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100 Point Method</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a:p>
            <a:pPr>
              <a:buFont typeface="Arial" charset="0"/>
              <a:buChar char="•"/>
              <a:defRPr/>
            </a:pPr>
            <a:endParaRPr lang="en-US" sz="2400" dirty="0"/>
          </a:p>
        </p:txBody>
      </p:sp>
      <p:sp>
        <p:nvSpPr>
          <p:cNvPr id="703492" name="Slide Number Placeholder 7">
            <a:extLst>
              <a:ext uri="{FF2B5EF4-FFF2-40B4-BE49-F238E27FC236}">
                <a16:creationId xmlns:a16="http://schemas.microsoft.com/office/drawing/2014/main" id="{603CE648-733D-44DC-AC11-33070D718E1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8A7CAC-4C1C-4A01-B71A-30EC9241148B}" type="slidenum">
              <a:rPr lang="en-US" altLang="en-US" smtClean="0"/>
              <a:pPr/>
              <a:t>330</a:t>
            </a:fld>
            <a:endParaRPr lang="en-US" altLang="en-US"/>
          </a:p>
        </p:txBody>
      </p:sp>
    </p:spTree>
    <p:extLst>
      <p:ext uri="{BB962C8B-B14F-4D97-AF65-F5344CB8AC3E}">
        <p14:creationId xmlns:p14="http://schemas.microsoft.com/office/powerpoint/2010/main" val="323031485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A9C7-0E02-47A7-9515-0A5668F35F97}"/>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EB06949-4E89-4146-8425-6538CCCF0F67}"/>
              </a:ext>
            </a:extLst>
          </p:cNvPr>
          <p:cNvSpPr>
            <a:spLocks noGrp="1"/>
          </p:cNvSpPr>
          <p:nvPr>
            <p:ph idx="1"/>
          </p:nvPr>
        </p:nvSpPr>
        <p:spPr>
          <a:xfrm>
            <a:off x="381000" y="838200"/>
            <a:ext cx="8229600" cy="5105400"/>
          </a:xfrm>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p:txBody>
      </p:sp>
      <p:sp>
        <p:nvSpPr>
          <p:cNvPr id="705540" name="Content Placeholder 3">
            <a:extLst>
              <a:ext uri="{FF2B5EF4-FFF2-40B4-BE49-F238E27FC236}">
                <a16:creationId xmlns:a16="http://schemas.microsoft.com/office/drawing/2014/main" id="{0A4C6C33-FCF2-4E8C-A96A-4BA35DAA6CCE}"/>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sp>
        <p:nvSpPr>
          <p:cNvPr id="705541" name="Slide Number Placeholder 6">
            <a:extLst>
              <a:ext uri="{FF2B5EF4-FFF2-40B4-BE49-F238E27FC236}">
                <a16:creationId xmlns:a16="http://schemas.microsoft.com/office/drawing/2014/main" id="{3774A8A9-77B3-40A6-B016-8238D69D794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63E055-F972-4D62-9ECF-673620331325}" type="slidenum">
              <a:rPr lang="en-US" altLang="en-US" smtClean="0"/>
              <a:pPr/>
              <a:t>331</a:t>
            </a:fld>
            <a:endParaRPr lang="en-US" altLang="en-US"/>
          </a:p>
        </p:txBody>
      </p:sp>
    </p:spTree>
    <p:extLst>
      <p:ext uri="{BB962C8B-B14F-4D97-AF65-F5344CB8AC3E}">
        <p14:creationId xmlns:p14="http://schemas.microsoft.com/office/powerpoint/2010/main" val="232965878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B4D-6469-4616-8658-DEE7730AD0AA}"/>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57C13F51-0BCB-416D-B9B8-18A06DE99965}"/>
              </a:ext>
            </a:extLst>
          </p:cNvPr>
          <p:cNvSpPr>
            <a:spLocks noGrp="1"/>
          </p:cNvSpPr>
          <p:nvPr>
            <p:ph idx="1"/>
          </p:nvPr>
        </p:nvSpPr>
        <p:spPr>
          <a:xfrm>
            <a:off x="381000" y="838200"/>
            <a:ext cx="8229600" cy="2133600"/>
          </a:xfrm>
        </p:spPr>
        <p:txBody>
          <a:bodyPr>
            <a:normAutofit fontScale="77500" lnSpcReduction="20000"/>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sp>
        <p:nvSpPr>
          <p:cNvPr id="707588" name="Content Placeholder 3">
            <a:extLst>
              <a:ext uri="{FF2B5EF4-FFF2-40B4-BE49-F238E27FC236}">
                <a16:creationId xmlns:a16="http://schemas.microsoft.com/office/drawing/2014/main" id="{9BC3C1BC-8E04-4076-B49B-033CA9EC38A8}"/>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graphicFrame>
        <p:nvGraphicFramePr>
          <p:cNvPr id="7" name="Content Placeholder 6">
            <a:extLst>
              <a:ext uri="{FF2B5EF4-FFF2-40B4-BE49-F238E27FC236}">
                <a16:creationId xmlns:a16="http://schemas.microsoft.com/office/drawing/2014/main" id="{134BDF94-6B04-45AA-9E90-9F0AFB9D4EBB}"/>
              </a:ext>
            </a:extLst>
          </p:cNvPr>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a:extLst>
              <a:ext uri="{FF2B5EF4-FFF2-40B4-BE49-F238E27FC236}">
                <a16:creationId xmlns:a16="http://schemas.microsoft.com/office/drawing/2014/main" id="{50035EBE-69C3-46B0-8959-C94E5A0B0D63}"/>
              </a:ext>
            </a:extLst>
          </p:cNvPr>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7641" name="Slide Number Placeholder 8">
            <a:extLst>
              <a:ext uri="{FF2B5EF4-FFF2-40B4-BE49-F238E27FC236}">
                <a16:creationId xmlns:a16="http://schemas.microsoft.com/office/drawing/2014/main" id="{E1D638B2-7C27-479F-971D-06120B5A63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D71124-18EB-4990-ADF1-D38F06FA5EF1}" type="slidenum">
              <a:rPr lang="en-US" altLang="en-US" smtClean="0"/>
              <a:pPr/>
              <a:t>332</a:t>
            </a:fld>
            <a:endParaRPr lang="en-US" altLang="en-US"/>
          </a:p>
        </p:txBody>
      </p:sp>
    </p:spTree>
    <p:extLst>
      <p:ext uri="{BB962C8B-B14F-4D97-AF65-F5344CB8AC3E}">
        <p14:creationId xmlns:p14="http://schemas.microsoft.com/office/powerpoint/2010/main" val="34034960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CED3-2400-4BBA-B8D0-95537426EB4D}"/>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A04AD44-F249-4278-9626-B601E29EF202}"/>
              </a:ext>
            </a:extLst>
          </p:cNvPr>
          <p:cNvSpPr>
            <a:spLocks noGrp="1"/>
          </p:cNvSpPr>
          <p:nvPr>
            <p:ph idx="1"/>
          </p:nvPr>
        </p:nvSpPr>
        <p:spPr>
          <a:xfrm>
            <a:off x="381000" y="838200"/>
            <a:ext cx="8229600" cy="1676400"/>
          </a:xfrm>
        </p:spPr>
        <p:txBody>
          <a:bodyPr>
            <a:normAutofit fontScale="85000" lnSpcReduction="20000"/>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sp>
        <p:nvSpPr>
          <p:cNvPr id="709636" name="Content Placeholder 3">
            <a:extLst>
              <a:ext uri="{FF2B5EF4-FFF2-40B4-BE49-F238E27FC236}">
                <a16:creationId xmlns:a16="http://schemas.microsoft.com/office/drawing/2014/main" id="{44DEF35B-62A8-44B7-93FE-F9134EAD53D9}"/>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99522127-1857-4D95-A8EF-4F30F08A0D5F}"/>
              </a:ext>
            </a:extLst>
          </p:cNvPr>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a:extLst>
              <a:ext uri="{FF2B5EF4-FFF2-40B4-BE49-F238E27FC236}">
                <a16:creationId xmlns:a16="http://schemas.microsoft.com/office/drawing/2014/main" id="{8AF586B4-F0EE-492C-B253-ECD4CDFE24C0}"/>
              </a:ext>
            </a:extLst>
          </p:cNvPr>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9703" name="Slide Number Placeholder 9">
            <a:extLst>
              <a:ext uri="{FF2B5EF4-FFF2-40B4-BE49-F238E27FC236}">
                <a16:creationId xmlns:a16="http://schemas.microsoft.com/office/drawing/2014/main" id="{4438BCE7-3F44-4B85-B701-D0B21BF9D90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BD1BC4-AC0F-4DF4-A72B-5A44D0A0F41E}" type="slidenum">
              <a:rPr lang="en-US" altLang="en-US" smtClean="0"/>
              <a:pPr/>
              <a:t>333</a:t>
            </a:fld>
            <a:endParaRPr lang="en-US" altLang="en-US"/>
          </a:p>
        </p:txBody>
      </p:sp>
    </p:spTree>
    <p:extLst>
      <p:ext uri="{BB962C8B-B14F-4D97-AF65-F5344CB8AC3E}">
        <p14:creationId xmlns:p14="http://schemas.microsoft.com/office/powerpoint/2010/main" val="418501530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4B4-C384-4246-8AE0-771505968570}"/>
              </a:ext>
            </a:extLst>
          </p:cNvPr>
          <p:cNvSpPr>
            <a:spLocks noGrp="1"/>
          </p:cNvSpPr>
          <p:nvPr>
            <p:ph type="title"/>
          </p:nvPr>
        </p:nvSpPr>
        <p:spPr/>
        <p:txBody>
          <a:bodyPr>
            <a:normAutofit fontScale="90000"/>
          </a:bodyPr>
          <a:lstStyle/>
          <a:p>
            <a:pPr>
              <a:defRPr/>
            </a:pPr>
            <a:r>
              <a:t>Relative Prioritization &amp; Ranking Methods</a:t>
            </a:r>
          </a:p>
        </p:txBody>
      </p:sp>
      <p:sp>
        <p:nvSpPr>
          <p:cNvPr id="711683" name="Content Placeholder 2">
            <a:extLst>
              <a:ext uri="{FF2B5EF4-FFF2-40B4-BE49-F238E27FC236}">
                <a16:creationId xmlns:a16="http://schemas.microsoft.com/office/drawing/2014/main" id="{0D54EFF1-9164-404F-888F-3A8305EA5099}"/>
              </a:ext>
            </a:extLst>
          </p:cNvPr>
          <p:cNvSpPr>
            <a:spLocks noGrp="1"/>
          </p:cNvSpPr>
          <p:nvPr>
            <p:ph idx="1"/>
          </p:nvPr>
        </p:nvSpPr>
        <p:spPr>
          <a:xfrm>
            <a:off x="381000" y="838200"/>
            <a:ext cx="8229600" cy="685800"/>
          </a:xfrm>
        </p:spPr>
        <p:txBody>
          <a:bodyPr/>
          <a:lstStyle/>
          <a:p>
            <a:pPr>
              <a:buFont typeface="Arial" panose="020B0604020202020204" pitchFamily="34" charset="0"/>
              <a:buNone/>
            </a:pPr>
            <a:r>
              <a:rPr lang="en-US" altLang="en-US"/>
              <a:t>5   Weight-based Prioritization Techniques</a:t>
            </a:r>
          </a:p>
        </p:txBody>
      </p:sp>
      <p:sp>
        <p:nvSpPr>
          <p:cNvPr id="711684" name="Content Placeholder 3">
            <a:extLst>
              <a:ext uri="{FF2B5EF4-FFF2-40B4-BE49-F238E27FC236}">
                <a16:creationId xmlns:a16="http://schemas.microsoft.com/office/drawing/2014/main" id="{166C4E2E-7619-4101-92BC-E0F1A665F223}"/>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0BBFAC56-EB58-42AD-9D3C-9C1F55A9BE30}"/>
              </a:ext>
            </a:extLst>
          </p:cNvPr>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a:extLst>
              <a:ext uri="{FF2B5EF4-FFF2-40B4-BE49-F238E27FC236}">
                <a16:creationId xmlns:a16="http://schemas.microsoft.com/office/drawing/2014/main" id="{7DB5F3CE-BD27-4B8A-AD0E-63CB9ABE85E0}"/>
              </a:ext>
            </a:extLst>
          </p:cNvPr>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11728" name="Slide Number Placeholder 8">
            <a:extLst>
              <a:ext uri="{FF2B5EF4-FFF2-40B4-BE49-F238E27FC236}">
                <a16:creationId xmlns:a16="http://schemas.microsoft.com/office/drawing/2014/main" id="{0F06CC4A-AB13-4CA0-836A-5A0C198D7F2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38C775-E4FF-4C55-A364-708551D2514B}" type="slidenum">
              <a:rPr lang="en-US" altLang="en-US" smtClean="0"/>
              <a:pPr/>
              <a:t>334</a:t>
            </a:fld>
            <a:endParaRPr lang="en-US" altLang="en-US"/>
          </a:p>
        </p:txBody>
      </p:sp>
    </p:spTree>
    <p:extLst>
      <p:ext uri="{BB962C8B-B14F-4D97-AF65-F5344CB8AC3E}">
        <p14:creationId xmlns:p14="http://schemas.microsoft.com/office/powerpoint/2010/main" val="283154660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8B2F-4DD6-46F8-BC40-33636B928778}"/>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FE4FF18B-9D3C-434F-9083-7BBB3A96E377}"/>
              </a:ext>
            </a:extLst>
          </p:cNvPr>
          <p:cNvSpPr>
            <a:spLocks noGrp="1"/>
          </p:cNvSpPr>
          <p:nvPr>
            <p:ph idx="1"/>
          </p:nvPr>
        </p:nvSpPr>
        <p:spPr>
          <a:xfrm>
            <a:off x="381000" y="838200"/>
            <a:ext cx="8229600" cy="533400"/>
          </a:xfrm>
        </p:spPr>
        <p:txBody>
          <a:bodyPr>
            <a:normAutofit lnSpcReduction="10000"/>
          </a:bodyPr>
          <a:lstStyle/>
          <a:p>
            <a:pPr>
              <a:buFont typeface="Arial" charset="0"/>
              <a:buNone/>
              <a:defRPr/>
            </a:pPr>
            <a:r>
              <a:rPr lang="en-US" dirty="0"/>
              <a:t>6   Kano Analysis</a:t>
            </a:r>
          </a:p>
        </p:txBody>
      </p:sp>
      <p:sp>
        <p:nvSpPr>
          <p:cNvPr id="713732" name="Content Placeholder 3">
            <a:extLst>
              <a:ext uri="{FF2B5EF4-FFF2-40B4-BE49-F238E27FC236}">
                <a16:creationId xmlns:a16="http://schemas.microsoft.com/office/drawing/2014/main" id="{EA48B274-ECA9-462B-BFBF-8EF69C658BA4}"/>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pic>
        <p:nvPicPr>
          <p:cNvPr id="713733" name="Picture 4" descr="Example product functionality graph">
            <a:extLst>
              <a:ext uri="{FF2B5EF4-FFF2-40B4-BE49-F238E27FC236}">
                <a16:creationId xmlns:a16="http://schemas.microsoft.com/office/drawing/2014/main" id="{9A5AD7B6-9FE0-4DEB-859C-5CED8E09A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0960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3734" name="Slide Number Placeholder 7">
            <a:extLst>
              <a:ext uri="{FF2B5EF4-FFF2-40B4-BE49-F238E27FC236}">
                <a16:creationId xmlns:a16="http://schemas.microsoft.com/office/drawing/2014/main" id="{2EE1CB2E-D4E2-4785-816A-0F544E3A21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9795FC-370D-46A1-ACDE-DA624AAEC741}" type="slidenum">
              <a:rPr lang="en-US" altLang="en-US" smtClean="0"/>
              <a:pPr/>
              <a:t>335</a:t>
            </a:fld>
            <a:endParaRPr lang="en-US" altLang="en-US"/>
          </a:p>
        </p:txBody>
      </p:sp>
      <p:sp>
        <p:nvSpPr>
          <p:cNvPr id="7" name="TextBox 6">
            <a:extLst>
              <a:ext uri="{FF2B5EF4-FFF2-40B4-BE49-F238E27FC236}">
                <a16:creationId xmlns:a16="http://schemas.microsoft.com/office/drawing/2014/main" id="{8508FCF1-9343-470A-93AD-5F3591E2D1F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1544033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63AA-F05C-4499-9169-B401F435CBF7}"/>
              </a:ext>
            </a:extLst>
          </p:cNvPr>
          <p:cNvSpPr>
            <a:spLocks noGrp="1"/>
          </p:cNvSpPr>
          <p:nvPr>
            <p:ph type="title"/>
          </p:nvPr>
        </p:nvSpPr>
        <p:spPr/>
        <p:txBody>
          <a:bodyPr>
            <a:normAutofit fontScale="90000"/>
          </a:bodyPr>
          <a:lstStyle/>
          <a:p>
            <a:pPr>
              <a:defRPr/>
            </a:pPr>
            <a:r>
              <a:t>Relative Prioritization &amp; Ranking Methods</a:t>
            </a:r>
          </a:p>
        </p:txBody>
      </p:sp>
      <p:sp>
        <p:nvSpPr>
          <p:cNvPr id="715779" name="Content Placeholder 2">
            <a:extLst>
              <a:ext uri="{FF2B5EF4-FFF2-40B4-BE49-F238E27FC236}">
                <a16:creationId xmlns:a16="http://schemas.microsoft.com/office/drawing/2014/main" id="{7EB1740C-EA61-47A0-B2F6-03AA41A6D62A}"/>
              </a:ext>
            </a:extLst>
          </p:cNvPr>
          <p:cNvSpPr>
            <a:spLocks noGrp="1"/>
          </p:cNvSpPr>
          <p:nvPr>
            <p:ph idx="1"/>
          </p:nvPr>
        </p:nvSpPr>
        <p:spPr>
          <a:xfrm>
            <a:off x="381000" y="838200"/>
            <a:ext cx="8229600" cy="1905000"/>
          </a:xfrm>
        </p:spPr>
        <p:txBody>
          <a:bodyPr/>
          <a:lstStyle/>
          <a:p>
            <a:pPr marL="514350" indent="-514350">
              <a:buFont typeface="Arial" panose="020B0604020202020204" pitchFamily="34" charset="0"/>
              <a:buAutoNum type="arabicPlain" startAt="7"/>
            </a:pPr>
            <a:r>
              <a:rPr lang="en-US" altLang="en-US"/>
              <a:t>100 Point Method</a:t>
            </a:r>
          </a:p>
          <a:p>
            <a:pPr marL="514350" indent="-514350">
              <a:buFont typeface="Arial" panose="020B0604020202020204" pitchFamily="34" charset="0"/>
              <a:buNone/>
            </a:pPr>
            <a:r>
              <a:rPr lang="en-US" altLang="en-US"/>
              <a:t>	</a:t>
            </a:r>
            <a:r>
              <a:rPr lang="en-US" altLang="en-US" sz="2400"/>
              <a:t>Each stakeholder is given 100 points and they can use these points to buy the requirements they want</a:t>
            </a:r>
          </a:p>
        </p:txBody>
      </p:sp>
      <p:sp>
        <p:nvSpPr>
          <p:cNvPr id="715780" name="Content Placeholder 3">
            <a:extLst>
              <a:ext uri="{FF2B5EF4-FFF2-40B4-BE49-F238E27FC236}">
                <a16:creationId xmlns:a16="http://schemas.microsoft.com/office/drawing/2014/main" id="{3914CA22-0202-46BD-A1D6-D42F05B6BF48}"/>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p:txBody>
      </p:sp>
      <p:graphicFrame>
        <p:nvGraphicFramePr>
          <p:cNvPr id="7" name="Content Placeholder 6">
            <a:extLst>
              <a:ext uri="{FF2B5EF4-FFF2-40B4-BE49-F238E27FC236}">
                <a16:creationId xmlns:a16="http://schemas.microsoft.com/office/drawing/2014/main" id="{F9A89A81-B7A1-41F8-AB76-C1EB7B0AD086}"/>
              </a:ext>
            </a:extLst>
          </p:cNvPr>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715832" name="Slide Number Placeholder 7">
            <a:extLst>
              <a:ext uri="{FF2B5EF4-FFF2-40B4-BE49-F238E27FC236}">
                <a16:creationId xmlns:a16="http://schemas.microsoft.com/office/drawing/2014/main" id="{31A0B8EE-67F6-4FB0-8893-4B345CCBB4A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AA4A32-B843-4A63-BE73-CF5F76C47E63}" type="slidenum">
              <a:rPr lang="en-US" altLang="en-US" smtClean="0"/>
              <a:pPr/>
              <a:t>336</a:t>
            </a:fld>
            <a:endParaRPr lang="en-US" altLang="en-US"/>
          </a:p>
        </p:txBody>
      </p:sp>
    </p:spTree>
    <p:extLst>
      <p:ext uri="{BB962C8B-B14F-4D97-AF65-F5344CB8AC3E}">
        <p14:creationId xmlns:p14="http://schemas.microsoft.com/office/powerpoint/2010/main" val="2036167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E6E5-561B-47C2-A5E8-5C5A4E8DE95E}"/>
              </a:ext>
            </a:extLst>
          </p:cNvPr>
          <p:cNvSpPr>
            <a:spLocks noGrp="1"/>
          </p:cNvSpPr>
          <p:nvPr>
            <p:ph type="ctrTitle"/>
          </p:nvPr>
        </p:nvSpPr>
        <p:spPr>
          <a:xfrm>
            <a:off x="838200" y="304801"/>
            <a:ext cx="7772400" cy="685800"/>
          </a:xfrm>
        </p:spPr>
        <p:txBody>
          <a:bodyPr>
            <a:normAutofit fontScale="90000"/>
          </a:bodyPr>
          <a:lstStyle/>
          <a:p>
            <a:pPr>
              <a:defRPr/>
            </a:pPr>
            <a:r>
              <a:rPr dirty="0">
                <a:solidFill>
                  <a:srgbClr val="000000"/>
                </a:solidFill>
              </a:rPr>
              <a:t>Value-based Prioritization</a:t>
            </a:r>
            <a:endParaRPr dirty="0"/>
          </a:p>
        </p:txBody>
      </p:sp>
      <p:sp>
        <p:nvSpPr>
          <p:cNvPr id="717827" name="Content Placeholder 2">
            <a:extLst>
              <a:ext uri="{FF2B5EF4-FFF2-40B4-BE49-F238E27FC236}">
                <a16:creationId xmlns:a16="http://schemas.microsoft.com/office/drawing/2014/main" id="{4751FBE1-98DA-4304-B183-F78BCFC95D1E}"/>
              </a:ext>
            </a:extLst>
          </p:cNvPr>
          <p:cNvSpPr>
            <a:spLocks noGrp="1"/>
          </p:cNvSpPr>
          <p:nvPr>
            <p:ph type="subTitle" idx="1"/>
          </p:nvPr>
        </p:nvSpPr>
        <p:spPr>
          <a:xfrm>
            <a:off x="1371600" y="1143000"/>
            <a:ext cx="6781800" cy="4038600"/>
          </a:xfrm>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dirty="0">
                <a:solidFill>
                  <a:srgbClr val="000000"/>
                </a:solidFill>
              </a:rPr>
              <a:t>Multiple Parameter Based Prioritization</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dirty="0">
                <a:solidFill>
                  <a:srgbClr val="000000"/>
                </a:solidFill>
              </a:rPr>
              <a:t>Moscow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dirty="0"/>
          </a:p>
        </p:txBody>
      </p:sp>
      <p:sp>
        <p:nvSpPr>
          <p:cNvPr id="717828" name="Slide Number Placeholder 7">
            <a:extLst>
              <a:ext uri="{FF2B5EF4-FFF2-40B4-BE49-F238E27FC236}">
                <a16:creationId xmlns:a16="http://schemas.microsoft.com/office/drawing/2014/main" id="{347A39A4-B2C2-4A92-A9B2-87276B16D9B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D835C1-5BB9-4700-829E-11D2B09553E4}" type="slidenum">
              <a:rPr lang="en-US" altLang="en-US" smtClean="0"/>
              <a:pPr/>
              <a:t>337</a:t>
            </a:fld>
            <a:endParaRPr lang="en-US" altLang="en-US"/>
          </a:p>
        </p:txBody>
      </p:sp>
    </p:spTree>
    <p:extLst>
      <p:ext uri="{BB962C8B-B14F-4D97-AF65-F5344CB8AC3E}">
        <p14:creationId xmlns:p14="http://schemas.microsoft.com/office/powerpoint/2010/main" val="199677954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4393-BB98-4A8F-840F-3C907E3AB201}"/>
              </a:ext>
            </a:extLst>
          </p:cNvPr>
          <p:cNvSpPr>
            <a:spLocks noGrp="1"/>
          </p:cNvSpPr>
          <p:nvPr>
            <p:ph type="title"/>
          </p:nvPr>
        </p:nvSpPr>
        <p:spPr/>
        <p:txBody>
          <a:bodyPr>
            <a:normAutofit fontScale="90000"/>
          </a:bodyPr>
          <a:lstStyle/>
          <a:p>
            <a:pPr lvl="1">
              <a:defRPr/>
            </a:pPr>
            <a:r>
              <a:rPr lang="en-US" dirty="0">
                <a:solidFill>
                  <a:srgbClr val="000000"/>
                </a:solidFill>
              </a:rPr>
              <a:t>Multiple Parameter Based Prioritization</a:t>
            </a:r>
            <a:endParaRPr lang="en-US" dirty="0"/>
          </a:p>
        </p:txBody>
      </p:sp>
      <p:sp>
        <p:nvSpPr>
          <p:cNvPr id="719875" name="Content Placeholder 3">
            <a:extLst>
              <a:ext uri="{FF2B5EF4-FFF2-40B4-BE49-F238E27FC236}">
                <a16:creationId xmlns:a16="http://schemas.microsoft.com/office/drawing/2014/main" id="{DA553506-F118-42D6-8915-380E296C8875}"/>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a:p>
            <a:endParaRPr lang="en-US" altLang="en-US"/>
          </a:p>
        </p:txBody>
      </p:sp>
      <p:pic>
        <p:nvPicPr>
          <p:cNvPr id="719876" name="Picture 6" descr="Example Feature Table - Complete">
            <a:extLst>
              <a:ext uri="{FF2B5EF4-FFF2-40B4-BE49-F238E27FC236}">
                <a16:creationId xmlns:a16="http://schemas.microsoft.com/office/drawing/2014/main" id="{9546301E-1DFB-452C-98E0-C0BD35A2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DB388BCA-2516-4C87-84CC-459658AF098C}"/>
              </a:ext>
            </a:extLst>
          </p:cNvPr>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a:extLst>
              <a:ext uri="{FF2B5EF4-FFF2-40B4-BE49-F238E27FC236}">
                <a16:creationId xmlns:a16="http://schemas.microsoft.com/office/drawing/2014/main" id="{8C5BA300-5170-4799-87DF-F95FE6AF85F5}"/>
              </a:ext>
            </a:extLst>
          </p:cNvPr>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a:extLst>
              <a:ext uri="{FF2B5EF4-FFF2-40B4-BE49-F238E27FC236}">
                <a16:creationId xmlns:a16="http://schemas.microsoft.com/office/drawing/2014/main" id="{1FE43E9E-2E8E-4DB9-8E63-99FAC15847B7}"/>
              </a:ext>
            </a:extLst>
          </p:cNvPr>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a:extLst>
              <a:ext uri="{FF2B5EF4-FFF2-40B4-BE49-F238E27FC236}">
                <a16:creationId xmlns:a16="http://schemas.microsoft.com/office/drawing/2014/main" id="{A508D119-4AF5-4B28-8E54-EBD10087970C}"/>
              </a:ext>
            </a:extLst>
          </p:cNvPr>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a:extLst>
              <a:ext uri="{FF2B5EF4-FFF2-40B4-BE49-F238E27FC236}">
                <a16:creationId xmlns:a16="http://schemas.microsoft.com/office/drawing/2014/main" id="{5D1E6C1E-0422-4A9D-8950-1945FBCFA70A}"/>
              </a:ext>
            </a:extLst>
          </p:cNvPr>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a:extLst>
              <a:ext uri="{FF2B5EF4-FFF2-40B4-BE49-F238E27FC236}">
                <a16:creationId xmlns:a16="http://schemas.microsoft.com/office/drawing/2014/main" id="{18C2A84C-0958-4C5B-9A6C-0004DD64BC15}"/>
              </a:ext>
            </a:extLst>
          </p:cNvPr>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719883" name="Slide Number Placeholder 12">
            <a:extLst>
              <a:ext uri="{FF2B5EF4-FFF2-40B4-BE49-F238E27FC236}">
                <a16:creationId xmlns:a16="http://schemas.microsoft.com/office/drawing/2014/main" id="{B79C420C-6690-456D-B7C0-62DCAB004E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611790-C4F8-43D5-B9D1-176E65787184}" type="slidenum">
              <a:rPr lang="en-US" altLang="en-US" smtClean="0"/>
              <a:pPr/>
              <a:t>338</a:t>
            </a:fld>
            <a:endParaRPr lang="en-US" altLang="en-US"/>
          </a:p>
        </p:txBody>
      </p:sp>
      <p:sp>
        <p:nvSpPr>
          <p:cNvPr id="15" name="Rounded Rectangle 14">
            <a:extLst>
              <a:ext uri="{FF2B5EF4-FFF2-40B4-BE49-F238E27FC236}">
                <a16:creationId xmlns:a16="http://schemas.microsoft.com/office/drawing/2014/main" id="{A337D3C1-7AD6-42C6-9835-48D86BF7155F}"/>
              </a:ext>
            </a:extLst>
          </p:cNvPr>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a:extLst>
              <a:ext uri="{FF2B5EF4-FFF2-40B4-BE49-F238E27FC236}">
                <a16:creationId xmlns:a16="http://schemas.microsoft.com/office/drawing/2014/main" id="{DCB2C2D0-AC0A-4EBF-A75A-FD7C9313F728}"/>
              </a:ext>
            </a:extLst>
          </p:cNvPr>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Tree>
    <p:extLst>
      <p:ext uri="{BB962C8B-B14F-4D97-AF65-F5344CB8AC3E}">
        <p14:creationId xmlns:p14="http://schemas.microsoft.com/office/powerpoint/2010/main" val="109032492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2143-CBEA-4112-857B-DB7CB890304B}"/>
              </a:ext>
            </a:extLst>
          </p:cNvPr>
          <p:cNvSpPr>
            <a:spLocks noGrp="1"/>
          </p:cNvSpPr>
          <p:nvPr>
            <p:ph type="title"/>
          </p:nvPr>
        </p:nvSpPr>
        <p:spPr/>
        <p:txBody>
          <a:bodyPr>
            <a:normAutofit fontScale="90000"/>
          </a:bodyPr>
          <a:lstStyle/>
          <a:p>
            <a:pPr>
              <a:defRPr/>
            </a:pPr>
            <a:r>
              <a:rPr>
                <a:solidFill>
                  <a:srgbClr val="000000"/>
                </a:solidFill>
              </a:rPr>
              <a:t>Multiple Parameter Based Prioritization</a:t>
            </a:r>
            <a:endParaRPr/>
          </a:p>
        </p:txBody>
      </p:sp>
      <p:sp>
        <p:nvSpPr>
          <p:cNvPr id="721923" name="Content Placeholder 2">
            <a:extLst>
              <a:ext uri="{FF2B5EF4-FFF2-40B4-BE49-F238E27FC236}">
                <a16:creationId xmlns:a16="http://schemas.microsoft.com/office/drawing/2014/main" id="{9A3A6AEE-B954-4DF9-8FB4-7FE6BB9210C0}"/>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p:txBody>
      </p:sp>
      <p:pic>
        <p:nvPicPr>
          <p:cNvPr id="721924" name="Picture 4" descr="List of project features marked Must have, Won't have, should have and could have using MoSCoW Prioritization">
            <a:extLst>
              <a:ext uri="{FF2B5EF4-FFF2-40B4-BE49-F238E27FC236}">
                <a16:creationId xmlns:a16="http://schemas.microsoft.com/office/drawing/2014/main" id="{5EBBAF05-9F6B-4BFF-9353-337CE4D05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C11DBF1-6F05-40B5-A99F-09AE814ECB4E}"/>
              </a:ext>
            </a:extLst>
          </p:cNvPr>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55AB4347-23CF-4437-BF66-95B7FF8B0037}"/>
              </a:ext>
            </a:extLst>
          </p:cNvPr>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a:extLst>
              <a:ext uri="{FF2B5EF4-FFF2-40B4-BE49-F238E27FC236}">
                <a16:creationId xmlns:a16="http://schemas.microsoft.com/office/drawing/2014/main" id="{2D605E94-3C8F-4375-8F0A-7B5EA9293585}"/>
              </a:ext>
            </a:extLst>
          </p:cNvPr>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a:extLst>
              <a:ext uri="{FF2B5EF4-FFF2-40B4-BE49-F238E27FC236}">
                <a16:creationId xmlns:a16="http://schemas.microsoft.com/office/drawing/2014/main" id="{742A450B-ED38-4908-8A16-E030DF68BDB3}"/>
              </a:ext>
            </a:extLst>
          </p:cNvPr>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721964" name="Slide Number Placeholder 12">
            <a:extLst>
              <a:ext uri="{FF2B5EF4-FFF2-40B4-BE49-F238E27FC236}">
                <a16:creationId xmlns:a16="http://schemas.microsoft.com/office/drawing/2014/main" id="{35898878-4254-4158-AFF5-E2920D582A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B6A4AC-46EB-4285-8B60-768451482C82}" type="slidenum">
              <a:rPr lang="en-US" altLang="en-US" smtClean="0"/>
              <a:pPr/>
              <a:t>339</a:t>
            </a:fld>
            <a:endParaRPr lang="en-US" altLang="en-US"/>
          </a:p>
        </p:txBody>
      </p:sp>
    </p:spTree>
    <p:extLst>
      <p:ext uri="{BB962C8B-B14F-4D97-AF65-F5344CB8AC3E}">
        <p14:creationId xmlns:p14="http://schemas.microsoft.com/office/powerpoint/2010/main" val="363585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42A08673-A5C1-4F8D-B19F-4EA39BE5423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000">
              <a:solidFill>
                <a:srgbClr val="FFFFFF"/>
              </a:solidFill>
              <a:ea typeface="Microsoft YaHei" panose="020B0503020204020204" pitchFamily="34" charset="-122"/>
            </a:endParaRPr>
          </a:p>
        </p:txBody>
      </p:sp>
      <p:pic>
        <p:nvPicPr>
          <p:cNvPr id="72707" name="Picture 2">
            <a:extLst>
              <a:ext uri="{FF2B5EF4-FFF2-40B4-BE49-F238E27FC236}">
                <a16:creationId xmlns:a16="http://schemas.microsoft.com/office/drawing/2014/main" id="{3B266C97-E613-4540-84A4-EF2939410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5" name="Title 7">
            <a:extLst>
              <a:ext uri="{FF2B5EF4-FFF2-40B4-BE49-F238E27FC236}">
                <a16:creationId xmlns:a16="http://schemas.microsoft.com/office/drawing/2014/main" id="{5D86B2B7-2C99-4F35-BC97-DCF8FB30EDF4}"/>
              </a:ext>
            </a:extLst>
          </p:cNvPr>
          <p:cNvSpPr>
            <a:spLocks noGrp="1"/>
          </p:cNvSpPr>
          <p:nvPr>
            <p:ph type="title"/>
          </p:nvPr>
        </p:nvSpPr>
        <p:spPr/>
        <p:txBody>
          <a:bodyPr>
            <a:normAutofit fontScale="90000"/>
          </a:bodyPr>
          <a:lstStyle/>
          <a:p>
            <a:pPr>
              <a:defRPr/>
            </a:pPr>
            <a:r>
              <a:rPr>
                <a:ea typeface="Microsoft YaHei" charset="0"/>
                <a:cs typeface="Microsoft YaHei" charset="0"/>
              </a:rPr>
              <a:t>Typical Costing &amp; Staffing across PLC</a:t>
            </a:r>
            <a:endParaRPr/>
          </a:p>
        </p:txBody>
      </p:sp>
      <p:sp>
        <p:nvSpPr>
          <p:cNvPr id="72709" name="Content Placeholder 7">
            <a:extLst>
              <a:ext uri="{FF2B5EF4-FFF2-40B4-BE49-F238E27FC236}">
                <a16:creationId xmlns:a16="http://schemas.microsoft.com/office/drawing/2014/main" id="{E3597AE5-CC86-4124-9F00-CBA4B2C697B2}"/>
              </a:ext>
            </a:extLst>
          </p:cNvPr>
          <p:cNvSpPr>
            <a:spLocks noGrp="1"/>
          </p:cNvSpPr>
          <p:nvPr>
            <p:ph sz="quarter" idx="13"/>
          </p:nvPr>
        </p:nvSpPr>
        <p:spPr/>
        <p:txBody>
          <a:bodyPr/>
          <a:lstStyle/>
          <a:p>
            <a:r>
              <a:rPr lang="en-US" altLang="en-US"/>
              <a:t>Introduction / Project Management</a:t>
            </a:r>
          </a:p>
          <a:p>
            <a:endParaRPr lang="en-US" altLang="en-US"/>
          </a:p>
        </p:txBody>
      </p:sp>
      <p:sp>
        <p:nvSpPr>
          <p:cNvPr id="72710" name="Text Box 3">
            <a:extLst>
              <a:ext uri="{FF2B5EF4-FFF2-40B4-BE49-F238E27FC236}">
                <a16:creationId xmlns:a16="http://schemas.microsoft.com/office/drawing/2014/main" id="{61E76D53-8696-448C-814D-D44EA5D41E8A}"/>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2711" name="Slide Number Placeholder 8">
            <a:extLst>
              <a:ext uri="{FF2B5EF4-FFF2-40B4-BE49-F238E27FC236}">
                <a16:creationId xmlns:a16="http://schemas.microsoft.com/office/drawing/2014/main" id="{94C81F37-2EBA-47B7-84DD-3C48F85899E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89DCA6-7E6E-43DA-A840-3BF9B91277F9}" type="slidenum">
              <a:rPr lang="en-US" altLang="en-US" smtClean="0"/>
              <a:pPr/>
              <a:t>34</a:t>
            </a:fld>
            <a:endParaRPr lang="en-US" altLang="en-US"/>
          </a:p>
        </p:txBody>
      </p:sp>
      <p:sp>
        <p:nvSpPr>
          <p:cNvPr id="8" name="TextBox 7">
            <a:extLst>
              <a:ext uri="{FF2B5EF4-FFF2-40B4-BE49-F238E27FC236}">
                <a16:creationId xmlns:a16="http://schemas.microsoft.com/office/drawing/2014/main" id="{8872C060-91F5-422C-897B-C5610E24F0A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57883AB9-4759-46A2-98B3-AAE7D1A754D8}"/>
              </a:ext>
            </a:extLst>
          </p:cNvPr>
          <p:cNvSpPr>
            <a:spLocks noGrp="1"/>
          </p:cNvSpPr>
          <p:nvPr>
            <p:ph type="ctrTitle"/>
          </p:nvPr>
        </p:nvSpPr>
        <p:spPr>
          <a:xfrm>
            <a:off x="838200" y="304801"/>
            <a:ext cx="7772400" cy="762000"/>
          </a:xfrm>
        </p:spPr>
        <p:txBody>
          <a:bodyPr/>
          <a:lstStyle/>
          <a:p>
            <a:r>
              <a:rPr altLang="en-US" dirty="0">
                <a:solidFill>
                  <a:srgbClr val="000000"/>
                </a:solidFill>
              </a:rPr>
              <a:t>Compliance</a:t>
            </a:r>
            <a:endParaRPr altLang="en-US" dirty="0"/>
          </a:p>
        </p:txBody>
      </p:sp>
      <p:sp>
        <p:nvSpPr>
          <p:cNvPr id="730115" name="Content Placeholder 2">
            <a:extLst>
              <a:ext uri="{FF2B5EF4-FFF2-40B4-BE49-F238E27FC236}">
                <a16:creationId xmlns:a16="http://schemas.microsoft.com/office/drawing/2014/main" id="{7720E10A-45D2-4D63-9624-313281E6DBBA}"/>
              </a:ext>
            </a:extLst>
          </p:cNvPr>
          <p:cNvSpPr>
            <a:spLocks noGrp="1"/>
          </p:cNvSpPr>
          <p:nvPr>
            <p:ph type="subTitle" idx="1"/>
          </p:nvPr>
        </p:nvSpPr>
        <p:spPr>
          <a:xfrm>
            <a:off x="1447800" y="1066801"/>
            <a:ext cx="6400800" cy="4038600"/>
          </a:xfrm>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dirty="0">
                <a:solidFill>
                  <a:srgbClr val="000000"/>
                </a:solidFill>
              </a:rPr>
              <a:t>Agile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dirty="0">
                <a:solidFill>
                  <a:srgbClr val="000000"/>
                </a:solidFill>
              </a:rPr>
              <a:t>Regulatory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dirty="0">
                <a:solidFill>
                  <a:srgbClr val="000000"/>
                </a:solidFill>
              </a:rPr>
              <a:t>Agile Self Assessment Chart</a:t>
            </a:r>
          </a:p>
          <a:p>
            <a:pPr>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dirty="0"/>
          </a:p>
        </p:txBody>
      </p:sp>
      <p:sp>
        <p:nvSpPr>
          <p:cNvPr id="730116" name="Slide Number Placeholder 7">
            <a:extLst>
              <a:ext uri="{FF2B5EF4-FFF2-40B4-BE49-F238E27FC236}">
                <a16:creationId xmlns:a16="http://schemas.microsoft.com/office/drawing/2014/main" id="{4F9B71E9-E633-4887-969A-1774987ED8B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67940C-2A5D-4C15-9265-C480581963C2}" type="slidenum">
              <a:rPr lang="en-US" altLang="en-US" smtClean="0"/>
              <a:pPr/>
              <a:t>340</a:t>
            </a:fld>
            <a:endParaRPr lang="en-US" altLang="en-US"/>
          </a:p>
        </p:txBody>
      </p:sp>
    </p:spTree>
    <p:extLst>
      <p:ext uri="{BB962C8B-B14F-4D97-AF65-F5344CB8AC3E}">
        <p14:creationId xmlns:p14="http://schemas.microsoft.com/office/powerpoint/2010/main" val="23766102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B491-00BB-48DD-903E-23DC8363901E}"/>
              </a:ext>
            </a:extLst>
          </p:cNvPr>
          <p:cNvSpPr>
            <a:spLocks noGrp="1"/>
          </p:cNvSpPr>
          <p:nvPr>
            <p:ph type="title"/>
          </p:nvPr>
        </p:nvSpPr>
        <p:spPr/>
        <p:txBody>
          <a:bodyPr>
            <a:normAutofit fontScale="90000"/>
          </a:bodyPr>
          <a:lstStyle/>
          <a:p>
            <a:pPr>
              <a:defRPr/>
            </a:pPr>
            <a:r>
              <a:t>Agile Compliance</a:t>
            </a:r>
          </a:p>
        </p:txBody>
      </p:sp>
      <p:sp>
        <p:nvSpPr>
          <p:cNvPr id="732163" name="Content Placeholder 3">
            <a:extLst>
              <a:ext uri="{FF2B5EF4-FFF2-40B4-BE49-F238E27FC236}">
                <a16:creationId xmlns:a16="http://schemas.microsoft.com/office/drawing/2014/main" id="{F92C83C6-13EF-4C78-88EF-A86D1DE66585}"/>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2164" name="Picture 8" descr="http://www.nwlink.com/~donclark/agile/matrix.jpg">
            <a:extLst>
              <a:ext uri="{FF2B5EF4-FFF2-40B4-BE49-F238E27FC236}">
                <a16:creationId xmlns:a16="http://schemas.microsoft.com/office/drawing/2014/main" id="{803C79B1-9DB4-43F2-BECE-DEBF25040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885825"/>
            <a:ext cx="83915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2165" name="Slide Number Placeholder 6">
            <a:extLst>
              <a:ext uri="{FF2B5EF4-FFF2-40B4-BE49-F238E27FC236}">
                <a16:creationId xmlns:a16="http://schemas.microsoft.com/office/drawing/2014/main" id="{7AE9B501-D5C7-4F27-A4C1-B9871AA8D08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23CE01-6292-4B46-964A-7ABBBC91CF74}" type="slidenum">
              <a:rPr lang="en-US" altLang="en-US" smtClean="0"/>
              <a:pPr/>
              <a:t>341</a:t>
            </a:fld>
            <a:endParaRPr lang="en-US" altLang="en-US"/>
          </a:p>
        </p:txBody>
      </p:sp>
    </p:spTree>
    <p:extLst>
      <p:ext uri="{BB962C8B-B14F-4D97-AF65-F5344CB8AC3E}">
        <p14:creationId xmlns:p14="http://schemas.microsoft.com/office/powerpoint/2010/main" val="32882314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F2CF-9CAB-455C-9080-F4DDF9F344B1}"/>
              </a:ext>
            </a:extLst>
          </p:cNvPr>
          <p:cNvSpPr>
            <a:spLocks noGrp="1"/>
          </p:cNvSpPr>
          <p:nvPr>
            <p:ph type="title"/>
          </p:nvPr>
        </p:nvSpPr>
        <p:spPr/>
        <p:txBody>
          <a:bodyPr>
            <a:normAutofit fontScale="90000"/>
          </a:bodyPr>
          <a:lstStyle/>
          <a:p>
            <a:pPr>
              <a:defRPr/>
            </a:pPr>
            <a:r>
              <a:t>Regulatory Compliance</a:t>
            </a:r>
          </a:p>
        </p:txBody>
      </p:sp>
      <p:sp>
        <p:nvSpPr>
          <p:cNvPr id="734211" name="Content Placeholder 5">
            <a:extLst>
              <a:ext uri="{FF2B5EF4-FFF2-40B4-BE49-F238E27FC236}">
                <a16:creationId xmlns:a16="http://schemas.microsoft.com/office/drawing/2014/main" id="{D5B318C5-5F9A-4979-AE44-5D26CC921B07}"/>
              </a:ext>
            </a:extLst>
          </p:cNvPr>
          <p:cNvSpPr>
            <a:spLocks noGrp="1"/>
          </p:cNvSpPr>
          <p:nvPr>
            <p:ph idx="1"/>
          </p:nvPr>
        </p:nvSpPr>
        <p:spPr>
          <a:xfrm>
            <a:off x="381000" y="838200"/>
            <a:ext cx="8229600" cy="5105400"/>
          </a:xfrm>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4212" name="Content Placeholder 6">
            <a:extLst>
              <a:ext uri="{FF2B5EF4-FFF2-40B4-BE49-F238E27FC236}">
                <a16:creationId xmlns:a16="http://schemas.microsoft.com/office/drawing/2014/main" id="{0E5502B9-AB23-4241-85BD-A7720291597F}"/>
              </a:ext>
            </a:extLst>
          </p:cNvPr>
          <p:cNvSpPr>
            <a:spLocks noGrp="1"/>
          </p:cNvSpPr>
          <p:nvPr>
            <p:ph sz="quarter" idx="13"/>
          </p:nvPr>
        </p:nvSpPr>
        <p:spPr/>
        <p:txBody>
          <a:bodyPr/>
          <a:lstStyle/>
          <a:p>
            <a:r>
              <a:rPr lang="en-US" altLang="en-US"/>
              <a:t>Tools &amp; Techniques / Value Based Prioritization &amp; Value Streaming/ Compliance</a:t>
            </a:r>
          </a:p>
        </p:txBody>
      </p:sp>
      <p:sp>
        <p:nvSpPr>
          <p:cNvPr id="734213" name="Slide Number Placeholder 6">
            <a:extLst>
              <a:ext uri="{FF2B5EF4-FFF2-40B4-BE49-F238E27FC236}">
                <a16:creationId xmlns:a16="http://schemas.microsoft.com/office/drawing/2014/main" id="{99BA0517-B0AA-452B-B48F-2AF8901A86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3AE102-B92A-4310-A0EC-C4E6D5FA1AED}" type="slidenum">
              <a:rPr lang="en-US" altLang="en-US" smtClean="0"/>
              <a:pPr/>
              <a:t>342</a:t>
            </a:fld>
            <a:endParaRPr lang="en-US" altLang="en-US"/>
          </a:p>
        </p:txBody>
      </p:sp>
    </p:spTree>
    <p:extLst>
      <p:ext uri="{BB962C8B-B14F-4D97-AF65-F5344CB8AC3E}">
        <p14:creationId xmlns:p14="http://schemas.microsoft.com/office/powerpoint/2010/main" val="50020311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FD9B98-7B7C-4CCC-87B9-2A62ECAB091C}"/>
              </a:ext>
            </a:extLst>
          </p:cNvPr>
          <p:cNvSpPr>
            <a:spLocks noGrp="1"/>
          </p:cNvSpPr>
          <p:nvPr>
            <p:ph type="title"/>
          </p:nvPr>
        </p:nvSpPr>
        <p:spPr/>
        <p:txBody>
          <a:bodyPr>
            <a:normAutofit fontScale="90000"/>
          </a:bodyPr>
          <a:lstStyle/>
          <a:p>
            <a:pPr>
              <a:defRPr/>
            </a:pPr>
            <a:r>
              <a:t>Agile Self-Assessment Chart</a:t>
            </a:r>
          </a:p>
        </p:txBody>
      </p:sp>
      <p:sp>
        <p:nvSpPr>
          <p:cNvPr id="736259" name="Content Placeholder 7">
            <a:extLst>
              <a:ext uri="{FF2B5EF4-FFF2-40B4-BE49-F238E27FC236}">
                <a16:creationId xmlns:a16="http://schemas.microsoft.com/office/drawing/2014/main" id="{D058E663-E9EE-4727-BF1D-2185C11222DD}"/>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6260" name="Picture 2">
            <a:extLst>
              <a:ext uri="{FF2B5EF4-FFF2-40B4-BE49-F238E27FC236}">
                <a16:creationId xmlns:a16="http://schemas.microsoft.com/office/drawing/2014/main" id="{A3F7E272-6565-4862-85A3-2A0DCB41F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261" name="Slide Number Placeholder 7">
            <a:extLst>
              <a:ext uri="{FF2B5EF4-FFF2-40B4-BE49-F238E27FC236}">
                <a16:creationId xmlns:a16="http://schemas.microsoft.com/office/drawing/2014/main" id="{E2D7D4A9-4AC9-4C7B-B096-294B5EFDAB1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51B173-98F3-4CB9-A784-DC6E53D6613F}" type="slidenum">
              <a:rPr lang="en-US" altLang="en-US" smtClean="0"/>
              <a:pPr/>
              <a:t>343</a:t>
            </a:fld>
            <a:endParaRPr lang="en-US" altLang="en-US"/>
          </a:p>
        </p:txBody>
      </p:sp>
    </p:spTree>
    <p:extLst>
      <p:ext uri="{BB962C8B-B14F-4D97-AF65-F5344CB8AC3E}">
        <p14:creationId xmlns:p14="http://schemas.microsoft.com/office/powerpoint/2010/main" val="207994381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E593-B11B-48B5-BB16-98E11E489355}"/>
              </a:ext>
            </a:extLst>
          </p:cNvPr>
          <p:cNvSpPr>
            <a:spLocks noGrp="1"/>
          </p:cNvSpPr>
          <p:nvPr>
            <p:ph type="title"/>
          </p:nvPr>
        </p:nvSpPr>
        <p:spPr/>
        <p:txBody>
          <a:bodyPr>
            <a:normAutofit fontScale="90000"/>
          </a:bodyPr>
          <a:lstStyle/>
          <a:p>
            <a:pPr>
              <a:defRPr/>
            </a:pPr>
            <a:r>
              <a:t>System Thinking</a:t>
            </a:r>
          </a:p>
        </p:txBody>
      </p:sp>
      <p:sp>
        <p:nvSpPr>
          <p:cNvPr id="738307" name="Content Placeholder 2">
            <a:extLst>
              <a:ext uri="{FF2B5EF4-FFF2-40B4-BE49-F238E27FC236}">
                <a16:creationId xmlns:a16="http://schemas.microsoft.com/office/drawing/2014/main" id="{7E559E90-AB5A-43D9-81AA-F2D037668F22}"/>
              </a:ext>
            </a:extLst>
          </p:cNvPr>
          <p:cNvSpPr>
            <a:spLocks noGrp="1"/>
          </p:cNvSpPr>
          <p:nvPr>
            <p:ph idx="1"/>
          </p:nvPr>
        </p:nvSpPr>
        <p:spPr>
          <a:xfrm>
            <a:off x="381000" y="838200"/>
            <a:ext cx="3124200" cy="5105400"/>
          </a:xfrm>
        </p:spPr>
        <p:txBody>
          <a:bodyPr/>
          <a:lstStyle/>
          <a:p>
            <a:pPr marL="0" indent="0">
              <a:buFont typeface="Arial" panose="020B0604020202020204" pitchFamily="34" charset="0"/>
              <a:buNone/>
            </a:pPr>
            <a:r>
              <a:rPr lang="en-US" altLang="en-US" sz="2400"/>
              <a:t>System thinking is the discipline for seeing the big picture rather than concentrating only on a particular feature or aspect of product or business</a:t>
            </a:r>
          </a:p>
        </p:txBody>
      </p:sp>
      <p:sp>
        <p:nvSpPr>
          <p:cNvPr id="738308" name="Content Placeholder 3">
            <a:extLst>
              <a:ext uri="{FF2B5EF4-FFF2-40B4-BE49-F238E27FC236}">
                <a16:creationId xmlns:a16="http://schemas.microsoft.com/office/drawing/2014/main" id="{02DDBF9A-AE0E-4A10-9852-827654C284C0}"/>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738309" name="Picture 8" descr="http://www.smarterworkforce.org/images/Systems_thinking2.jpg">
            <a:extLst>
              <a:ext uri="{FF2B5EF4-FFF2-40B4-BE49-F238E27FC236}">
                <a16:creationId xmlns:a16="http://schemas.microsoft.com/office/drawing/2014/main" id="{9E9B2827-445D-4059-A686-C3B87A3D1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914400"/>
            <a:ext cx="5562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310" name="Slide Number Placeholder 7">
            <a:extLst>
              <a:ext uri="{FF2B5EF4-FFF2-40B4-BE49-F238E27FC236}">
                <a16:creationId xmlns:a16="http://schemas.microsoft.com/office/drawing/2014/main" id="{704F4A02-EA3B-4B85-A1E9-6569048214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806E23-51DE-4E03-B9ED-75665F0F4A14}" type="slidenum">
              <a:rPr lang="en-US" altLang="en-US" smtClean="0"/>
              <a:pPr/>
              <a:t>344</a:t>
            </a:fld>
            <a:endParaRPr lang="en-US" altLang="en-US"/>
          </a:p>
        </p:txBody>
      </p:sp>
    </p:spTree>
    <p:extLst>
      <p:ext uri="{BB962C8B-B14F-4D97-AF65-F5344CB8AC3E}">
        <p14:creationId xmlns:p14="http://schemas.microsoft.com/office/powerpoint/2010/main" val="27942672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ext Box 2">
            <a:extLst>
              <a:ext uri="{FF2B5EF4-FFF2-40B4-BE49-F238E27FC236}">
                <a16:creationId xmlns:a16="http://schemas.microsoft.com/office/drawing/2014/main" id="{4C48763B-F52C-43B0-909B-51B6CA5F73E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A35580D-3509-4E34-89DF-190FC8F1C587}"/>
              </a:ext>
            </a:extLst>
          </p:cNvPr>
          <p:cNvSpPr>
            <a:spLocks noGrp="1"/>
          </p:cNvSpPr>
          <p:nvPr>
            <p:ph type="title"/>
          </p:nvPr>
        </p:nvSpPr>
        <p:spPr/>
        <p:txBody>
          <a:bodyPr>
            <a:normAutofit fontScale="90000"/>
          </a:bodyPr>
          <a:lstStyle/>
          <a:p>
            <a:pPr>
              <a:defRPr/>
            </a:pPr>
            <a:r>
              <a:rPr dirty="0"/>
              <a:t>Recap</a:t>
            </a:r>
          </a:p>
        </p:txBody>
      </p:sp>
      <p:sp>
        <p:nvSpPr>
          <p:cNvPr id="740356" name="Content Placeholder 4">
            <a:extLst>
              <a:ext uri="{FF2B5EF4-FFF2-40B4-BE49-F238E27FC236}">
                <a16:creationId xmlns:a16="http://schemas.microsoft.com/office/drawing/2014/main" id="{C78EBF62-AACB-4D2D-B4ED-B8C1F157EBCE}"/>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740357" name="Content Placeholder 6">
            <a:extLst>
              <a:ext uri="{FF2B5EF4-FFF2-40B4-BE49-F238E27FC236}">
                <a16:creationId xmlns:a16="http://schemas.microsoft.com/office/drawing/2014/main" id="{CF9B3032-77F0-4AD3-A8AE-62A9DE882232}"/>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740358" name="Slide Number Placeholder 8">
            <a:extLst>
              <a:ext uri="{FF2B5EF4-FFF2-40B4-BE49-F238E27FC236}">
                <a16:creationId xmlns:a16="http://schemas.microsoft.com/office/drawing/2014/main" id="{67E7A597-A5E1-458F-926F-5219DB8E20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2A6319-480A-4FA3-AA7F-95C9E4782692}" type="slidenum">
              <a:rPr lang="en-US" altLang="en-US" smtClean="0"/>
              <a:pPr/>
              <a:t>345</a:t>
            </a:fld>
            <a:endParaRPr lang="en-US" altLang="en-US"/>
          </a:p>
        </p:txBody>
      </p:sp>
    </p:spTree>
    <p:extLst>
      <p:ext uri="{BB962C8B-B14F-4D97-AF65-F5344CB8AC3E}">
        <p14:creationId xmlns:p14="http://schemas.microsoft.com/office/powerpoint/2010/main" val="27850254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solidFill>
                  <a:srgbClr val="FF0000"/>
                </a:solidFill>
              </a:rPr>
              <a:t>Process Improvement</a:t>
            </a:r>
          </a:p>
          <a:p>
            <a:pPr marL="514350" indent="-514350">
              <a:buFont typeface="+mj-lt"/>
              <a:buAutoNum type="arabicPeriod"/>
            </a:pPr>
            <a:r>
              <a:rPr lang="en-US" dirty="0"/>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346</a:t>
            </a:fld>
            <a:endParaRPr lang="en-US"/>
          </a:p>
        </p:txBody>
      </p:sp>
    </p:spTree>
    <p:extLst>
      <p:ext uri="{BB962C8B-B14F-4D97-AF65-F5344CB8AC3E}">
        <p14:creationId xmlns:p14="http://schemas.microsoft.com/office/powerpoint/2010/main" val="305339186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a:extLst>
              <a:ext uri="{FF2B5EF4-FFF2-40B4-BE49-F238E27FC236}">
                <a16:creationId xmlns:a16="http://schemas.microsoft.com/office/drawing/2014/main" id="{D8A787B2-12E6-46B5-8F8E-046F180F25C8}"/>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9651" name="Title 3">
            <a:extLst>
              <a:ext uri="{FF2B5EF4-FFF2-40B4-BE49-F238E27FC236}">
                <a16:creationId xmlns:a16="http://schemas.microsoft.com/office/drawing/2014/main" id="{0C933D79-F7CF-4C96-9D2D-5F67BDB8AB7B}"/>
              </a:ext>
            </a:extLst>
          </p:cNvPr>
          <p:cNvSpPr>
            <a:spLocks noGrp="1"/>
          </p:cNvSpPr>
          <p:nvPr>
            <p:ph type="ctrTitle"/>
          </p:nvPr>
        </p:nvSpPr>
        <p:spPr/>
        <p:txBody>
          <a:bodyPr/>
          <a:lstStyle/>
          <a:p>
            <a:r>
              <a:rPr altLang="en-US" sz="4000" dirty="0"/>
              <a:t>Tools &amp; Techniques</a:t>
            </a:r>
            <a:br>
              <a:rPr altLang="en-US" sz="4000" dirty="0"/>
            </a:br>
            <a:r>
              <a:rPr lang="en-US" altLang="en-US" sz="4000" dirty="0"/>
              <a:t>Process Improvement</a:t>
            </a:r>
            <a:endParaRPr altLang="en-US" sz="4000" dirty="0"/>
          </a:p>
        </p:txBody>
      </p:sp>
      <p:sp>
        <p:nvSpPr>
          <p:cNvPr id="5" name="Subtitle 4">
            <a:extLst>
              <a:ext uri="{FF2B5EF4-FFF2-40B4-BE49-F238E27FC236}">
                <a16:creationId xmlns:a16="http://schemas.microsoft.com/office/drawing/2014/main" id="{A2262B3E-AEE7-4345-9549-911A6BAE2822}"/>
              </a:ext>
            </a:extLst>
          </p:cNvPr>
          <p:cNvSpPr>
            <a:spLocks noGrp="1"/>
          </p:cNvSpPr>
          <p:nvPr>
            <p:ph type="subTitle" idx="1"/>
          </p:nvPr>
        </p:nvSpPr>
        <p:spPr/>
        <p:txBody>
          <a:bodyPr/>
          <a:lstStyle/>
          <a:p>
            <a:pPr>
              <a:buFont typeface="Arial" charset="0"/>
              <a:buNone/>
              <a:defRPr/>
            </a:pPr>
            <a:endParaRPr lang="en-US" dirty="0"/>
          </a:p>
        </p:txBody>
      </p:sp>
      <p:sp>
        <p:nvSpPr>
          <p:cNvPr id="539653" name="Slide Number Placeholder 6">
            <a:extLst>
              <a:ext uri="{FF2B5EF4-FFF2-40B4-BE49-F238E27FC236}">
                <a16:creationId xmlns:a16="http://schemas.microsoft.com/office/drawing/2014/main" id="{A761A42B-4C0E-4602-9B4A-9CEE31A19D6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C981-E7ED-4AE3-A305-4625D0604C08}" type="slidenum">
              <a:rPr lang="en-US" altLang="en-US" smtClean="0"/>
              <a:pPr/>
              <a:t>347</a:t>
            </a:fld>
            <a:endParaRPr lang="en-US" altLang="en-US"/>
          </a:p>
        </p:txBody>
      </p:sp>
    </p:spTree>
    <p:extLst>
      <p:ext uri="{BB962C8B-B14F-4D97-AF65-F5344CB8AC3E}">
        <p14:creationId xmlns:p14="http://schemas.microsoft.com/office/powerpoint/2010/main" val="24681158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4ADE-D96A-4DAC-8D58-B3EAE268C914}"/>
              </a:ext>
            </a:extLst>
          </p:cNvPr>
          <p:cNvSpPr>
            <a:spLocks noGrp="1"/>
          </p:cNvSpPr>
          <p:nvPr>
            <p:ph type="title"/>
          </p:nvPr>
        </p:nvSpPr>
        <p:spPr/>
        <p:txBody>
          <a:bodyPr>
            <a:normAutofit fontScale="90000"/>
          </a:bodyPr>
          <a:lstStyle/>
          <a:p>
            <a:r>
              <a:rPr lang="en-US" dirty="0"/>
              <a:t>Topics</a:t>
            </a:r>
          </a:p>
        </p:txBody>
      </p:sp>
      <p:sp>
        <p:nvSpPr>
          <p:cNvPr id="3" name="Content Placeholder 2">
            <a:extLst>
              <a:ext uri="{FF2B5EF4-FFF2-40B4-BE49-F238E27FC236}">
                <a16:creationId xmlns:a16="http://schemas.microsoft.com/office/drawing/2014/main" id="{A361D560-CECE-4FF0-AD88-7A69AA83B9F7}"/>
              </a:ext>
            </a:extLst>
          </p:cNvPr>
          <p:cNvSpPr>
            <a:spLocks noGrp="1"/>
          </p:cNvSpPr>
          <p:nvPr>
            <p:ph idx="1"/>
          </p:nvPr>
        </p:nvSpPr>
        <p:spPr/>
        <p:txBody>
          <a:bodyPr/>
          <a:lstStyle/>
          <a:p>
            <a:r>
              <a:rPr lang="en-US" dirty="0"/>
              <a:t>Kaizen</a:t>
            </a:r>
          </a:p>
          <a:p>
            <a:r>
              <a:rPr lang="en-US" dirty="0"/>
              <a:t>The Five Whys</a:t>
            </a:r>
          </a:p>
          <a:p>
            <a:r>
              <a:rPr lang="en-US" dirty="0"/>
              <a:t>Retrospectives, Introspectives</a:t>
            </a:r>
          </a:p>
          <a:p>
            <a:r>
              <a:rPr lang="en-US" dirty="0"/>
              <a:t>Process Tailoring/Hybrid Models</a:t>
            </a:r>
          </a:p>
          <a:p>
            <a:r>
              <a:rPr lang="en-US" dirty="0"/>
              <a:t>Value Stream Mapping</a:t>
            </a:r>
          </a:p>
          <a:p>
            <a:r>
              <a:rPr lang="en-US" dirty="0"/>
              <a:t>Control Limits</a:t>
            </a:r>
          </a:p>
          <a:p>
            <a:r>
              <a:rPr lang="en-US" dirty="0"/>
              <a:t>Pre-Mortem (Rule Setting, Failure Analysis)</a:t>
            </a:r>
          </a:p>
          <a:p>
            <a:r>
              <a:rPr lang="en-US" dirty="0"/>
              <a:t>Fishbone Diagram Analysis</a:t>
            </a:r>
          </a:p>
        </p:txBody>
      </p:sp>
      <p:sp>
        <p:nvSpPr>
          <p:cNvPr id="4" name="Content Placeholder 3">
            <a:extLst>
              <a:ext uri="{FF2B5EF4-FFF2-40B4-BE49-F238E27FC236}">
                <a16:creationId xmlns:a16="http://schemas.microsoft.com/office/drawing/2014/main" id="{7E46593D-4DAD-4A31-BE91-BA0714CB692F}"/>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E6FD0208-9D9B-426D-9438-4CF976D33A7E}"/>
              </a:ext>
            </a:extLst>
          </p:cNvPr>
          <p:cNvSpPr>
            <a:spLocks noGrp="1"/>
          </p:cNvSpPr>
          <p:nvPr>
            <p:ph type="sldNum" sz="quarter" idx="14"/>
          </p:nvPr>
        </p:nvSpPr>
        <p:spPr/>
        <p:txBody>
          <a:bodyPr/>
          <a:lstStyle/>
          <a:p>
            <a:pPr>
              <a:defRPr/>
            </a:pPr>
            <a:fld id="{1DA9F547-6BA2-4814-8AED-39EC249E5E1C}" type="slidenum">
              <a:rPr lang="en-US" smtClean="0"/>
              <a:pPr>
                <a:defRPr/>
              </a:pPr>
              <a:t>348</a:t>
            </a:fld>
            <a:endParaRPr lang="en-US"/>
          </a:p>
        </p:txBody>
      </p:sp>
    </p:spTree>
    <p:extLst>
      <p:ext uri="{BB962C8B-B14F-4D97-AF65-F5344CB8AC3E}">
        <p14:creationId xmlns:p14="http://schemas.microsoft.com/office/powerpoint/2010/main" val="281735026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05E9-83DE-4A8E-A9E8-480AC60DDBEE}"/>
              </a:ext>
            </a:extLst>
          </p:cNvPr>
          <p:cNvSpPr>
            <a:spLocks noGrp="1"/>
          </p:cNvSpPr>
          <p:nvPr>
            <p:ph type="title"/>
          </p:nvPr>
        </p:nvSpPr>
        <p:spPr/>
        <p:txBody>
          <a:bodyPr>
            <a:normAutofit fontScale="90000"/>
          </a:bodyPr>
          <a:lstStyle/>
          <a:p>
            <a:r>
              <a:rPr lang="en-US" dirty="0"/>
              <a:t>Kaizen</a:t>
            </a:r>
          </a:p>
        </p:txBody>
      </p:sp>
      <p:sp>
        <p:nvSpPr>
          <p:cNvPr id="3" name="Content Placeholder 2">
            <a:extLst>
              <a:ext uri="{FF2B5EF4-FFF2-40B4-BE49-F238E27FC236}">
                <a16:creationId xmlns:a16="http://schemas.microsoft.com/office/drawing/2014/main" id="{C026F9F9-D747-4492-8F9C-9158FBE75D1E}"/>
              </a:ext>
            </a:extLst>
          </p:cNvPr>
          <p:cNvSpPr>
            <a:spLocks noGrp="1"/>
          </p:cNvSpPr>
          <p:nvPr>
            <p:ph idx="1"/>
          </p:nvPr>
        </p:nvSpPr>
        <p:spPr/>
        <p:txBody>
          <a:bodyPr>
            <a:normAutofit/>
          </a:bodyPr>
          <a:lstStyle/>
          <a:p>
            <a:pPr marL="0" indent="0">
              <a:buNone/>
            </a:pPr>
            <a:r>
              <a:rPr lang="en-IN" sz="3600" b="1" i="1" dirty="0"/>
              <a:t>Kaizen</a:t>
            </a:r>
            <a:r>
              <a:rPr lang="en-IN" sz="3600" dirty="0"/>
              <a:t> is the Japanese word for "continual improvement". In business, kaizen refers to activities that continuously improve  all functions and involve all employees from the CEO to assembly line workers</a:t>
            </a:r>
            <a:endParaRPr lang="en-US" sz="3600" dirty="0"/>
          </a:p>
        </p:txBody>
      </p:sp>
      <p:sp>
        <p:nvSpPr>
          <p:cNvPr id="4" name="Content Placeholder 3">
            <a:extLst>
              <a:ext uri="{FF2B5EF4-FFF2-40B4-BE49-F238E27FC236}">
                <a16:creationId xmlns:a16="http://schemas.microsoft.com/office/drawing/2014/main" id="{465EC53F-E02F-4BDF-847F-F105A7A2AF2C}"/>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3A1EA38E-78E4-4AC1-BFC9-29796670C513}"/>
              </a:ext>
            </a:extLst>
          </p:cNvPr>
          <p:cNvSpPr>
            <a:spLocks noGrp="1"/>
          </p:cNvSpPr>
          <p:nvPr>
            <p:ph type="sldNum" sz="quarter" idx="14"/>
          </p:nvPr>
        </p:nvSpPr>
        <p:spPr/>
        <p:txBody>
          <a:bodyPr/>
          <a:lstStyle/>
          <a:p>
            <a:pPr>
              <a:defRPr/>
            </a:pPr>
            <a:fld id="{1DA9F547-6BA2-4814-8AED-39EC249E5E1C}" type="slidenum">
              <a:rPr lang="en-US" smtClean="0"/>
              <a:pPr>
                <a:defRPr/>
              </a:pPr>
              <a:t>349</a:t>
            </a:fld>
            <a:endParaRPr lang="en-US"/>
          </a:p>
        </p:txBody>
      </p:sp>
    </p:spTree>
    <p:extLst>
      <p:ext uri="{BB962C8B-B14F-4D97-AF65-F5344CB8AC3E}">
        <p14:creationId xmlns:p14="http://schemas.microsoft.com/office/powerpoint/2010/main" val="119746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a:extLst>
              <a:ext uri="{FF2B5EF4-FFF2-40B4-BE49-F238E27FC236}">
                <a16:creationId xmlns:a16="http://schemas.microsoft.com/office/drawing/2014/main" id="{6E3DFBD9-5777-48FE-A77A-B5AB35E3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52550"/>
            <a:ext cx="84201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1">
            <a:extLst>
              <a:ext uri="{FF2B5EF4-FFF2-40B4-BE49-F238E27FC236}">
                <a16:creationId xmlns:a16="http://schemas.microsoft.com/office/drawing/2014/main" id="{82FA2DD8-D511-40C7-AC58-85D200AC0F2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74756" name="Text Box 3">
            <a:extLst>
              <a:ext uri="{FF2B5EF4-FFF2-40B4-BE49-F238E27FC236}">
                <a16:creationId xmlns:a16="http://schemas.microsoft.com/office/drawing/2014/main" id="{E6644AFE-826A-4F22-8A40-18C477D28F76}"/>
              </a:ext>
            </a:extLst>
          </p:cNvPr>
          <p:cNvSpPr txBox="1">
            <a:spLocks noChangeArrowheads="1"/>
          </p:cNvSpPr>
          <p:nvPr/>
        </p:nvSpPr>
        <p:spPr bwMode="auto">
          <a:xfrm>
            <a:off x="0" y="6192838"/>
            <a:ext cx="3856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Original Slide from PMBOK Guide Version 5.0</a:t>
            </a:r>
          </a:p>
        </p:txBody>
      </p:sp>
      <p:sp>
        <p:nvSpPr>
          <p:cNvPr id="21509" name="Title 6">
            <a:extLst>
              <a:ext uri="{FF2B5EF4-FFF2-40B4-BE49-F238E27FC236}">
                <a16:creationId xmlns:a16="http://schemas.microsoft.com/office/drawing/2014/main" id="{CCA072E0-FF72-40DB-82B3-68C8B6143D42}"/>
              </a:ext>
            </a:extLst>
          </p:cNvPr>
          <p:cNvSpPr>
            <a:spLocks noGrp="1"/>
          </p:cNvSpPr>
          <p:nvPr>
            <p:ph type="title"/>
          </p:nvPr>
        </p:nvSpPr>
        <p:spPr/>
        <p:txBody>
          <a:bodyPr>
            <a:normAutofit fontScale="90000"/>
          </a:bodyPr>
          <a:lstStyle/>
          <a:p>
            <a:pPr>
              <a:defRPr/>
            </a:pPr>
            <a:r>
              <a:rPr>
                <a:ea typeface="Microsoft YaHei" charset="0"/>
                <a:cs typeface="Microsoft YaHei" charset="0"/>
              </a:rPr>
              <a:t>Impact of Variables based on Time</a:t>
            </a:r>
            <a:endParaRPr/>
          </a:p>
        </p:txBody>
      </p:sp>
      <p:sp>
        <p:nvSpPr>
          <p:cNvPr id="74758" name="Content Placeholder 7">
            <a:extLst>
              <a:ext uri="{FF2B5EF4-FFF2-40B4-BE49-F238E27FC236}">
                <a16:creationId xmlns:a16="http://schemas.microsoft.com/office/drawing/2014/main" id="{B1265363-A966-4295-8537-365A5DAFF3A8}"/>
              </a:ext>
            </a:extLst>
          </p:cNvPr>
          <p:cNvSpPr>
            <a:spLocks noGrp="1"/>
          </p:cNvSpPr>
          <p:nvPr>
            <p:ph sz="quarter" idx="13"/>
          </p:nvPr>
        </p:nvSpPr>
        <p:spPr/>
        <p:txBody>
          <a:bodyPr/>
          <a:lstStyle/>
          <a:p>
            <a:r>
              <a:rPr lang="en-US" altLang="en-US"/>
              <a:t>Introduction / Project Management</a:t>
            </a:r>
          </a:p>
          <a:p>
            <a:endParaRPr lang="en-US" altLang="en-US"/>
          </a:p>
        </p:txBody>
      </p:sp>
      <p:sp>
        <p:nvSpPr>
          <p:cNvPr id="9" name="Freeform 8">
            <a:extLst>
              <a:ext uri="{FF2B5EF4-FFF2-40B4-BE49-F238E27FC236}">
                <a16:creationId xmlns:a16="http://schemas.microsoft.com/office/drawing/2014/main" id="{BE4B7497-6D45-4747-95D3-5DEEFEBC62B2}"/>
              </a:ext>
            </a:extLst>
          </p:cNvPr>
          <p:cNvSpPr/>
          <p:nvPr/>
        </p:nvSpPr>
        <p:spPr>
          <a:xfrm>
            <a:off x="1828800" y="3886200"/>
            <a:ext cx="5486400" cy="944563"/>
          </a:xfrm>
          <a:custGeom>
            <a:avLst/>
            <a:gdLst>
              <a:gd name="connsiteX0" fmla="*/ 0 w 5036024"/>
              <a:gd name="connsiteY0" fmla="*/ 916675 h 916675"/>
              <a:gd name="connsiteX1" fmla="*/ 382137 w 5036024"/>
              <a:gd name="connsiteY1" fmla="*/ 520890 h 916675"/>
              <a:gd name="connsiteX2" fmla="*/ 805218 w 5036024"/>
              <a:gd name="connsiteY2" fmla="*/ 439004 h 916675"/>
              <a:gd name="connsiteX3" fmla="*/ 2169994 w 5036024"/>
              <a:gd name="connsiteY3" fmla="*/ 97810 h 916675"/>
              <a:gd name="connsiteX4" fmla="*/ 2456597 w 5036024"/>
              <a:gd name="connsiteY4" fmla="*/ 43219 h 916675"/>
              <a:gd name="connsiteX5" fmla="*/ 2825087 w 5036024"/>
              <a:gd name="connsiteY5" fmla="*/ 70514 h 916675"/>
              <a:gd name="connsiteX6" fmla="*/ 3098042 w 5036024"/>
              <a:gd name="connsiteY6" fmla="*/ 70514 h 916675"/>
              <a:gd name="connsiteX7" fmla="*/ 3725839 w 5036024"/>
              <a:gd name="connsiteY7" fmla="*/ 15923 h 916675"/>
              <a:gd name="connsiteX8" fmla="*/ 4107976 w 5036024"/>
              <a:gd name="connsiteY8" fmla="*/ 2275 h 916675"/>
              <a:gd name="connsiteX9" fmla="*/ 4653887 w 5036024"/>
              <a:gd name="connsiteY9" fmla="*/ 29571 h 916675"/>
              <a:gd name="connsiteX10" fmla="*/ 5036024 w 5036024"/>
              <a:gd name="connsiteY10" fmla="*/ 29571 h 9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6024" h="916675">
                <a:moveTo>
                  <a:pt x="0" y="916675"/>
                </a:moveTo>
                <a:cubicBezTo>
                  <a:pt x="123967" y="758588"/>
                  <a:pt x="247934" y="600502"/>
                  <a:pt x="382137" y="520890"/>
                </a:cubicBezTo>
                <a:cubicBezTo>
                  <a:pt x="516340" y="441278"/>
                  <a:pt x="507242" y="509517"/>
                  <a:pt x="805218" y="439004"/>
                </a:cubicBezTo>
                <a:cubicBezTo>
                  <a:pt x="1103194" y="368491"/>
                  <a:pt x="1894764" y="163774"/>
                  <a:pt x="2169994" y="97810"/>
                </a:cubicBezTo>
                <a:cubicBezTo>
                  <a:pt x="2445224" y="31846"/>
                  <a:pt x="2347415" y="47768"/>
                  <a:pt x="2456597" y="43219"/>
                </a:cubicBezTo>
                <a:cubicBezTo>
                  <a:pt x="2565779" y="38670"/>
                  <a:pt x="2718180" y="65965"/>
                  <a:pt x="2825087" y="70514"/>
                </a:cubicBezTo>
                <a:cubicBezTo>
                  <a:pt x="2931995" y="75063"/>
                  <a:pt x="2947917" y="79612"/>
                  <a:pt x="3098042" y="70514"/>
                </a:cubicBezTo>
                <a:cubicBezTo>
                  <a:pt x="3248167" y="61416"/>
                  <a:pt x="3557517" y="27296"/>
                  <a:pt x="3725839" y="15923"/>
                </a:cubicBezTo>
                <a:cubicBezTo>
                  <a:pt x="3894161" y="4550"/>
                  <a:pt x="3953301" y="0"/>
                  <a:pt x="4107976" y="2275"/>
                </a:cubicBezTo>
                <a:cubicBezTo>
                  <a:pt x="4262651" y="4550"/>
                  <a:pt x="4499212" y="25022"/>
                  <a:pt x="4653887" y="29571"/>
                </a:cubicBezTo>
                <a:cubicBezTo>
                  <a:pt x="4808562" y="34120"/>
                  <a:pt x="4922293" y="31845"/>
                  <a:pt x="5036024" y="29571"/>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74760" name="TextBox 11">
            <a:extLst>
              <a:ext uri="{FF2B5EF4-FFF2-40B4-BE49-F238E27FC236}">
                <a16:creationId xmlns:a16="http://schemas.microsoft.com/office/drawing/2014/main" id="{07573193-1B96-4B01-8DE2-50237603D7CC}"/>
              </a:ext>
            </a:extLst>
          </p:cNvPr>
          <p:cNvSpPr txBox="1">
            <a:spLocks noChangeArrowheads="1"/>
          </p:cNvSpPr>
          <p:nvPr/>
        </p:nvSpPr>
        <p:spPr bwMode="auto">
          <a:xfrm>
            <a:off x="5486400" y="2438400"/>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Traditional PM</a:t>
            </a:r>
          </a:p>
        </p:txBody>
      </p:sp>
      <p:sp>
        <p:nvSpPr>
          <p:cNvPr id="74761" name="TextBox 12">
            <a:extLst>
              <a:ext uri="{FF2B5EF4-FFF2-40B4-BE49-F238E27FC236}">
                <a16:creationId xmlns:a16="http://schemas.microsoft.com/office/drawing/2014/main" id="{4140C949-AEE4-4044-A32A-FA2DAAABB1F4}"/>
              </a:ext>
            </a:extLst>
          </p:cNvPr>
          <p:cNvSpPr txBox="1">
            <a:spLocks noChangeArrowheads="1"/>
          </p:cNvSpPr>
          <p:nvPr/>
        </p:nvSpPr>
        <p:spPr bwMode="auto">
          <a:xfrm>
            <a:off x="1905000" y="39592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Agile PM</a:t>
            </a:r>
          </a:p>
        </p:txBody>
      </p:sp>
      <p:sp>
        <p:nvSpPr>
          <p:cNvPr id="74762" name="Slide Number Placeholder 11">
            <a:extLst>
              <a:ext uri="{FF2B5EF4-FFF2-40B4-BE49-F238E27FC236}">
                <a16:creationId xmlns:a16="http://schemas.microsoft.com/office/drawing/2014/main" id="{E769837F-6DCF-4B81-9AFE-30465C28A3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22123A-1048-4A31-9261-67FF460DEABE}" type="slidenum">
              <a:rPr lang="en-US" altLang="en-US" smtClean="0"/>
              <a:pPr/>
              <a:t>35</a:t>
            </a:fld>
            <a:endParaRPr lang="en-US" altLang="en-US"/>
          </a:p>
        </p:txBody>
      </p:sp>
      <p:sp>
        <p:nvSpPr>
          <p:cNvPr id="11" name="TextBox 10">
            <a:extLst>
              <a:ext uri="{FF2B5EF4-FFF2-40B4-BE49-F238E27FC236}">
                <a16:creationId xmlns:a16="http://schemas.microsoft.com/office/drawing/2014/main" id="{920FF680-1C35-49AE-B809-9FA8F31C9E26}"/>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FED-7F2E-4F23-9D2E-C3A04F6D4C3B}"/>
              </a:ext>
            </a:extLst>
          </p:cNvPr>
          <p:cNvSpPr>
            <a:spLocks noGrp="1"/>
          </p:cNvSpPr>
          <p:nvPr>
            <p:ph type="title"/>
          </p:nvPr>
        </p:nvSpPr>
        <p:spPr/>
        <p:txBody>
          <a:bodyPr>
            <a:normAutofit fontScale="90000"/>
          </a:bodyPr>
          <a:lstStyle/>
          <a:p>
            <a:r>
              <a:rPr lang="en-US" dirty="0"/>
              <a:t>5 Why</a:t>
            </a:r>
          </a:p>
        </p:txBody>
      </p:sp>
      <p:sp>
        <p:nvSpPr>
          <p:cNvPr id="3" name="Content Placeholder 2">
            <a:extLst>
              <a:ext uri="{FF2B5EF4-FFF2-40B4-BE49-F238E27FC236}">
                <a16:creationId xmlns:a16="http://schemas.microsoft.com/office/drawing/2014/main" id="{CC628C8A-E5E9-4282-B347-8AC3463DF941}"/>
              </a:ext>
            </a:extLst>
          </p:cNvPr>
          <p:cNvSpPr>
            <a:spLocks noGrp="1"/>
          </p:cNvSpPr>
          <p:nvPr>
            <p:ph idx="1"/>
          </p:nvPr>
        </p:nvSpPr>
        <p:spPr/>
        <p:txBody>
          <a:bodyPr>
            <a:normAutofit/>
          </a:bodyPr>
          <a:lstStyle/>
          <a:p>
            <a:pPr marL="0" indent="0">
              <a:buNone/>
            </a:pPr>
            <a:r>
              <a:rPr lang="en-IN" dirty="0"/>
              <a:t>The vehicle will not start. (the problem)</a:t>
            </a:r>
          </a:p>
          <a:p>
            <a:r>
              <a:rPr lang="en-IN" sz="2400" b="1" i="1" dirty="0"/>
              <a:t>Why?</a:t>
            </a:r>
            <a:r>
              <a:rPr lang="en-IN" sz="2400" dirty="0"/>
              <a:t> - The battery is dead. (First why)</a:t>
            </a:r>
          </a:p>
          <a:p>
            <a:r>
              <a:rPr lang="en-IN" sz="2400" b="1" i="1" dirty="0"/>
              <a:t>Why?</a:t>
            </a:r>
            <a:r>
              <a:rPr lang="en-IN" sz="2400" dirty="0"/>
              <a:t> - The alternator is not functioning. (Second why)</a:t>
            </a:r>
          </a:p>
          <a:p>
            <a:r>
              <a:rPr lang="en-IN" sz="2400" b="1" i="1" dirty="0"/>
              <a:t>Why?</a:t>
            </a:r>
            <a:r>
              <a:rPr lang="en-IN" sz="2400" dirty="0"/>
              <a:t> - The alternator belt has broken. (Third why)</a:t>
            </a:r>
          </a:p>
          <a:p>
            <a:r>
              <a:rPr lang="en-IN" sz="2400" b="1" i="1" dirty="0"/>
              <a:t>Why?</a:t>
            </a:r>
            <a:r>
              <a:rPr lang="en-IN" sz="2400" dirty="0"/>
              <a:t> - The alternator belt was well beyond its useful service life and not replaced. (Fourth why)</a:t>
            </a:r>
          </a:p>
          <a:p>
            <a:r>
              <a:rPr lang="en-IN" sz="2400" b="1" i="1" dirty="0"/>
              <a:t>Why?</a:t>
            </a:r>
            <a:r>
              <a:rPr lang="en-IN" sz="2400" dirty="0"/>
              <a:t> - The vehicle was not maintained according to the recommended service schedule. (Fifth why, a root cause)</a:t>
            </a:r>
          </a:p>
          <a:p>
            <a:endParaRPr lang="en-US" dirty="0"/>
          </a:p>
        </p:txBody>
      </p:sp>
      <p:sp>
        <p:nvSpPr>
          <p:cNvPr id="4" name="Content Placeholder 3">
            <a:extLst>
              <a:ext uri="{FF2B5EF4-FFF2-40B4-BE49-F238E27FC236}">
                <a16:creationId xmlns:a16="http://schemas.microsoft.com/office/drawing/2014/main" id="{8FBCE74F-ED95-482E-8B03-03577B19E20A}"/>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BF27C50E-9CED-433D-9B89-304F3B403D8F}"/>
              </a:ext>
            </a:extLst>
          </p:cNvPr>
          <p:cNvSpPr>
            <a:spLocks noGrp="1"/>
          </p:cNvSpPr>
          <p:nvPr>
            <p:ph type="sldNum" sz="quarter" idx="14"/>
          </p:nvPr>
        </p:nvSpPr>
        <p:spPr/>
        <p:txBody>
          <a:bodyPr/>
          <a:lstStyle/>
          <a:p>
            <a:pPr>
              <a:defRPr/>
            </a:pPr>
            <a:fld id="{1DA9F547-6BA2-4814-8AED-39EC249E5E1C}" type="slidenum">
              <a:rPr lang="en-US" smtClean="0"/>
              <a:pPr>
                <a:defRPr/>
              </a:pPr>
              <a:t>350</a:t>
            </a:fld>
            <a:endParaRPr lang="en-US"/>
          </a:p>
        </p:txBody>
      </p:sp>
    </p:spTree>
    <p:extLst>
      <p:ext uri="{BB962C8B-B14F-4D97-AF65-F5344CB8AC3E}">
        <p14:creationId xmlns:p14="http://schemas.microsoft.com/office/powerpoint/2010/main" val="39002277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EE6-609B-44BA-A29D-14C341004048}"/>
              </a:ext>
            </a:extLst>
          </p:cNvPr>
          <p:cNvSpPr>
            <a:spLocks noGrp="1"/>
          </p:cNvSpPr>
          <p:nvPr>
            <p:ph type="title"/>
          </p:nvPr>
        </p:nvSpPr>
        <p:spPr/>
        <p:txBody>
          <a:bodyPr>
            <a:normAutofit fontScale="90000"/>
          </a:bodyPr>
          <a:lstStyle/>
          <a:p>
            <a:pPr>
              <a:defRPr/>
            </a:pPr>
            <a:r>
              <a:t>Retrospectives</a:t>
            </a:r>
          </a:p>
        </p:txBody>
      </p:sp>
      <p:sp>
        <p:nvSpPr>
          <p:cNvPr id="388099" name="Content Placeholder 3">
            <a:extLst>
              <a:ext uri="{FF2B5EF4-FFF2-40B4-BE49-F238E27FC236}">
                <a16:creationId xmlns:a16="http://schemas.microsoft.com/office/drawing/2014/main" id="{AD525836-33F8-40ED-AEE1-A8722275154A}"/>
              </a:ext>
            </a:extLst>
          </p:cNvPr>
          <p:cNvSpPr>
            <a:spLocks noGrp="1"/>
          </p:cNvSpPr>
          <p:nvPr>
            <p:ph idx="1"/>
          </p:nvPr>
        </p:nvSpPr>
        <p:spPr>
          <a:xfrm>
            <a:off x="381000" y="838200"/>
            <a:ext cx="8229600" cy="5105400"/>
          </a:xfrm>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8100" name="Content Placeholder 5">
            <a:extLst>
              <a:ext uri="{FF2B5EF4-FFF2-40B4-BE49-F238E27FC236}">
                <a16:creationId xmlns:a16="http://schemas.microsoft.com/office/drawing/2014/main" id="{CEA20594-CDD3-4A4D-83E0-124BC2A101F5}"/>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sp>
        <p:nvSpPr>
          <p:cNvPr id="388101" name="Slide Number Placeholder 6">
            <a:extLst>
              <a:ext uri="{FF2B5EF4-FFF2-40B4-BE49-F238E27FC236}">
                <a16:creationId xmlns:a16="http://schemas.microsoft.com/office/drawing/2014/main" id="{3E9B9FE7-3C70-4D3C-8780-00012EBFD5F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06498-31B6-4D9D-AC41-3DD8CCA0D416}" type="slidenum">
              <a:rPr lang="en-US" altLang="en-US" smtClean="0"/>
              <a:pPr/>
              <a:t>351</a:t>
            </a:fld>
            <a:endParaRPr lang="en-US" altLang="en-US"/>
          </a:p>
        </p:txBody>
      </p:sp>
    </p:spTree>
    <p:extLst>
      <p:ext uri="{BB962C8B-B14F-4D97-AF65-F5344CB8AC3E}">
        <p14:creationId xmlns:p14="http://schemas.microsoft.com/office/powerpoint/2010/main" val="392152012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4C75-5899-4070-9A3D-FE985CE670E9}"/>
              </a:ext>
            </a:extLst>
          </p:cNvPr>
          <p:cNvSpPr>
            <a:spLocks noGrp="1"/>
          </p:cNvSpPr>
          <p:nvPr>
            <p:ph type="title"/>
          </p:nvPr>
        </p:nvSpPr>
        <p:spPr/>
        <p:txBody>
          <a:bodyPr>
            <a:normAutofit fontScale="90000"/>
          </a:bodyPr>
          <a:lstStyle/>
          <a:p>
            <a:pPr>
              <a:defRPr/>
            </a:pPr>
            <a:r>
              <a:t>Retrospectives</a:t>
            </a:r>
          </a:p>
        </p:txBody>
      </p:sp>
      <p:sp>
        <p:nvSpPr>
          <p:cNvPr id="390147" name="Content Placeholder 2">
            <a:extLst>
              <a:ext uri="{FF2B5EF4-FFF2-40B4-BE49-F238E27FC236}">
                <a16:creationId xmlns:a16="http://schemas.microsoft.com/office/drawing/2014/main" id="{E08FD21D-C338-4A6A-9340-B6BC61326084}"/>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90148" name="Content Placeholder 3">
            <a:extLst>
              <a:ext uri="{FF2B5EF4-FFF2-40B4-BE49-F238E27FC236}">
                <a16:creationId xmlns:a16="http://schemas.microsoft.com/office/drawing/2014/main" id="{F77147F8-A453-4657-98DD-9FB2E3394F7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0149" name="Slide Number Placeholder 6">
            <a:extLst>
              <a:ext uri="{FF2B5EF4-FFF2-40B4-BE49-F238E27FC236}">
                <a16:creationId xmlns:a16="http://schemas.microsoft.com/office/drawing/2014/main" id="{27CA5518-57FA-416A-885C-3102BEAF9B3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77A62-1576-4061-8A59-ABDFD6A41EC4}" type="slidenum">
              <a:rPr lang="en-US" altLang="en-US" smtClean="0"/>
              <a:pPr/>
              <a:t>352</a:t>
            </a:fld>
            <a:endParaRPr lang="en-US" altLang="en-US"/>
          </a:p>
        </p:txBody>
      </p:sp>
    </p:spTree>
    <p:extLst>
      <p:ext uri="{BB962C8B-B14F-4D97-AF65-F5344CB8AC3E}">
        <p14:creationId xmlns:p14="http://schemas.microsoft.com/office/powerpoint/2010/main" val="28995388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468-EE3B-42B1-84F3-EFDE7B9A360B}"/>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DA1DD42E-8FE5-4604-A6C9-1368B454DFA9}"/>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sz="3500" b="1" dirty="0"/>
              <a:t>Methods to generate insights</a:t>
            </a:r>
          </a:p>
          <a:p>
            <a:pPr marL="514350" indent="-514350">
              <a:buFont typeface="+mj-lt"/>
              <a:buAutoNum type="arabicPeriod"/>
              <a:defRPr/>
            </a:pPr>
            <a:r>
              <a:rPr lang="en-US" dirty="0"/>
              <a:t>Brainstorming</a:t>
            </a:r>
          </a:p>
          <a:p>
            <a:pPr marL="514350" indent="-514350">
              <a:buFont typeface="+mj-lt"/>
              <a:buAutoNum type="arabicPeriod"/>
              <a:defRPr/>
            </a:pPr>
            <a:r>
              <a:rPr lang="en-US" dirty="0"/>
              <a:t>Force Field Analysis</a:t>
            </a:r>
          </a:p>
          <a:p>
            <a:pPr marL="514350" indent="-514350">
              <a:buFont typeface="+mj-lt"/>
              <a:buAutoNum type="arabicPeriod"/>
              <a:defRPr/>
            </a:pPr>
            <a:r>
              <a:rPr lang="en-US" dirty="0"/>
              <a:t>Five Whys?</a:t>
            </a:r>
          </a:p>
          <a:p>
            <a:pPr marL="514350" indent="-514350">
              <a:buFont typeface="+mj-lt"/>
              <a:buAutoNum type="arabicPeriod"/>
              <a:defRPr/>
            </a:pPr>
            <a:r>
              <a:rPr lang="en-US" dirty="0"/>
              <a:t>Fish bone Diagram</a:t>
            </a:r>
          </a:p>
          <a:p>
            <a:pPr marL="514350" indent="-514350">
              <a:buFont typeface="+mj-lt"/>
              <a:buAutoNum type="arabicPeriod"/>
              <a:defRPr/>
            </a:pPr>
            <a:r>
              <a:rPr lang="en-US" dirty="0"/>
              <a:t>Pattern and shifts</a:t>
            </a:r>
          </a:p>
          <a:p>
            <a:pPr marL="514350" indent="-514350">
              <a:buFont typeface="+mj-lt"/>
              <a:buAutoNum type="arabicPeriod"/>
              <a:defRPr/>
            </a:pPr>
            <a:r>
              <a:rPr lang="en-US" dirty="0"/>
              <a:t>Prioritize with dots</a:t>
            </a:r>
          </a:p>
          <a:p>
            <a:pPr marL="514350" indent="-514350">
              <a:buFont typeface="+mj-lt"/>
              <a:buAutoNum type="arabicPeriod"/>
              <a:defRPr/>
            </a:pPr>
            <a:r>
              <a:rPr lang="en-US" dirty="0"/>
              <a:t>Report out with synthesis</a:t>
            </a:r>
          </a:p>
          <a:p>
            <a:pPr marL="514350" indent="-514350">
              <a:buFont typeface="+mj-lt"/>
              <a:buAutoNum type="arabicPeriod"/>
              <a:defRPr/>
            </a:pPr>
            <a:r>
              <a:rPr lang="en-US" dirty="0"/>
              <a:t>Identify Themes</a:t>
            </a:r>
          </a:p>
          <a:p>
            <a:pPr marL="514350" indent="-514350">
              <a:buFont typeface="+mj-lt"/>
              <a:buAutoNum type="arabicPeriod"/>
              <a:defRPr/>
            </a:pPr>
            <a:r>
              <a:rPr lang="en-US" dirty="0"/>
              <a:t>Learning Ideas</a:t>
            </a:r>
          </a:p>
          <a:p>
            <a:pPr>
              <a:buFont typeface="Arial" charset="0"/>
              <a:buChar char="•"/>
              <a:defRPr/>
            </a:pPr>
            <a:endParaRPr lang="en-US" dirty="0"/>
          </a:p>
        </p:txBody>
      </p:sp>
      <p:sp>
        <p:nvSpPr>
          <p:cNvPr id="392196" name="Content Placeholder 3">
            <a:extLst>
              <a:ext uri="{FF2B5EF4-FFF2-40B4-BE49-F238E27FC236}">
                <a16:creationId xmlns:a16="http://schemas.microsoft.com/office/drawing/2014/main" id="{BFD157B0-EB31-42A5-AF20-5A19561FBDE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2197" name="Slide Number Placeholder 6">
            <a:extLst>
              <a:ext uri="{FF2B5EF4-FFF2-40B4-BE49-F238E27FC236}">
                <a16:creationId xmlns:a16="http://schemas.microsoft.com/office/drawing/2014/main" id="{3AEB90A2-40F6-4621-AB29-DE592029EF7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BF2881-FA68-4A94-B25E-33E09D324642}" type="slidenum">
              <a:rPr lang="en-US" altLang="en-US" smtClean="0"/>
              <a:pPr/>
              <a:t>353</a:t>
            </a:fld>
            <a:endParaRPr lang="en-US" altLang="en-US"/>
          </a:p>
        </p:txBody>
      </p:sp>
    </p:spTree>
    <p:extLst>
      <p:ext uri="{BB962C8B-B14F-4D97-AF65-F5344CB8AC3E}">
        <p14:creationId xmlns:p14="http://schemas.microsoft.com/office/powerpoint/2010/main" val="31117300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4CFC-800B-4B4A-AA5E-51AD0C250D71}"/>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F118A1B9-A58F-4A11-8A07-36056A43F258}"/>
              </a:ext>
            </a:extLst>
          </p:cNvPr>
          <p:cNvSpPr>
            <a:spLocks noGrp="1"/>
          </p:cNvSpPr>
          <p:nvPr>
            <p:ph idx="1"/>
          </p:nvPr>
        </p:nvSpPr>
        <p:spPr>
          <a:xfrm>
            <a:off x="381000" y="838200"/>
            <a:ext cx="8229600" cy="5105400"/>
          </a:xfrm>
        </p:spPr>
        <p:txBody>
          <a:bodyPr>
            <a:normAutofit fontScale="47500" lnSpcReduction="20000"/>
          </a:bodyPr>
          <a:lstStyle/>
          <a:p>
            <a:pPr algn="ctr">
              <a:buFont typeface="Arial" charset="0"/>
              <a:buNone/>
              <a:defRPr/>
            </a:pPr>
            <a:r>
              <a:rPr lang="en-US" sz="7600" b="1" dirty="0"/>
              <a:t>Types of Retrospectives</a:t>
            </a:r>
          </a:p>
          <a:p>
            <a:pPr>
              <a:buFont typeface="Arial" charset="0"/>
              <a:buChar char="•"/>
              <a:defRPr/>
            </a:pPr>
            <a:r>
              <a:rPr lang="en-US" sz="4900" b="1" dirty="0"/>
              <a:t>Pillars Of Agile </a:t>
            </a:r>
            <a:r>
              <a:rPr lang="en-US" sz="4900" b="1" dirty="0" err="1"/>
              <a:t>Spiderweb</a:t>
            </a:r>
            <a:r>
              <a:rPr lang="en-US" sz="4900" b="1" dirty="0"/>
              <a:t> Retrospective </a:t>
            </a:r>
            <a:r>
              <a:rPr lang="en-US" sz="4900" dirty="0"/>
              <a:t>: A retrospective in which team rates its abilities in each of the categories, displayed the different ratings on a spider graph, and then discussed the result. To talk about what abilities are important to an Agile team and how agile team rates against them. </a:t>
            </a:r>
            <a:r>
              <a:rPr lang="en-US" sz="4900" b="1" dirty="0" err="1"/>
              <a:t>Dur</a:t>
            </a:r>
            <a:r>
              <a:rPr lang="en-US" sz="4900" b="1" dirty="0"/>
              <a:t>: 60</a:t>
            </a:r>
          </a:p>
          <a:p>
            <a:pPr>
              <a:buFont typeface="Arial" charset="0"/>
              <a:buChar char="•"/>
              <a:defRPr/>
            </a:pPr>
            <a:r>
              <a:rPr lang="en-US" sz="4900" b="1" dirty="0"/>
              <a:t>Appreciative Retrospective </a:t>
            </a:r>
            <a:r>
              <a:rPr lang="en-US" sz="4900" dirty="0"/>
              <a:t>: Uses Appreciative Inquiry to identify what went so well. There is no blame or negativity, and builds on the Prime Directive, that everyone in the team did the best job they could possibly do. It reminds everyone that what  good job they are doing rather than focusing on negatives every time you run a retrospective. </a:t>
            </a:r>
            <a:r>
              <a:rPr lang="en-US" sz="4900" b="1" dirty="0" err="1"/>
              <a:t>Dur</a:t>
            </a:r>
            <a:r>
              <a:rPr lang="en-US" sz="4900" b="1" dirty="0"/>
              <a:t>:  60</a:t>
            </a:r>
          </a:p>
          <a:p>
            <a:pPr>
              <a:buFont typeface="Arial" charset="0"/>
              <a:buChar char="•"/>
              <a:defRPr/>
            </a:pPr>
            <a:r>
              <a:rPr lang="en-US" sz="4900" b="1" dirty="0"/>
              <a:t>Top 5 </a:t>
            </a:r>
            <a:r>
              <a:rPr lang="en-US" sz="4900" dirty="0"/>
              <a:t> : Participants choose top 5 issues and bring them along for group to discuss and resolve.  Expose the most pressing issues in an initially anonymous manner and determine the most effective actions to resolve them. </a:t>
            </a:r>
            <a:r>
              <a:rPr lang="en-US" sz="4900" b="1" dirty="0" err="1"/>
              <a:t>Dur</a:t>
            </a:r>
            <a:r>
              <a:rPr lang="en-US" sz="4900" b="1" dirty="0"/>
              <a:t>: 45</a:t>
            </a:r>
          </a:p>
          <a:p>
            <a:pPr>
              <a:buFont typeface="Arial" charset="0"/>
              <a:buChar char="•"/>
              <a:defRPr/>
            </a:pPr>
            <a:endParaRPr lang="en-US" sz="4900" b="1" dirty="0"/>
          </a:p>
        </p:txBody>
      </p:sp>
      <p:sp>
        <p:nvSpPr>
          <p:cNvPr id="394244" name="Content Placeholder 3">
            <a:extLst>
              <a:ext uri="{FF2B5EF4-FFF2-40B4-BE49-F238E27FC236}">
                <a16:creationId xmlns:a16="http://schemas.microsoft.com/office/drawing/2014/main" id="{83417F8F-8A50-4F49-A912-C42F32C4CDC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4245" name="Slide Number Placeholder 6">
            <a:extLst>
              <a:ext uri="{FF2B5EF4-FFF2-40B4-BE49-F238E27FC236}">
                <a16:creationId xmlns:a16="http://schemas.microsoft.com/office/drawing/2014/main" id="{E0733386-125F-4029-BF45-A56ABD0E6D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C070D0-D6F2-47F7-9FAF-A5B80B496F4F}" type="slidenum">
              <a:rPr lang="en-US" altLang="en-US" smtClean="0"/>
              <a:pPr/>
              <a:t>354</a:t>
            </a:fld>
            <a:endParaRPr lang="en-US" altLang="en-US"/>
          </a:p>
        </p:txBody>
      </p:sp>
    </p:spTree>
    <p:extLst>
      <p:ext uri="{BB962C8B-B14F-4D97-AF65-F5344CB8AC3E}">
        <p14:creationId xmlns:p14="http://schemas.microsoft.com/office/powerpoint/2010/main" val="58537620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4445-D889-420C-83AB-98CC4D66305A}"/>
              </a:ext>
            </a:extLst>
          </p:cNvPr>
          <p:cNvSpPr>
            <a:spLocks noGrp="1"/>
          </p:cNvSpPr>
          <p:nvPr>
            <p:ph type="title"/>
          </p:nvPr>
        </p:nvSpPr>
        <p:spPr/>
        <p:txBody>
          <a:bodyPr>
            <a:normAutofit fontScale="90000"/>
          </a:bodyPr>
          <a:lstStyle/>
          <a:p>
            <a:pPr>
              <a:defRPr/>
            </a:pPr>
            <a:r>
              <a:t>Retrospectives</a:t>
            </a:r>
          </a:p>
        </p:txBody>
      </p:sp>
      <p:sp>
        <p:nvSpPr>
          <p:cNvPr id="396291" name="Content Placeholder 2">
            <a:extLst>
              <a:ext uri="{FF2B5EF4-FFF2-40B4-BE49-F238E27FC236}">
                <a16:creationId xmlns:a16="http://schemas.microsoft.com/office/drawing/2014/main" id="{26A680A4-F9C5-479A-9DEA-D1C87B010C87}"/>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000" b="1"/>
              <a:t>Plan of Action </a:t>
            </a:r>
            <a:r>
              <a:rPr lang="en-US" altLang="en-US" sz="2000"/>
              <a:t> : A Retrospective Technique for short term actions from long term goals. Really good for forcing achievable actions from a retrospective. </a:t>
            </a:r>
            <a:r>
              <a:rPr lang="en-US" altLang="en-US" sz="2000" b="1"/>
              <a:t>Dur: 40</a:t>
            </a:r>
          </a:p>
          <a:p>
            <a:r>
              <a:rPr lang="en-US" altLang="en-US" sz="2000" b="1"/>
              <a:t>Start, Stop, Continue</a:t>
            </a:r>
            <a:r>
              <a:rPr lang="en-US" altLang="en-US" sz="2000"/>
              <a:t> : The facilitator captures team open-ended feedback using a wheel that encourages team members to assess an iteration or milestone. What should be start new, what should we stop, what should be continue from last iterations. </a:t>
            </a:r>
            <a:r>
              <a:rPr lang="en-US" altLang="en-US" sz="2000" b="1"/>
              <a:t>Dur: 10 to 25</a:t>
            </a:r>
          </a:p>
          <a:p>
            <a:r>
              <a:rPr lang="en-US" altLang="en-US" sz="2000" b="1"/>
              <a:t>6 Thinking Hats Retrospective </a:t>
            </a:r>
            <a:r>
              <a:rPr lang="en-US" altLang="en-US" sz="2000"/>
              <a:t>: Uses De Bono's 6 Thinking Hats to investigate process improvement. General use, but also a good alternative to shuffling card type retrospectives. Dur: 60</a:t>
            </a:r>
          </a:p>
          <a:p>
            <a:endParaRPr lang="en-US" altLang="en-US" sz="2000" b="1"/>
          </a:p>
        </p:txBody>
      </p:sp>
      <p:sp>
        <p:nvSpPr>
          <p:cNvPr id="396292" name="Content Placeholder 3">
            <a:extLst>
              <a:ext uri="{FF2B5EF4-FFF2-40B4-BE49-F238E27FC236}">
                <a16:creationId xmlns:a16="http://schemas.microsoft.com/office/drawing/2014/main" id="{F420CDD9-3549-41A5-8929-A4CE8825C0C8}"/>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6293" name="Slide Number Placeholder 6">
            <a:extLst>
              <a:ext uri="{FF2B5EF4-FFF2-40B4-BE49-F238E27FC236}">
                <a16:creationId xmlns:a16="http://schemas.microsoft.com/office/drawing/2014/main" id="{D4E02C5E-5314-4193-B8AB-6E43FA8D8E8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764980-F788-47A6-8003-D7C181C6FF70}" type="slidenum">
              <a:rPr lang="en-US" altLang="en-US" smtClean="0"/>
              <a:pPr/>
              <a:t>355</a:t>
            </a:fld>
            <a:endParaRPr lang="en-US" altLang="en-US"/>
          </a:p>
        </p:txBody>
      </p:sp>
    </p:spTree>
    <p:extLst>
      <p:ext uri="{BB962C8B-B14F-4D97-AF65-F5344CB8AC3E}">
        <p14:creationId xmlns:p14="http://schemas.microsoft.com/office/powerpoint/2010/main" val="401239186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D02F-99B6-409E-B647-D6078B89646D}"/>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0A5389C1-98AF-4F71-A512-B981E4ED4D34}"/>
              </a:ext>
            </a:extLst>
          </p:cNvPr>
          <p:cNvSpPr>
            <a:spLocks noGrp="1"/>
          </p:cNvSpPr>
          <p:nvPr>
            <p:ph idx="1"/>
          </p:nvPr>
        </p:nvSpPr>
        <p:spPr>
          <a:xfrm>
            <a:off x="381000" y="838200"/>
            <a:ext cx="8229600" cy="5105400"/>
          </a:xfrm>
        </p:spPr>
        <p:txBody>
          <a:bodyPr>
            <a:normAutofit fontScale="62500" lnSpcReduction="20000"/>
          </a:bodyPr>
          <a:lstStyle/>
          <a:p>
            <a:pPr algn="ctr">
              <a:buFont typeface="Arial" charset="0"/>
              <a:buNone/>
              <a:defRPr/>
            </a:pPr>
            <a:r>
              <a:rPr lang="en-US" sz="5100" b="1" dirty="0"/>
              <a:t>Types of Retrospectives</a:t>
            </a:r>
          </a:p>
          <a:p>
            <a:pPr>
              <a:buFont typeface="Arial" charset="0"/>
              <a:buChar char="•"/>
              <a:defRPr/>
            </a:pPr>
            <a:r>
              <a:rPr lang="en-US" sz="3500" b="1" dirty="0"/>
              <a:t>Each One Meets All </a:t>
            </a:r>
            <a:r>
              <a:rPr lang="en-US" sz="3500" dirty="0"/>
              <a:t>: The method ensures that each participant meets and interacts with every other participant.  This retrospective makes sense when retrospective participants do not know each other well. </a:t>
            </a:r>
            <a:r>
              <a:rPr lang="en-US" sz="3500" b="1" dirty="0" err="1"/>
              <a:t>Dur</a:t>
            </a:r>
            <a:r>
              <a:rPr lang="en-US" sz="3500" b="1" dirty="0"/>
              <a:t> : Variable!</a:t>
            </a:r>
          </a:p>
          <a:p>
            <a:pPr>
              <a:buFont typeface="Arial" charset="0"/>
              <a:buChar char="•"/>
              <a:defRPr/>
            </a:pPr>
            <a:r>
              <a:rPr lang="en-US" sz="3500" b="1" dirty="0"/>
              <a:t>The Complexity Retrospective </a:t>
            </a:r>
            <a:r>
              <a:rPr lang="en-US" sz="3500" dirty="0"/>
              <a:t>: Use various tools such as a complexity radar to discover and find out how to deal with the complexity in your project.  Many projects go awry due to excessive complexity; use this plan to evaluate whether your team is approaching things in the simplest way that can work; especially when the deadlines begin to loom. </a:t>
            </a:r>
            <a:r>
              <a:rPr lang="en-US" sz="3500" b="1" dirty="0" err="1"/>
              <a:t>Dur</a:t>
            </a:r>
            <a:r>
              <a:rPr lang="en-US" sz="3500" b="1" dirty="0"/>
              <a:t> : 40-60</a:t>
            </a:r>
          </a:p>
          <a:p>
            <a:pPr>
              <a:buFont typeface="Arial" charset="0"/>
              <a:buChar char="•"/>
              <a:defRPr/>
            </a:pPr>
            <a:r>
              <a:rPr lang="en-US" sz="3500" b="1" dirty="0"/>
              <a:t>Force Field Analysis </a:t>
            </a:r>
            <a:r>
              <a:rPr lang="en-US" sz="3500" dirty="0"/>
              <a:t>: A plan designed around the force field analysis technique.  A retrospective for your whole company/department or to </a:t>
            </a:r>
            <a:r>
              <a:rPr lang="en-US" sz="3500" dirty="0" err="1"/>
              <a:t>analyse</a:t>
            </a:r>
            <a:r>
              <a:rPr lang="en-US" sz="3500" dirty="0"/>
              <a:t> a particular topic. </a:t>
            </a:r>
            <a:r>
              <a:rPr lang="en-US" sz="3500" b="1" dirty="0" err="1"/>
              <a:t>Dur</a:t>
            </a:r>
            <a:r>
              <a:rPr lang="en-US" sz="3500" b="1" dirty="0"/>
              <a:t> : 60</a:t>
            </a:r>
          </a:p>
          <a:p>
            <a:pPr>
              <a:buFont typeface="Arial" charset="0"/>
              <a:buChar char="•"/>
              <a:defRPr/>
            </a:pPr>
            <a:endParaRPr lang="en-US" sz="3500" b="1" dirty="0"/>
          </a:p>
          <a:p>
            <a:pPr>
              <a:buFont typeface="Arial" charset="0"/>
              <a:buNone/>
              <a:defRPr/>
            </a:pPr>
            <a:endParaRPr lang="en-US" sz="3500" dirty="0"/>
          </a:p>
          <a:p>
            <a:pPr>
              <a:buFont typeface="Arial" charset="0"/>
              <a:buChar char="•"/>
              <a:defRPr/>
            </a:pPr>
            <a:endParaRPr lang="en-US" sz="3500" dirty="0"/>
          </a:p>
          <a:p>
            <a:pPr>
              <a:buFont typeface="Arial" charset="0"/>
              <a:buChar char="•"/>
              <a:defRPr/>
            </a:pPr>
            <a:endParaRPr lang="en-US" dirty="0"/>
          </a:p>
        </p:txBody>
      </p:sp>
      <p:sp>
        <p:nvSpPr>
          <p:cNvPr id="398340" name="Content Placeholder 3">
            <a:extLst>
              <a:ext uri="{FF2B5EF4-FFF2-40B4-BE49-F238E27FC236}">
                <a16:creationId xmlns:a16="http://schemas.microsoft.com/office/drawing/2014/main" id="{35B99473-39E4-4298-8460-1B9B45CC06B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8341" name="Slide Number Placeholder 6">
            <a:extLst>
              <a:ext uri="{FF2B5EF4-FFF2-40B4-BE49-F238E27FC236}">
                <a16:creationId xmlns:a16="http://schemas.microsoft.com/office/drawing/2014/main" id="{81854291-E938-4227-B4DF-892E38E1D3D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22297D-32BB-411E-92DF-38AD646DF8E9}" type="slidenum">
              <a:rPr lang="en-US" altLang="en-US" smtClean="0"/>
              <a:pPr/>
              <a:t>356</a:t>
            </a:fld>
            <a:endParaRPr lang="en-US" altLang="en-US"/>
          </a:p>
        </p:txBody>
      </p:sp>
    </p:spTree>
    <p:extLst>
      <p:ext uri="{BB962C8B-B14F-4D97-AF65-F5344CB8AC3E}">
        <p14:creationId xmlns:p14="http://schemas.microsoft.com/office/powerpoint/2010/main" val="26495387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2777-2C39-49D6-AC10-E08BB882C5C9}"/>
              </a:ext>
            </a:extLst>
          </p:cNvPr>
          <p:cNvSpPr>
            <a:spLocks noGrp="1"/>
          </p:cNvSpPr>
          <p:nvPr>
            <p:ph type="title"/>
          </p:nvPr>
        </p:nvSpPr>
        <p:spPr/>
        <p:txBody>
          <a:bodyPr>
            <a:normAutofit fontScale="90000"/>
          </a:bodyPr>
          <a:lstStyle/>
          <a:p>
            <a:pPr>
              <a:defRPr/>
            </a:pPr>
            <a:r>
              <a:t>Retrospectives</a:t>
            </a:r>
          </a:p>
        </p:txBody>
      </p:sp>
      <p:sp>
        <p:nvSpPr>
          <p:cNvPr id="400387" name="Content Placeholder 2">
            <a:extLst>
              <a:ext uri="{FF2B5EF4-FFF2-40B4-BE49-F238E27FC236}">
                <a16:creationId xmlns:a16="http://schemas.microsoft.com/office/drawing/2014/main" id="{B3750F48-8934-4EF8-AAD5-E38ED59ADD2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000" b="1"/>
              <a:t>Types of Retrospectives</a:t>
            </a:r>
          </a:p>
          <a:p>
            <a:r>
              <a:rPr lang="en-US" altLang="en-US" sz="2600" b="1"/>
              <a:t>Pomodoro Retrospective </a:t>
            </a:r>
            <a:r>
              <a:rPr lang="en-US" altLang="en-US" sz="2600"/>
              <a:t>: Focused and time-constrained by using the Pomodoro technique.  Useful for determining a single action to improve the work of a small team. </a:t>
            </a:r>
            <a:r>
              <a:rPr lang="en-US" altLang="en-US" sz="2600" b="1"/>
              <a:t>Dur : 25</a:t>
            </a:r>
          </a:p>
          <a:p>
            <a:r>
              <a:rPr lang="en-US" altLang="en-US" sz="2600" b="1"/>
              <a:t>Retrospective Surgery </a:t>
            </a:r>
            <a:r>
              <a:rPr lang="en-US" altLang="en-US" sz="2600"/>
              <a:t>: A retrospective for retrospectives.  To learn how to improve the effectiveness of your retrospectives. </a:t>
            </a:r>
            <a:r>
              <a:rPr lang="en-US" altLang="en-US" sz="2600" b="1"/>
              <a:t>Dur : 60+</a:t>
            </a:r>
          </a:p>
          <a:p>
            <a:r>
              <a:rPr lang="en-US" altLang="en-US" sz="2600" b="1"/>
              <a:t>Questions Retrospective </a:t>
            </a:r>
            <a:r>
              <a:rPr lang="en-US" altLang="en-US" sz="2600"/>
              <a:t>: Iteration retrospective.  To get different perspectives on the same events. </a:t>
            </a:r>
            <a:r>
              <a:rPr lang="en-US" altLang="en-US" sz="2600" b="1"/>
              <a:t>Dur : 60</a:t>
            </a:r>
          </a:p>
          <a:p>
            <a:pPr>
              <a:buFont typeface="Arial" panose="020B0604020202020204" pitchFamily="34" charset="0"/>
              <a:buNone/>
            </a:pPr>
            <a:endParaRPr lang="en-US" altLang="en-US" sz="3500"/>
          </a:p>
          <a:p>
            <a:endParaRPr lang="en-US" altLang="en-US" sz="3500"/>
          </a:p>
          <a:p>
            <a:endParaRPr lang="en-US" altLang="en-US"/>
          </a:p>
        </p:txBody>
      </p:sp>
      <p:sp>
        <p:nvSpPr>
          <p:cNvPr id="400388" name="Content Placeholder 3">
            <a:extLst>
              <a:ext uri="{FF2B5EF4-FFF2-40B4-BE49-F238E27FC236}">
                <a16:creationId xmlns:a16="http://schemas.microsoft.com/office/drawing/2014/main" id="{396CC494-8F64-4BB4-9B69-EA461EDA3C6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0389" name="Slide Number Placeholder 6">
            <a:extLst>
              <a:ext uri="{FF2B5EF4-FFF2-40B4-BE49-F238E27FC236}">
                <a16:creationId xmlns:a16="http://schemas.microsoft.com/office/drawing/2014/main" id="{514EE9D8-80F2-411F-B134-C80CDF133E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3143D2-E5DB-4043-AB11-7B96F46A3075}" type="slidenum">
              <a:rPr lang="en-US" altLang="en-US" smtClean="0"/>
              <a:pPr/>
              <a:t>357</a:t>
            </a:fld>
            <a:endParaRPr lang="en-US" altLang="en-US"/>
          </a:p>
        </p:txBody>
      </p:sp>
    </p:spTree>
    <p:extLst>
      <p:ext uri="{BB962C8B-B14F-4D97-AF65-F5344CB8AC3E}">
        <p14:creationId xmlns:p14="http://schemas.microsoft.com/office/powerpoint/2010/main" val="423631984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B1B7-EF77-45DE-87E4-CD86FCFEAB38}"/>
              </a:ext>
            </a:extLst>
          </p:cNvPr>
          <p:cNvSpPr>
            <a:spLocks noGrp="1"/>
          </p:cNvSpPr>
          <p:nvPr>
            <p:ph type="title"/>
          </p:nvPr>
        </p:nvSpPr>
        <p:spPr/>
        <p:txBody>
          <a:bodyPr>
            <a:normAutofit fontScale="90000"/>
          </a:bodyPr>
          <a:lstStyle/>
          <a:p>
            <a:pPr>
              <a:defRPr/>
            </a:pPr>
            <a:r>
              <a:t>Retrospectives</a:t>
            </a:r>
          </a:p>
        </p:txBody>
      </p:sp>
      <p:sp>
        <p:nvSpPr>
          <p:cNvPr id="402435" name="Content Placeholder 2">
            <a:extLst>
              <a:ext uri="{FF2B5EF4-FFF2-40B4-BE49-F238E27FC236}">
                <a16:creationId xmlns:a16="http://schemas.microsoft.com/office/drawing/2014/main" id="{961BC56F-0452-403D-A8C4-F8319407CA2C}"/>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200" b="1"/>
              <a:t>Four L's Retrospective </a:t>
            </a:r>
            <a:r>
              <a:rPr lang="en-US" altLang="en-US" sz="2200"/>
              <a:t>: Liked – Learned – Lacked – Longed For.  Iteration and project retrospectives as well as for retrospection of training and conference events.. </a:t>
            </a:r>
            <a:r>
              <a:rPr lang="en-US" altLang="en-US" sz="2200" b="1"/>
              <a:t>Dur : 90 - 120</a:t>
            </a:r>
          </a:p>
          <a:p>
            <a:r>
              <a:rPr lang="en-US" altLang="en-US" sz="2200" b="1"/>
              <a:t>Sailboat </a:t>
            </a:r>
            <a:r>
              <a:rPr lang="en-US" altLang="en-US" sz="2200"/>
              <a:t>: What anchors slow the team down, what wind propels it forward?.  Good for the "gather data" and "generate insights" portions of a retrospective</a:t>
            </a:r>
            <a:r>
              <a:rPr lang="en-US" altLang="en-US" sz="2200" b="1"/>
              <a:t>. Dur : 90 - 120</a:t>
            </a:r>
          </a:p>
          <a:p>
            <a:r>
              <a:rPr lang="en-US" altLang="en-US" sz="2200" b="1"/>
              <a:t>Weekly Retrospective Simple + delta </a:t>
            </a:r>
            <a:r>
              <a:rPr lang="en-US" altLang="en-US" sz="2200"/>
              <a:t>: Review, Plus-Delta, Vote, Actions, Owners.  A weekly retrospective for your project. </a:t>
            </a:r>
            <a:r>
              <a:rPr lang="en-US" altLang="en-US" sz="2200" b="1"/>
              <a:t>Dur : 60</a:t>
            </a:r>
          </a:p>
          <a:p>
            <a:r>
              <a:rPr lang="en-US" altLang="en-US" sz="2200" b="1"/>
              <a:t>Jeopardy Retrospective </a:t>
            </a:r>
            <a:r>
              <a:rPr lang="en-US" altLang="en-US" sz="2200"/>
              <a:t>: Use the answers as base to get all the good things and bad things that happened.  A different way to "gather data" and to get all different opinions on a subject. </a:t>
            </a:r>
            <a:r>
              <a:rPr lang="en-US" altLang="en-US" sz="2200" b="1"/>
              <a:t>Dur : 60</a:t>
            </a:r>
            <a:endParaRPr lang="en-US" altLang="en-US" sz="2200"/>
          </a:p>
        </p:txBody>
      </p:sp>
      <p:sp>
        <p:nvSpPr>
          <p:cNvPr id="402436" name="Content Placeholder 3">
            <a:extLst>
              <a:ext uri="{FF2B5EF4-FFF2-40B4-BE49-F238E27FC236}">
                <a16:creationId xmlns:a16="http://schemas.microsoft.com/office/drawing/2014/main" id="{E13BCDC3-AA32-41D0-A3B6-809EB45BA1BD}"/>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2437" name="Slide Number Placeholder 6">
            <a:extLst>
              <a:ext uri="{FF2B5EF4-FFF2-40B4-BE49-F238E27FC236}">
                <a16:creationId xmlns:a16="http://schemas.microsoft.com/office/drawing/2014/main" id="{2EE51756-3C41-4989-AEAE-3390F17582F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B3C8A4-B72D-47D3-9D1F-9A2C0C5AFF97}" type="slidenum">
              <a:rPr lang="en-US" altLang="en-US" smtClean="0"/>
              <a:pPr/>
              <a:t>358</a:t>
            </a:fld>
            <a:endParaRPr lang="en-US" altLang="en-US"/>
          </a:p>
        </p:txBody>
      </p:sp>
    </p:spTree>
    <p:extLst>
      <p:ext uri="{BB962C8B-B14F-4D97-AF65-F5344CB8AC3E}">
        <p14:creationId xmlns:p14="http://schemas.microsoft.com/office/powerpoint/2010/main" val="7732109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D2CF-108E-45F1-9CED-3D39656A2698}"/>
              </a:ext>
            </a:extLst>
          </p:cNvPr>
          <p:cNvSpPr>
            <a:spLocks noGrp="1"/>
          </p:cNvSpPr>
          <p:nvPr>
            <p:ph type="title"/>
          </p:nvPr>
        </p:nvSpPr>
        <p:spPr/>
        <p:txBody>
          <a:bodyPr>
            <a:normAutofit fontScale="90000"/>
          </a:bodyPr>
          <a:lstStyle/>
          <a:p>
            <a:pPr>
              <a:defRPr/>
            </a:pPr>
            <a:r>
              <a:t>Retrospectives</a:t>
            </a:r>
          </a:p>
        </p:txBody>
      </p:sp>
      <p:sp>
        <p:nvSpPr>
          <p:cNvPr id="404483" name="Content Placeholder 2">
            <a:extLst>
              <a:ext uri="{FF2B5EF4-FFF2-40B4-BE49-F238E27FC236}">
                <a16:creationId xmlns:a16="http://schemas.microsoft.com/office/drawing/2014/main" id="{B5D913B3-7392-4DDD-B179-A368AF2109FE}"/>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4484" name="Content Placeholder 3">
            <a:extLst>
              <a:ext uri="{FF2B5EF4-FFF2-40B4-BE49-F238E27FC236}">
                <a16:creationId xmlns:a16="http://schemas.microsoft.com/office/drawing/2014/main" id="{C854F3F7-9451-4F97-AE0F-A6FE792E46F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4485" name="Slide Number Placeholder 6">
            <a:extLst>
              <a:ext uri="{FF2B5EF4-FFF2-40B4-BE49-F238E27FC236}">
                <a16:creationId xmlns:a16="http://schemas.microsoft.com/office/drawing/2014/main" id="{0A35974A-9D7E-4DEA-9E6B-19FCC568F2F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48C27F-0056-47BC-AFB7-1DE65DF21F8D}" type="slidenum">
              <a:rPr lang="en-US" altLang="en-US" smtClean="0"/>
              <a:pPr/>
              <a:t>359</a:t>
            </a:fld>
            <a:endParaRPr lang="en-US" altLang="en-US"/>
          </a:p>
        </p:txBody>
      </p:sp>
    </p:spTree>
    <p:extLst>
      <p:ext uri="{BB962C8B-B14F-4D97-AF65-F5344CB8AC3E}">
        <p14:creationId xmlns:p14="http://schemas.microsoft.com/office/powerpoint/2010/main" val="228214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43F3D64F-72D3-4E03-8BEC-0BB94C83933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76803" name="Text Box 3">
            <a:extLst>
              <a:ext uri="{FF2B5EF4-FFF2-40B4-BE49-F238E27FC236}">
                <a16:creationId xmlns:a16="http://schemas.microsoft.com/office/drawing/2014/main" id="{58065E7E-06DF-4EC8-8581-AA37E4CB4AD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6804" name="Picture 4">
            <a:extLst>
              <a:ext uri="{FF2B5EF4-FFF2-40B4-BE49-F238E27FC236}">
                <a16:creationId xmlns:a16="http://schemas.microsoft.com/office/drawing/2014/main" id="{07FEDFD0-7D5B-45A5-8DE3-D9526399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4" name="Title 7">
            <a:extLst>
              <a:ext uri="{FF2B5EF4-FFF2-40B4-BE49-F238E27FC236}">
                <a16:creationId xmlns:a16="http://schemas.microsoft.com/office/drawing/2014/main" id="{A380C160-AA71-40BD-921F-6544FC7035C7}"/>
              </a:ext>
            </a:extLst>
          </p:cNvPr>
          <p:cNvSpPr>
            <a:spLocks noGrp="1"/>
          </p:cNvSpPr>
          <p:nvPr>
            <p:ph type="title"/>
          </p:nvPr>
        </p:nvSpPr>
        <p:spPr/>
        <p:txBody>
          <a:bodyPr>
            <a:normAutofit fontScale="90000"/>
          </a:bodyPr>
          <a:lstStyle/>
          <a:p>
            <a:pPr>
              <a:defRPr/>
            </a:pPr>
            <a:r>
              <a:rPr>
                <a:ea typeface="Microsoft YaHei" charset="0"/>
                <a:cs typeface="Microsoft YaHei" charset="0"/>
              </a:rPr>
              <a:t>Project Boundaries</a:t>
            </a:r>
            <a:endParaRPr/>
          </a:p>
        </p:txBody>
      </p:sp>
      <p:sp>
        <p:nvSpPr>
          <p:cNvPr id="76806" name="Content Placeholder 8">
            <a:extLst>
              <a:ext uri="{FF2B5EF4-FFF2-40B4-BE49-F238E27FC236}">
                <a16:creationId xmlns:a16="http://schemas.microsoft.com/office/drawing/2014/main" id="{0CFC7D08-EB8B-45E7-8436-18ED33D668BF}"/>
              </a:ext>
            </a:extLst>
          </p:cNvPr>
          <p:cNvSpPr>
            <a:spLocks noGrp="1"/>
          </p:cNvSpPr>
          <p:nvPr>
            <p:ph sz="quarter" idx="13"/>
          </p:nvPr>
        </p:nvSpPr>
        <p:spPr/>
        <p:txBody>
          <a:bodyPr/>
          <a:lstStyle/>
          <a:p>
            <a:r>
              <a:rPr lang="en-US" altLang="en-US"/>
              <a:t>Introduction / Project Management</a:t>
            </a:r>
          </a:p>
          <a:p>
            <a:endParaRPr lang="en-US" altLang="en-US"/>
          </a:p>
        </p:txBody>
      </p:sp>
      <p:sp>
        <p:nvSpPr>
          <p:cNvPr id="76807" name="Text Box 3">
            <a:extLst>
              <a:ext uri="{FF2B5EF4-FFF2-40B4-BE49-F238E27FC236}">
                <a16:creationId xmlns:a16="http://schemas.microsoft.com/office/drawing/2014/main" id="{E4989417-AADE-4C9F-8FC7-77F4B1DBE77F}"/>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6808" name="Slide Number Placeholder 9">
            <a:extLst>
              <a:ext uri="{FF2B5EF4-FFF2-40B4-BE49-F238E27FC236}">
                <a16:creationId xmlns:a16="http://schemas.microsoft.com/office/drawing/2014/main" id="{6F94CCD7-06E7-4968-9DD5-AF5F4B6796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83B653-E3DB-4878-B5BD-356611698091}" type="slidenum">
              <a:rPr lang="en-US" altLang="en-US" smtClean="0"/>
              <a:pPr/>
              <a:t>36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D024-CAE4-443E-8757-FEB10F532702}"/>
              </a:ext>
            </a:extLst>
          </p:cNvPr>
          <p:cNvSpPr>
            <a:spLocks noGrp="1"/>
          </p:cNvSpPr>
          <p:nvPr>
            <p:ph type="title"/>
          </p:nvPr>
        </p:nvSpPr>
        <p:spPr/>
        <p:txBody>
          <a:bodyPr>
            <a:normAutofit fontScale="90000"/>
          </a:bodyPr>
          <a:lstStyle/>
          <a:p>
            <a:pPr>
              <a:defRPr/>
            </a:pPr>
            <a:r>
              <a:t>Retrospectives</a:t>
            </a:r>
          </a:p>
        </p:txBody>
      </p:sp>
      <p:sp>
        <p:nvSpPr>
          <p:cNvPr id="406531" name="Content Placeholder 2">
            <a:extLst>
              <a:ext uri="{FF2B5EF4-FFF2-40B4-BE49-F238E27FC236}">
                <a16:creationId xmlns:a16="http://schemas.microsoft.com/office/drawing/2014/main" id="{4E8D659C-D75A-4CF0-BB27-2404E8E0930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6532" name="Content Placeholder 3">
            <a:extLst>
              <a:ext uri="{FF2B5EF4-FFF2-40B4-BE49-F238E27FC236}">
                <a16:creationId xmlns:a16="http://schemas.microsoft.com/office/drawing/2014/main" id="{FF1CF722-848A-4CF3-890E-80186FA3A2A4}"/>
              </a:ext>
            </a:extLst>
          </p:cNvPr>
          <p:cNvSpPr>
            <a:spLocks noGrp="1"/>
          </p:cNvSpPr>
          <p:nvPr>
            <p:ph sz="quarter" idx="13"/>
          </p:nvPr>
        </p:nvSpPr>
        <p:spPr/>
        <p:txBody>
          <a:bodyPr/>
          <a:lstStyle/>
          <a:p>
            <a:r>
              <a:rPr lang="en-US" altLang="en-US"/>
              <a:t>Tools &amp; Techniques / Planning, Monitoring &amp; Adapting/ Agile Project Tracking</a:t>
            </a:r>
          </a:p>
        </p:txBody>
      </p:sp>
      <p:sp>
        <p:nvSpPr>
          <p:cNvPr id="406533" name="Slide Number Placeholder 6">
            <a:extLst>
              <a:ext uri="{FF2B5EF4-FFF2-40B4-BE49-F238E27FC236}">
                <a16:creationId xmlns:a16="http://schemas.microsoft.com/office/drawing/2014/main" id="{1BF62058-BC39-4148-A5BF-003279BEEF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717FF1-79D9-4063-BC1C-D416DFCF1A90}" type="slidenum">
              <a:rPr lang="en-US" altLang="en-US" smtClean="0"/>
              <a:pPr/>
              <a:t>360</a:t>
            </a:fld>
            <a:endParaRPr lang="en-US" altLang="en-US"/>
          </a:p>
        </p:txBody>
      </p:sp>
    </p:spTree>
    <p:extLst>
      <p:ext uri="{BB962C8B-B14F-4D97-AF65-F5344CB8AC3E}">
        <p14:creationId xmlns:p14="http://schemas.microsoft.com/office/powerpoint/2010/main" val="166213233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053D-8918-4AEF-B15A-BCFF8812A193}"/>
              </a:ext>
            </a:extLst>
          </p:cNvPr>
          <p:cNvSpPr>
            <a:spLocks noGrp="1"/>
          </p:cNvSpPr>
          <p:nvPr>
            <p:ph type="title"/>
          </p:nvPr>
        </p:nvSpPr>
        <p:spPr/>
        <p:txBody>
          <a:bodyPr>
            <a:normAutofit fontScale="90000"/>
          </a:bodyPr>
          <a:lstStyle/>
          <a:p>
            <a:pPr>
              <a:defRPr/>
            </a:pPr>
            <a:r>
              <a:rPr dirty="0"/>
              <a:t>Process Tailoring</a:t>
            </a:r>
          </a:p>
        </p:txBody>
      </p:sp>
      <p:sp>
        <p:nvSpPr>
          <p:cNvPr id="49155" name="Content Placeholder 2">
            <a:extLst>
              <a:ext uri="{FF2B5EF4-FFF2-40B4-BE49-F238E27FC236}">
                <a16:creationId xmlns:a16="http://schemas.microsoft.com/office/drawing/2014/main" id="{4BC36E47-CD66-4176-8685-C8CEEF6CE930}"/>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Tailoring is the process in which Agile Project Team customizes organization level defined process for their agile project.</a:t>
            </a:r>
          </a:p>
          <a:p>
            <a:pPr>
              <a:buFont typeface="Arial" charset="0"/>
              <a:buChar char="•"/>
              <a:defRPr/>
            </a:pPr>
            <a:r>
              <a:rPr lang="en-US" dirty="0"/>
              <a:t>One of the major input for process tailoring is output of retrospective meetings</a:t>
            </a:r>
          </a:p>
          <a:p>
            <a:pPr>
              <a:buFont typeface="Arial" charset="0"/>
              <a:buChar char="•"/>
              <a:defRPr/>
            </a:pPr>
            <a:r>
              <a:rPr lang="en-US" dirty="0"/>
              <a:t>Tailoring is done based on the understanding of project environment including customer need, skills etc.</a:t>
            </a:r>
          </a:p>
          <a:p>
            <a:pPr>
              <a:buFont typeface="Arial" charset="0"/>
              <a:buChar char="•"/>
              <a:defRPr/>
            </a:pPr>
            <a:r>
              <a:rPr lang="en-US" dirty="0"/>
              <a:t>Some example of Process Tailoring</a:t>
            </a:r>
          </a:p>
          <a:p>
            <a:pPr lvl="1">
              <a:buFont typeface="Arial" charset="0"/>
              <a:buChar char="–"/>
              <a:defRPr/>
            </a:pPr>
            <a:r>
              <a:rPr lang="en-US" dirty="0"/>
              <a:t>Define the “Definition of doneness”</a:t>
            </a:r>
          </a:p>
          <a:p>
            <a:pPr lvl="1">
              <a:buFont typeface="Arial" charset="0"/>
              <a:buChar char="–"/>
              <a:defRPr/>
            </a:pPr>
            <a:r>
              <a:rPr lang="en-US" dirty="0"/>
              <a:t>Define the format of Retrospective meetings</a:t>
            </a:r>
          </a:p>
          <a:p>
            <a:pPr lvl="1">
              <a:buFont typeface="Arial" charset="0"/>
              <a:buChar char="–"/>
              <a:defRPr/>
            </a:pPr>
            <a:r>
              <a:rPr lang="en-US" dirty="0"/>
              <a:t>Define </a:t>
            </a:r>
            <a:r>
              <a:rPr lang="en-US" dirty="0" err="1"/>
              <a:t>Kanban</a:t>
            </a:r>
            <a:r>
              <a:rPr lang="en-US" dirty="0"/>
              <a:t> board</a:t>
            </a:r>
          </a:p>
          <a:p>
            <a:pPr lvl="1">
              <a:buFont typeface="Arial" charset="0"/>
              <a:buChar char="–"/>
              <a:defRPr/>
            </a:pPr>
            <a:r>
              <a:rPr lang="en-US" dirty="0"/>
              <a:t>Define columns of Product Backlog</a:t>
            </a:r>
          </a:p>
          <a:p>
            <a:pPr lvl="1">
              <a:buFont typeface="Arial" charset="0"/>
              <a:buChar char="–"/>
              <a:defRPr/>
            </a:pPr>
            <a:r>
              <a:rPr lang="en-US" dirty="0"/>
              <a:t>Define some report format</a:t>
            </a:r>
          </a:p>
          <a:p>
            <a:pPr lvl="1">
              <a:buFont typeface="Arial" charset="0"/>
              <a:buChar char="–"/>
              <a:defRPr/>
            </a:pPr>
            <a:r>
              <a:rPr lang="en-US" dirty="0"/>
              <a:t>Define Iteration Duration</a:t>
            </a:r>
          </a:p>
          <a:p>
            <a:pPr lvl="1">
              <a:buFont typeface="Arial" charset="0"/>
              <a:buChar char="–"/>
              <a:defRPr/>
            </a:pPr>
            <a:r>
              <a:rPr lang="en-US" dirty="0"/>
              <a:t>Define process of automatic testing</a:t>
            </a:r>
          </a:p>
          <a:p>
            <a:pPr>
              <a:buFont typeface="Arial" charset="0"/>
              <a:buChar char="•"/>
              <a:defRPr/>
            </a:pPr>
            <a:endParaRPr lang="en-US" dirty="0"/>
          </a:p>
        </p:txBody>
      </p:sp>
      <p:sp>
        <p:nvSpPr>
          <p:cNvPr id="361476" name="Content Placeholder 3">
            <a:extLst>
              <a:ext uri="{FF2B5EF4-FFF2-40B4-BE49-F238E27FC236}">
                <a16:creationId xmlns:a16="http://schemas.microsoft.com/office/drawing/2014/main" id="{7D01AFF6-F176-4A66-BE2F-6756B739F2A1}"/>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1477" name="Slide Number Placeholder 6">
            <a:extLst>
              <a:ext uri="{FF2B5EF4-FFF2-40B4-BE49-F238E27FC236}">
                <a16:creationId xmlns:a16="http://schemas.microsoft.com/office/drawing/2014/main" id="{3D242D29-4FFA-4B0D-BCAF-8F48900216E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6DE0CF-7836-48D3-B899-E2AECD4F36E8}" type="slidenum">
              <a:rPr lang="en-US" altLang="en-US" smtClean="0"/>
              <a:pPr/>
              <a:t>361</a:t>
            </a:fld>
            <a:endParaRPr lang="en-US" altLang="en-US"/>
          </a:p>
        </p:txBody>
      </p:sp>
    </p:spTree>
    <p:extLst>
      <p:ext uri="{BB962C8B-B14F-4D97-AF65-F5344CB8AC3E}">
        <p14:creationId xmlns:p14="http://schemas.microsoft.com/office/powerpoint/2010/main" val="86159688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4172-E7CA-4C17-9037-05A8419FFC5D}"/>
              </a:ext>
            </a:extLst>
          </p:cNvPr>
          <p:cNvSpPr>
            <a:spLocks noGrp="1"/>
          </p:cNvSpPr>
          <p:nvPr>
            <p:ph type="title"/>
          </p:nvPr>
        </p:nvSpPr>
        <p:spPr/>
        <p:txBody>
          <a:bodyPr>
            <a:normAutofit fontScale="90000"/>
          </a:bodyPr>
          <a:lstStyle/>
          <a:p>
            <a:pPr>
              <a:defRPr/>
            </a:pPr>
            <a:r>
              <a:t>Process Tailoring</a:t>
            </a:r>
          </a:p>
        </p:txBody>
      </p:sp>
      <p:sp>
        <p:nvSpPr>
          <p:cNvPr id="3" name="Content Placeholder 2">
            <a:extLst>
              <a:ext uri="{FF2B5EF4-FFF2-40B4-BE49-F238E27FC236}">
                <a16:creationId xmlns:a16="http://schemas.microsoft.com/office/drawing/2014/main" id="{145EDE30-67AB-4198-833A-FAAE5790B113}"/>
              </a:ext>
            </a:extLst>
          </p:cNvPr>
          <p:cNvSpPr>
            <a:spLocks noGrp="1"/>
          </p:cNvSpPr>
          <p:nvPr>
            <p:ph idx="1"/>
          </p:nvPr>
        </p:nvSpPr>
        <p:spPr>
          <a:xfrm>
            <a:off x="381000" y="838200"/>
            <a:ext cx="8229600" cy="5105400"/>
          </a:xfrm>
        </p:spPr>
        <p:txBody>
          <a:bodyPr>
            <a:normAutofit fontScale="92500"/>
          </a:bodyPr>
          <a:lstStyle/>
          <a:p>
            <a:pPr>
              <a:buFont typeface="Arial" panose="020B0604020202020204" pitchFamily="34" charset="0"/>
              <a:buNone/>
              <a:defRPr/>
            </a:pPr>
            <a:r>
              <a:rPr lang="en-US" sz="3600" b="1" dirty="0"/>
              <a:t>Tailoring Mistake</a:t>
            </a:r>
          </a:p>
          <a:p>
            <a:pPr>
              <a:defRPr/>
            </a:pPr>
            <a:r>
              <a:rPr lang="en-US" sz="2600" b="1" dirty="0"/>
              <a:t>Unfamiliarity</a:t>
            </a:r>
            <a:r>
              <a:rPr lang="en-US" sz="2600" dirty="0"/>
              <a:t>: Early adaptor implements whatever works for them temporarily not what is right and then fail down the line</a:t>
            </a:r>
          </a:p>
          <a:p>
            <a:pPr>
              <a:defRPr/>
            </a:pPr>
            <a:r>
              <a:rPr lang="en-US" sz="2600" b="1" dirty="0"/>
              <a:t>Top-down Thinking </a:t>
            </a:r>
            <a:r>
              <a:rPr lang="en-US" sz="2600" dirty="0"/>
              <a:t>:Agile is successful when it is adopted from bottom. So it should be bottom-up</a:t>
            </a:r>
          </a:p>
          <a:p>
            <a:pPr>
              <a:defRPr/>
            </a:pPr>
            <a:r>
              <a:rPr lang="en-US" sz="2600" b="1" dirty="0"/>
              <a:t>Culture change</a:t>
            </a:r>
            <a:r>
              <a:rPr lang="en-US" sz="2600" dirty="0"/>
              <a:t>: Undermining cultural changes</a:t>
            </a:r>
          </a:p>
          <a:p>
            <a:pPr>
              <a:defRPr/>
            </a:pPr>
            <a:r>
              <a:rPr lang="en-US" sz="2600" b="1" dirty="0"/>
              <a:t>Incomplete implementation</a:t>
            </a:r>
            <a:r>
              <a:rPr lang="en-US" sz="2600" dirty="0"/>
              <a:t>: Thinking that it is waste of time same activity every time so not giving due importance to practices</a:t>
            </a:r>
          </a:p>
          <a:p>
            <a:pPr>
              <a:defRPr/>
            </a:pPr>
            <a:r>
              <a:rPr lang="en-US" sz="2600" b="1" dirty="0"/>
              <a:t>Silver Bullet Syndrome</a:t>
            </a:r>
            <a:r>
              <a:rPr lang="en-US" sz="2600" dirty="0"/>
              <a:t>: To deliver a successful project you need good tools, experienced people, high team spirit, SMEs etc. Process is just one but important aspects of all these.</a:t>
            </a:r>
          </a:p>
          <a:p>
            <a:pPr>
              <a:defRPr/>
            </a:pPr>
            <a:endParaRPr lang="en-US" sz="2600" dirty="0"/>
          </a:p>
        </p:txBody>
      </p:sp>
      <p:sp>
        <p:nvSpPr>
          <p:cNvPr id="363524" name="Content Placeholder 3">
            <a:extLst>
              <a:ext uri="{FF2B5EF4-FFF2-40B4-BE49-F238E27FC236}">
                <a16:creationId xmlns:a16="http://schemas.microsoft.com/office/drawing/2014/main" id="{CADF136A-07FC-4FC4-8465-C6ABC29ED97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3525" name="Slide Number Placeholder 6">
            <a:extLst>
              <a:ext uri="{FF2B5EF4-FFF2-40B4-BE49-F238E27FC236}">
                <a16:creationId xmlns:a16="http://schemas.microsoft.com/office/drawing/2014/main" id="{C2512436-9B5F-45E3-AEFC-F32B74ECB2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2F96A4-AD6C-4919-96A4-1E6379A1DA2E}" type="slidenum">
              <a:rPr lang="en-US" altLang="en-US" smtClean="0"/>
              <a:pPr/>
              <a:t>362</a:t>
            </a:fld>
            <a:endParaRPr lang="en-US" altLang="en-US"/>
          </a:p>
        </p:txBody>
      </p:sp>
    </p:spTree>
    <p:extLst>
      <p:ext uri="{BB962C8B-B14F-4D97-AF65-F5344CB8AC3E}">
        <p14:creationId xmlns:p14="http://schemas.microsoft.com/office/powerpoint/2010/main" val="170999128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1">
            <a:extLst>
              <a:ext uri="{FF2B5EF4-FFF2-40B4-BE49-F238E27FC236}">
                <a16:creationId xmlns:a16="http://schemas.microsoft.com/office/drawing/2014/main" id="{890D457F-5179-457C-B34A-BE3F1B3F83B5}"/>
              </a:ext>
            </a:extLst>
          </p:cNvPr>
          <p:cNvSpPr>
            <a:spLocks noGrp="1"/>
          </p:cNvSpPr>
          <p:nvPr>
            <p:ph type="ctrTitle"/>
          </p:nvPr>
        </p:nvSpPr>
        <p:spPr>
          <a:xfrm>
            <a:off x="838200" y="304801"/>
            <a:ext cx="7772400" cy="685800"/>
          </a:xfrm>
        </p:spPr>
        <p:txBody>
          <a:bodyPr/>
          <a:lstStyle/>
          <a:p>
            <a:r>
              <a:rPr altLang="en-US" dirty="0">
                <a:solidFill>
                  <a:srgbClr val="000000"/>
                </a:solidFill>
              </a:rPr>
              <a:t>Value Stream Mapping</a:t>
            </a:r>
            <a:endParaRPr altLang="en-US" dirty="0"/>
          </a:p>
        </p:txBody>
      </p:sp>
      <p:sp>
        <p:nvSpPr>
          <p:cNvPr id="79875" name="Content Placeholder 2">
            <a:extLst>
              <a:ext uri="{FF2B5EF4-FFF2-40B4-BE49-F238E27FC236}">
                <a16:creationId xmlns:a16="http://schemas.microsoft.com/office/drawing/2014/main" id="{FA6F9E53-5A77-4DC3-9287-A7B1676096C9}"/>
              </a:ext>
            </a:extLst>
          </p:cNvPr>
          <p:cNvSpPr>
            <a:spLocks noGrp="1"/>
          </p:cNvSpPr>
          <p:nvPr>
            <p:ph type="subTitle" idx="1"/>
          </p:nvPr>
        </p:nvSpPr>
        <p:spPr>
          <a:xfrm>
            <a:off x="1371600" y="1219200"/>
            <a:ext cx="6400800" cy="4038600"/>
          </a:xfrm>
        </p:spPr>
        <p:txBody>
          <a:bodyPr/>
          <a:lstStyle/>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a:t>
            </a:r>
          </a:p>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Tools</a:t>
            </a:r>
            <a:endParaRPr lang="en-US" dirty="0"/>
          </a:p>
        </p:txBody>
      </p:sp>
      <p:sp>
        <p:nvSpPr>
          <p:cNvPr id="723972" name="Slide Number Placeholder 7">
            <a:extLst>
              <a:ext uri="{FF2B5EF4-FFF2-40B4-BE49-F238E27FC236}">
                <a16:creationId xmlns:a16="http://schemas.microsoft.com/office/drawing/2014/main" id="{DD7C443F-6ADF-454F-830F-0114189CE4A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6FF044-D708-4B68-A2F9-6337A2824A25}" type="slidenum">
              <a:rPr lang="en-US" altLang="en-US" smtClean="0"/>
              <a:pPr/>
              <a:t>363</a:t>
            </a:fld>
            <a:endParaRPr lang="en-US" altLang="en-US"/>
          </a:p>
        </p:txBody>
      </p:sp>
    </p:spTree>
    <p:extLst>
      <p:ext uri="{BB962C8B-B14F-4D97-AF65-F5344CB8AC3E}">
        <p14:creationId xmlns:p14="http://schemas.microsoft.com/office/powerpoint/2010/main" val="398585220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35155-63A6-4011-B178-7E42150D793A}"/>
              </a:ext>
            </a:extLst>
          </p:cNvPr>
          <p:cNvSpPr>
            <a:spLocks noGrp="1"/>
          </p:cNvSpPr>
          <p:nvPr>
            <p:ph type="title"/>
          </p:nvPr>
        </p:nvSpPr>
        <p:spPr/>
        <p:txBody>
          <a:bodyPr>
            <a:normAutofit fontScale="90000"/>
          </a:bodyPr>
          <a:lstStyle/>
          <a:p>
            <a:r>
              <a:rPr lang="en-US" dirty="0"/>
              <a:t>Value Stream Mapping</a:t>
            </a:r>
          </a:p>
        </p:txBody>
      </p:sp>
      <p:sp>
        <p:nvSpPr>
          <p:cNvPr id="6" name="Content Placeholder 5">
            <a:extLst>
              <a:ext uri="{FF2B5EF4-FFF2-40B4-BE49-F238E27FC236}">
                <a16:creationId xmlns:a16="http://schemas.microsoft.com/office/drawing/2014/main" id="{825433D8-8E15-4FF0-8297-92B856A79FF1}"/>
              </a:ext>
            </a:extLst>
          </p:cNvPr>
          <p:cNvSpPr>
            <a:spLocks noGrp="1"/>
          </p:cNvSpPr>
          <p:nvPr>
            <p:ph idx="1"/>
          </p:nvPr>
        </p:nvSpPr>
        <p:spPr/>
        <p:txBody>
          <a:bodyPr>
            <a:normAutofit/>
          </a:bodyPr>
          <a:lstStyle/>
          <a:p>
            <a:pPr marL="0" indent="0">
              <a:buNone/>
            </a:pPr>
            <a:r>
              <a:rPr lang="en-US" b="1" dirty="0"/>
              <a:t>Project</a:t>
            </a:r>
            <a:r>
              <a:rPr lang="en-US" dirty="0"/>
              <a:t>: Develop online Course and market the product. Develop this product in Agile way. This is one year project.</a:t>
            </a:r>
          </a:p>
          <a:p>
            <a:r>
              <a:rPr lang="en-US" dirty="0"/>
              <a:t>Input 700+ videos of 500+ hours </a:t>
            </a:r>
          </a:p>
          <a:p>
            <a:r>
              <a:rPr lang="en-US" dirty="0"/>
              <a:t>10 People: video specialist, content expert</a:t>
            </a:r>
          </a:p>
          <a:p>
            <a:endParaRPr lang="en-US" dirty="0"/>
          </a:p>
        </p:txBody>
      </p:sp>
      <p:sp>
        <p:nvSpPr>
          <p:cNvPr id="7" name="Content Placeholder 6">
            <a:extLst>
              <a:ext uri="{FF2B5EF4-FFF2-40B4-BE49-F238E27FC236}">
                <a16:creationId xmlns:a16="http://schemas.microsoft.com/office/drawing/2014/main" id="{F19EF421-9A63-4CC8-AB21-23B3FDE494C2}"/>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653D1809-9CA3-4D32-B3F9-97937FA3001A}"/>
              </a:ext>
            </a:extLst>
          </p:cNvPr>
          <p:cNvSpPr>
            <a:spLocks noGrp="1"/>
          </p:cNvSpPr>
          <p:nvPr>
            <p:ph type="sldNum" sz="quarter" idx="14"/>
          </p:nvPr>
        </p:nvSpPr>
        <p:spPr/>
        <p:txBody>
          <a:bodyPr/>
          <a:lstStyle/>
          <a:p>
            <a:pPr>
              <a:defRPr/>
            </a:pPr>
            <a:fld id="{0CFAE6AA-0943-461E-B5E9-114B9F7A75F9}" type="slidenum">
              <a:rPr lang="en-US" smtClean="0"/>
              <a:pPr>
                <a:defRPr/>
              </a:pPr>
              <a:t>364</a:t>
            </a:fld>
            <a:endParaRPr lang="en-US"/>
          </a:p>
        </p:txBody>
      </p:sp>
    </p:spTree>
    <p:extLst>
      <p:ext uri="{BB962C8B-B14F-4D97-AF65-F5344CB8AC3E}">
        <p14:creationId xmlns:p14="http://schemas.microsoft.com/office/powerpoint/2010/main" val="63914876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A155-9CB4-4C4E-B262-39F440BB33C5}"/>
              </a:ext>
            </a:extLst>
          </p:cNvPr>
          <p:cNvSpPr>
            <a:spLocks noGrp="1"/>
          </p:cNvSpPr>
          <p:nvPr>
            <p:ph type="title"/>
          </p:nvPr>
        </p:nvSpPr>
        <p:spPr/>
        <p:txBody>
          <a:bodyPr>
            <a:normAutofit fontScale="90000"/>
          </a:bodyPr>
          <a:lstStyle/>
          <a:p>
            <a:r>
              <a:rPr lang="en-US" dirty="0"/>
              <a:t>Value Stream Mapping</a:t>
            </a:r>
          </a:p>
        </p:txBody>
      </p:sp>
      <p:graphicFrame>
        <p:nvGraphicFramePr>
          <p:cNvPr id="6" name="Content Placeholder 5">
            <a:extLst>
              <a:ext uri="{FF2B5EF4-FFF2-40B4-BE49-F238E27FC236}">
                <a16:creationId xmlns:a16="http://schemas.microsoft.com/office/drawing/2014/main" id="{2637E5C3-4BBC-45EF-A90C-C72753269868}"/>
              </a:ext>
            </a:extLst>
          </p:cNvPr>
          <p:cNvGraphicFramePr>
            <a:graphicFrameLocks noGrp="1"/>
          </p:cNvGraphicFramePr>
          <p:nvPr>
            <p:ph idx="1"/>
            <p:extLst>
              <p:ext uri="{D42A27DB-BD31-4B8C-83A1-F6EECF244321}">
                <p14:modId xmlns:p14="http://schemas.microsoft.com/office/powerpoint/2010/main" val="3173751075"/>
              </p:ext>
            </p:extLst>
          </p:nvPr>
        </p:nvGraphicFramePr>
        <p:xfrm>
          <a:off x="3106994" y="897194"/>
          <a:ext cx="5486400" cy="565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B92865FE-C8E2-4EF7-88E1-FF5868548C57}"/>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23E91D51-A89B-4975-B478-4E791468920D}"/>
              </a:ext>
            </a:extLst>
          </p:cNvPr>
          <p:cNvSpPr>
            <a:spLocks noGrp="1"/>
          </p:cNvSpPr>
          <p:nvPr>
            <p:ph type="sldNum" sz="quarter" idx="14"/>
          </p:nvPr>
        </p:nvSpPr>
        <p:spPr/>
        <p:txBody>
          <a:bodyPr/>
          <a:lstStyle/>
          <a:p>
            <a:pPr>
              <a:defRPr/>
            </a:pPr>
            <a:fld id="{1DA9F547-6BA2-4814-8AED-39EC249E5E1C}" type="slidenum">
              <a:rPr lang="en-US" smtClean="0"/>
              <a:pPr>
                <a:defRPr/>
              </a:pPr>
              <a:t>365</a:t>
            </a:fld>
            <a:endParaRPr lang="en-US"/>
          </a:p>
        </p:txBody>
      </p:sp>
      <p:sp>
        <p:nvSpPr>
          <p:cNvPr id="7" name="TextBox 6">
            <a:extLst>
              <a:ext uri="{FF2B5EF4-FFF2-40B4-BE49-F238E27FC236}">
                <a16:creationId xmlns:a16="http://schemas.microsoft.com/office/drawing/2014/main" id="{F9B9FD68-4101-4CE9-8EAD-95F699FC7181}"/>
              </a:ext>
            </a:extLst>
          </p:cNvPr>
          <p:cNvSpPr txBox="1"/>
          <p:nvPr/>
        </p:nvSpPr>
        <p:spPr>
          <a:xfrm>
            <a:off x="533400" y="1462373"/>
            <a:ext cx="2259917" cy="4524315"/>
          </a:xfrm>
          <a:prstGeom prst="rect">
            <a:avLst/>
          </a:prstGeom>
          <a:solidFill>
            <a:srgbClr val="00B0F0"/>
          </a:solidFill>
        </p:spPr>
        <p:txBody>
          <a:bodyPr wrap="square" rtlCol="0">
            <a:spAutoFit/>
          </a:bodyPr>
          <a:lstStyle/>
          <a:p>
            <a:r>
              <a:rPr lang="en-US" dirty="0"/>
              <a:t>In this complete stream of work - doing more work at any one step is </a:t>
            </a:r>
          </a:p>
          <a:p>
            <a:r>
              <a:rPr lang="en-US" dirty="0"/>
              <a:t>waste of time, resources </a:t>
            </a:r>
          </a:p>
          <a:p>
            <a:r>
              <a:rPr lang="en-US" dirty="0"/>
              <a:t>and not delivering the product, not realizing value and getting feedback from market.</a:t>
            </a:r>
          </a:p>
          <a:p>
            <a:endParaRPr lang="en-US" dirty="0"/>
          </a:p>
          <a:p>
            <a:r>
              <a:rPr lang="en-US" dirty="0"/>
              <a:t>There value stream mapping will help in optimizing the work and value</a:t>
            </a:r>
          </a:p>
        </p:txBody>
      </p:sp>
    </p:spTree>
    <p:extLst>
      <p:ext uri="{BB962C8B-B14F-4D97-AF65-F5344CB8AC3E}">
        <p14:creationId xmlns:p14="http://schemas.microsoft.com/office/powerpoint/2010/main" val="208675543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DBC8-E91D-4CCF-975D-3FA1FF67F49E}"/>
              </a:ext>
            </a:extLst>
          </p:cNvPr>
          <p:cNvSpPr>
            <a:spLocks noGrp="1"/>
          </p:cNvSpPr>
          <p:nvPr>
            <p:ph type="title"/>
          </p:nvPr>
        </p:nvSpPr>
        <p:spPr/>
        <p:txBody>
          <a:bodyPr>
            <a:normAutofit fontScale="90000"/>
          </a:bodyPr>
          <a:lstStyle/>
          <a:p>
            <a:pPr>
              <a:defRPr/>
            </a:pPr>
            <a:r>
              <a:rPr>
                <a:solidFill>
                  <a:srgbClr val="000000"/>
                </a:solidFill>
              </a:rPr>
              <a:t>Value Stream Mapping Tools</a:t>
            </a:r>
            <a:endParaRPr/>
          </a:p>
        </p:txBody>
      </p:sp>
      <p:sp>
        <p:nvSpPr>
          <p:cNvPr id="69635" name="Content Placeholder 2">
            <a:extLst>
              <a:ext uri="{FF2B5EF4-FFF2-40B4-BE49-F238E27FC236}">
                <a16:creationId xmlns:a16="http://schemas.microsoft.com/office/drawing/2014/main" id="{44C34C34-BD72-45BF-8A0B-26D9E195F2DD}"/>
              </a:ext>
            </a:extLst>
          </p:cNvPr>
          <p:cNvSpPr>
            <a:spLocks noGrp="1"/>
          </p:cNvSpPr>
          <p:nvPr>
            <p:ph idx="1"/>
          </p:nvPr>
        </p:nvSpPr>
        <p:spPr>
          <a:xfrm>
            <a:off x="381000" y="838200"/>
            <a:ext cx="8229600" cy="5105400"/>
          </a:xfrm>
        </p:spPr>
        <p:txBody>
          <a:bodyPr>
            <a:normAutofit lnSpcReduction="10000"/>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Activity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Production Variety Funnel</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Supply chain response matrix</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Demand amplification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Physical Structure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Filter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Point Analysis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Adding Time Profile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Costing</a:t>
            </a:r>
            <a:endParaRPr lang="en-US" dirty="0"/>
          </a:p>
        </p:txBody>
      </p:sp>
      <p:sp>
        <p:nvSpPr>
          <p:cNvPr id="728068" name="Content Placeholder 4">
            <a:extLst>
              <a:ext uri="{FF2B5EF4-FFF2-40B4-BE49-F238E27FC236}">
                <a16:creationId xmlns:a16="http://schemas.microsoft.com/office/drawing/2014/main" id="{BB290BC2-FAEF-4331-B3D8-21D2BA14522B}"/>
              </a:ext>
            </a:extLst>
          </p:cNvPr>
          <p:cNvSpPr>
            <a:spLocks noGrp="1"/>
          </p:cNvSpPr>
          <p:nvPr>
            <p:ph sz="quarter" idx="13"/>
          </p:nvPr>
        </p:nvSpPr>
        <p:spPr/>
        <p:txBody>
          <a:bodyPr/>
          <a:lstStyle/>
          <a:p>
            <a:r>
              <a:rPr lang="en-US" altLang="en-US"/>
              <a:t>Tools &amp; Techniques / Value Based Prioritization &amp; Value Streaming/ Value Stream Mapping</a:t>
            </a:r>
          </a:p>
        </p:txBody>
      </p:sp>
      <p:sp>
        <p:nvSpPr>
          <p:cNvPr id="728069" name="Slide Number Placeholder 7">
            <a:extLst>
              <a:ext uri="{FF2B5EF4-FFF2-40B4-BE49-F238E27FC236}">
                <a16:creationId xmlns:a16="http://schemas.microsoft.com/office/drawing/2014/main" id="{1CC5244F-A378-4939-813C-9982F05F6E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D82B3D-3ED1-4F63-969D-8756A8728E34}" type="slidenum">
              <a:rPr lang="en-US" altLang="en-US" smtClean="0"/>
              <a:pPr/>
              <a:t>366</a:t>
            </a:fld>
            <a:endParaRPr lang="en-US" altLang="en-US"/>
          </a:p>
        </p:txBody>
      </p:sp>
    </p:spTree>
    <p:extLst>
      <p:ext uri="{BB962C8B-B14F-4D97-AF65-F5344CB8AC3E}">
        <p14:creationId xmlns:p14="http://schemas.microsoft.com/office/powerpoint/2010/main" val="281345118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C8D1-439A-42CD-914E-72D2CFF67FC4}"/>
              </a:ext>
            </a:extLst>
          </p:cNvPr>
          <p:cNvSpPr>
            <a:spLocks noGrp="1"/>
          </p:cNvSpPr>
          <p:nvPr>
            <p:ph type="title"/>
          </p:nvPr>
        </p:nvSpPr>
        <p:spPr/>
        <p:txBody>
          <a:bodyPr>
            <a:normAutofit fontScale="90000"/>
          </a:bodyPr>
          <a:lstStyle/>
          <a:p>
            <a:r>
              <a:rPr lang="en-US" dirty="0"/>
              <a:t>Failure Analysis</a:t>
            </a:r>
          </a:p>
        </p:txBody>
      </p:sp>
      <p:sp>
        <p:nvSpPr>
          <p:cNvPr id="4" name="Content Placeholder 3">
            <a:extLst>
              <a:ext uri="{FF2B5EF4-FFF2-40B4-BE49-F238E27FC236}">
                <a16:creationId xmlns:a16="http://schemas.microsoft.com/office/drawing/2014/main" id="{2D00205D-D3EB-4B1E-9C1B-A907CD5A2CED}"/>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77C040C8-C1F1-4BA1-A9CF-DA5B4BAD99F4}"/>
              </a:ext>
            </a:extLst>
          </p:cNvPr>
          <p:cNvSpPr>
            <a:spLocks noGrp="1"/>
          </p:cNvSpPr>
          <p:nvPr>
            <p:ph type="sldNum" sz="quarter" idx="14"/>
          </p:nvPr>
        </p:nvSpPr>
        <p:spPr/>
        <p:txBody>
          <a:bodyPr/>
          <a:lstStyle/>
          <a:p>
            <a:pPr>
              <a:defRPr/>
            </a:pPr>
            <a:fld id="{1DA9F547-6BA2-4814-8AED-39EC249E5E1C}" type="slidenum">
              <a:rPr lang="en-US" smtClean="0"/>
              <a:pPr>
                <a:defRPr/>
              </a:pPr>
              <a:t>367</a:t>
            </a:fld>
            <a:endParaRPr lang="en-US"/>
          </a:p>
        </p:txBody>
      </p:sp>
      <p:pic>
        <p:nvPicPr>
          <p:cNvPr id="2050" name="Picture 2" descr="Image result for failure analysis">
            <a:extLst>
              <a:ext uri="{FF2B5EF4-FFF2-40B4-BE49-F238E27FC236}">
                <a16:creationId xmlns:a16="http://schemas.microsoft.com/office/drawing/2014/main" id="{B526687E-DEE2-4947-8DEE-DD42E6C3A3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7662827" cy="5105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5EB512-7E34-4B60-82A2-197B9CCFAE0C}"/>
              </a:ext>
            </a:extLst>
          </p:cNvPr>
          <p:cNvSpPr txBox="1"/>
          <p:nvPr/>
        </p:nvSpPr>
        <p:spPr>
          <a:xfrm>
            <a:off x="5589639" y="1128252"/>
            <a:ext cx="3276600" cy="1200329"/>
          </a:xfrm>
          <a:prstGeom prst="rect">
            <a:avLst/>
          </a:prstGeom>
          <a:noFill/>
        </p:spPr>
        <p:txBody>
          <a:bodyPr wrap="square" rtlCol="0">
            <a:spAutoFit/>
          </a:bodyPr>
          <a:lstStyle/>
          <a:p>
            <a:pPr marL="176213" indent="-176213">
              <a:buFont typeface="Arial" panose="020B0604020202020204" pitchFamily="34" charset="0"/>
              <a:buChar char="•"/>
            </a:pPr>
            <a:r>
              <a:rPr lang="en-US" i="1" dirty="0">
                <a:solidFill>
                  <a:schemeClr val="tx1"/>
                </a:solidFill>
                <a:latin typeface="Utsaah" panose="020B0604020202020204" pitchFamily="34" charset="0"/>
                <a:cs typeface="Utsaah" panose="020B0604020202020204" pitchFamily="34" charset="0"/>
              </a:rPr>
              <a:t>Failure Location: Site, Part </a:t>
            </a:r>
            <a:r>
              <a:rPr lang="en-US" i="1" dirty="0" err="1">
                <a:solidFill>
                  <a:schemeClr val="tx1"/>
                </a:solidFill>
                <a:latin typeface="Utsaah" panose="020B0604020202020204" pitchFamily="34" charset="0"/>
                <a:cs typeface="Utsaah" panose="020B0604020202020204" pitchFamily="34" charset="0"/>
              </a:rPr>
              <a:t>etc</a:t>
            </a:r>
            <a:endParaRPr lang="en-US" i="1" dirty="0">
              <a:solidFill>
                <a:schemeClr val="tx1"/>
              </a:solidFill>
              <a:latin typeface="Utsaah" panose="020B0604020202020204" pitchFamily="34" charset="0"/>
              <a:cs typeface="Utsaah" panose="020B0604020202020204" pitchFamily="34" charset="0"/>
            </a:endParaRPr>
          </a:p>
          <a:p>
            <a:pPr marL="176213" indent="-176213">
              <a:buFont typeface="Arial" panose="020B0604020202020204" pitchFamily="34" charset="0"/>
              <a:buChar char="•"/>
            </a:pPr>
            <a:r>
              <a:rPr lang="en-US" i="1" dirty="0">
                <a:solidFill>
                  <a:schemeClr val="tx1"/>
                </a:solidFill>
                <a:latin typeface="Utsaah" panose="020B0604020202020204" pitchFamily="34" charset="0"/>
                <a:cs typeface="Utsaah" panose="020B0604020202020204" pitchFamily="34" charset="0"/>
              </a:rPr>
              <a:t>Failure Mechanism: Physical phenomena involved in failure</a:t>
            </a:r>
          </a:p>
          <a:p>
            <a:pPr marL="176213" indent="-176213">
              <a:buFont typeface="Arial" panose="020B0604020202020204" pitchFamily="34" charset="0"/>
              <a:buChar char="•"/>
            </a:pPr>
            <a:r>
              <a:rPr lang="en-US" i="1" dirty="0">
                <a:solidFill>
                  <a:schemeClr val="tx1"/>
                </a:solidFill>
                <a:latin typeface="Utsaah" panose="020B0604020202020204" pitchFamily="34" charset="0"/>
                <a:cs typeface="Utsaah" panose="020B0604020202020204" pitchFamily="34" charset="0"/>
              </a:rPr>
              <a:t>Failure Mode: The way fail happened</a:t>
            </a:r>
          </a:p>
        </p:txBody>
      </p:sp>
    </p:spTree>
    <p:extLst>
      <p:ext uri="{BB962C8B-B14F-4D97-AF65-F5344CB8AC3E}">
        <p14:creationId xmlns:p14="http://schemas.microsoft.com/office/powerpoint/2010/main" val="259751591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0F76-DA47-4898-87DF-8F7FA031913F}"/>
              </a:ext>
            </a:extLst>
          </p:cNvPr>
          <p:cNvSpPr>
            <a:spLocks noGrp="1"/>
          </p:cNvSpPr>
          <p:nvPr>
            <p:ph type="title"/>
          </p:nvPr>
        </p:nvSpPr>
        <p:spPr/>
        <p:txBody>
          <a:bodyPr>
            <a:normAutofit fontScale="90000"/>
          </a:bodyPr>
          <a:lstStyle/>
          <a:p>
            <a:r>
              <a:rPr lang="en-US" dirty="0"/>
              <a:t>Pre-Mortem</a:t>
            </a:r>
          </a:p>
        </p:txBody>
      </p:sp>
      <p:sp>
        <p:nvSpPr>
          <p:cNvPr id="3" name="Content Placeholder 2">
            <a:extLst>
              <a:ext uri="{FF2B5EF4-FFF2-40B4-BE49-F238E27FC236}">
                <a16:creationId xmlns:a16="http://schemas.microsoft.com/office/drawing/2014/main" id="{6528E95E-ECC0-469C-A448-81D41DFB6384}"/>
              </a:ext>
            </a:extLst>
          </p:cNvPr>
          <p:cNvSpPr>
            <a:spLocks noGrp="1"/>
          </p:cNvSpPr>
          <p:nvPr>
            <p:ph idx="1"/>
          </p:nvPr>
        </p:nvSpPr>
        <p:spPr/>
        <p:txBody>
          <a:bodyPr/>
          <a:lstStyle/>
          <a:p>
            <a:pPr marL="0" indent="0">
              <a:buNone/>
            </a:pPr>
            <a:r>
              <a:rPr lang="en-IN" dirty="0"/>
              <a:t>A pre-mortem is the best way that I know to increase the probability of a project's success. It means you tell the team to assume that project failed and then come up with reasons why it failed. Then you eliminate those reasons.</a:t>
            </a:r>
          </a:p>
          <a:p>
            <a:pPr marL="0" indent="0">
              <a:buNone/>
            </a:pPr>
            <a:endParaRPr lang="en-IN" dirty="0"/>
          </a:p>
          <a:p>
            <a:pPr marL="0" indent="0">
              <a:buNone/>
            </a:pPr>
            <a:r>
              <a:rPr lang="en-US" dirty="0">
                <a:latin typeface="Great Vibes" panose="02000507080000020002" pitchFamily="2" charset="0"/>
              </a:rPr>
              <a:t>Guy Kawasaki</a:t>
            </a:r>
          </a:p>
          <a:p>
            <a:pPr marL="0" indent="0">
              <a:buNone/>
            </a:pPr>
            <a:r>
              <a:rPr lang="en-US" sz="2400" dirty="0">
                <a:latin typeface="Utsaah" panose="020B0604020202020204" pitchFamily="34" charset="0"/>
                <a:cs typeface="Utsaah" panose="020B0604020202020204" pitchFamily="34" charset="0"/>
              </a:rPr>
              <a:t>Venture Capitalist</a:t>
            </a:r>
          </a:p>
        </p:txBody>
      </p:sp>
      <p:sp>
        <p:nvSpPr>
          <p:cNvPr id="4" name="Content Placeholder 3">
            <a:extLst>
              <a:ext uri="{FF2B5EF4-FFF2-40B4-BE49-F238E27FC236}">
                <a16:creationId xmlns:a16="http://schemas.microsoft.com/office/drawing/2014/main" id="{8640EF8F-D509-404A-9F76-F1105B84A1B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0BF38286-C298-4629-9A49-C41CF419A7A6}"/>
              </a:ext>
            </a:extLst>
          </p:cNvPr>
          <p:cNvSpPr>
            <a:spLocks noGrp="1"/>
          </p:cNvSpPr>
          <p:nvPr>
            <p:ph type="sldNum" sz="quarter" idx="14"/>
          </p:nvPr>
        </p:nvSpPr>
        <p:spPr/>
        <p:txBody>
          <a:bodyPr/>
          <a:lstStyle/>
          <a:p>
            <a:pPr>
              <a:defRPr/>
            </a:pPr>
            <a:fld id="{1DA9F547-6BA2-4814-8AED-39EC249E5E1C}" type="slidenum">
              <a:rPr lang="en-US" smtClean="0"/>
              <a:pPr>
                <a:defRPr/>
              </a:pPr>
              <a:t>368</a:t>
            </a:fld>
            <a:endParaRPr lang="en-US"/>
          </a:p>
        </p:txBody>
      </p:sp>
    </p:spTree>
    <p:extLst>
      <p:ext uri="{BB962C8B-B14F-4D97-AF65-F5344CB8AC3E}">
        <p14:creationId xmlns:p14="http://schemas.microsoft.com/office/powerpoint/2010/main" val="144705602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BE8E-17B2-43E4-8327-15A02879E770}"/>
              </a:ext>
            </a:extLst>
          </p:cNvPr>
          <p:cNvSpPr>
            <a:spLocks noGrp="1"/>
          </p:cNvSpPr>
          <p:nvPr>
            <p:ph type="title"/>
          </p:nvPr>
        </p:nvSpPr>
        <p:spPr/>
        <p:txBody>
          <a:bodyPr>
            <a:normAutofit fontScale="90000"/>
          </a:bodyPr>
          <a:lstStyle/>
          <a:p>
            <a:r>
              <a:rPr lang="en-US" dirty="0"/>
              <a:t>Fishbone Diagram Analysis</a:t>
            </a:r>
          </a:p>
        </p:txBody>
      </p:sp>
      <p:sp>
        <p:nvSpPr>
          <p:cNvPr id="4" name="Content Placeholder 3">
            <a:extLst>
              <a:ext uri="{FF2B5EF4-FFF2-40B4-BE49-F238E27FC236}">
                <a16:creationId xmlns:a16="http://schemas.microsoft.com/office/drawing/2014/main" id="{E164991B-BA9D-4C38-9C63-183831F502F0}"/>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3F526D08-CD63-4549-8BB0-55D24D2DED29}"/>
              </a:ext>
            </a:extLst>
          </p:cNvPr>
          <p:cNvSpPr>
            <a:spLocks noGrp="1"/>
          </p:cNvSpPr>
          <p:nvPr>
            <p:ph type="sldNum" sz="quarter" idx="14"/>
          </p:nvPr>
        </p:nvSpPr>
        <p:spPr/>
        <p:txBody>
          <a:bodyPr/>
          <a:lstStyle/>
          <a:p>
            <a:pPr>
              <a:defRPr/>
            </a:pPr>
            <a:fld id="{1DA9F547-6BA2-4814-8AED-39EC249E5E1C}" type="slidenum">
              <a:rPr lang="en-US" smtClean="0"/>
              <a:pPr>
                <a:defRPr/>
              </a:pPr>
              <a:t>369</a:t>
            </a:fld>
            <a:endParaRPr lang="en-US"/>
          </a:p>
        </p:txBody>
      </p:sp>
      <p:pic>
        <p:nvPicPr>
          <p:cNvPr id="6" name="Picture 2" descr="Image result for fishbone diagram">
            <a:extLst>
              <a:ext uri="{FF2B5EF4-FFF2-40B4-BE49-F238E27FC236}">
                <a16:creationId xmlns:a16="http://schemas.microsoft.com/office/drawing/2014/main" id="{7522D4B5-9643-4907-995F-7B60BB6DF0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093172"/>
            <a:ext cx="722947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57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921C34D5-AE2F-4ECD-9B9C-996F54D14D7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a:solidFill>
                <a:srgbClr val="FFFFFF"/>
              </a:solidFill>
              <a:ea typeface="Microsoft YaHei" panose="020B0503020204020204" pitchFamily="34" charset="-122"/>
            </a:endParaRPr>
          </a:p>
        </p:txBody>
      </p:sp>
      <p:pic>
        <p:nvPicPr>
          <p:cNvPr id="78851" name="Picture 2">
            <a:extLst>
              <a:ext uri="{FF2B5EF4-FFF2-40B4-BE49-F238E27FC236}">
                <a16:creationId xmlns:a16="http://schemas.microsoft.com/office/drawing/2014/main" id="{E354A682-CEBC-4DA8-8346-CD311C8DF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itle 6">
            <a:extLst>
              <a:ext uri="{FF2B5EF4-FFF2-40B4-BE49-F238E27FC236}">
                <a16:creationId xmlns:a16="http://schemas.microsoft.com/office/drawing/2014/main" id="{660DC44E-3D6E-4C55-8488-D96D8D62BFC2}"/>
              </a:ext>
            </a:extLst>
          </p:cNvPr>
          <p:cNvSpPr>
            <a:spLocks noGrp="1"/>
          </p:cNvSpPr>
          <p:nvPr>
            <p:ph type="title"/>
          </p:nvPr>
        </p:nvSpPr>
        <p:spPr/>
        <p:txBody>
          <a:bodyPr>
            <a:normAutofit fontScale="90000"/>
          </a:bodyPr>
          <a:lstStyle/>
          <a:p>
            <a:pPr>
              <a:defRPr/>
            </a:pPr>
            <a:r>
              <a:rPr>
                <a:ea typeface="Microsoft YaHei" charset="0"/>
                <a:cs typeface="Microsoft YaHei" charset="0"/>
              </a:rPr>
              <a:t>Relationship between Process Group &amp; Phases</a:t>
            </a:r>
            <a:endParaRPr/>
          </a:p>
        </p:txBody>
      </p:sp>
      <p:sp>
        <p:nvSpPr>
          <p:cNvPr id="78853" name="Content Placeholder 8">
            <a:extLst>
              <a:ext uri="{FF2B5EF4-FFF2-40B4-BE49-F238E27FC236}">
                <a16:creationId xmlns:a16="http://schemas.microsoft.com/office/drawing/2014/main" id="{3DEDC859-43CB-4580-9883-CE19B2F94CAA}"/>
              </a:ext>
            </a:extLst>
          </p:cNvPr>
          <p:cNvSpPr>
            <a:spLocks noGrp="1"/>
          </p:cNvSpPr>
          <p:nvPr>
            <p:ph sz="quarter" idx="13"/>
          </p:nvPr>
        </p:nvSpPr>
        <p:spPr/>
        <p:txBody>
          <a:bodyPr/>
          <a:lstStyle/>
          <a:p>
            <a:r>
              <a:rPr lang="en-US" altLang="en-US"/>
              <a:t>Introduction / Project Management</a:t>
            </a:r>
          </a:p>
          <a:p>
            <a:endParaRPr lang="en-US" altLang="en-US"/>
          </a:p>
        </p:txBody>
      </p:sp>
      <p:sp>
        <p:nvSpPr>
          <p:cNvPr id="78854" name="Text Box 3">
            <a:extLst>
              <a:ext uri="{FF2B5EF4-FFF2-40B4-BE49-F238E27FC236}">
                <a16:creationId xmlns:a16="http://schemas.microsoft.com/office/drawing/2014/main" id="{A10DACD0-6FD9-4D83-971F-88C5B286730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8855" name="Slide Number Placeholder 8">
            <a:extLst>
              <a:ext uri="{FF2B5EF4-FFF2-40B4-BE49-F238E27FC236}">
                <a16:creationId xmlns:a16="http://schemas.microsoft.com/office/drawing/2014/main" id="{FBDB8C2E-31F1-4A23-BE53-61B5F9E31BF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DCCF6-D389-42DB-A94B-CAA912054BE6}" type="slidenum">
              <a:rPr lang="en-US" altLang="en-US" smtClean="0"/>
              <a:pPr/>
              <a:t>37</a:t>
            </a:fld>
            <a:endParaRPr lang="en-US" altLang="en-US"/>
          </a:p>
        </p:txBody>
      </p:sp>
      <p:sp>
        <p:nvSpPr>
          <p:cNvPr id="8" name="TextBox 7">
            <a:extLst>
              <a:ext uri="{FF2B5EF4-FFF2-40B4-BE49-F238E27FC236}">
                <a16:creationId xmlns:a16="http://schemas.microsoft.com/office/drawing/2014/main" id="{BA9A58B3-0858-4AED-B833-E1E664F4ECA0}"/>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ext Box 2">
            <a:extLst>
              <a:ext uri="{FF2B5EF4-FFF2-40B4-BE49-F238E27FC236}">
                <a16:creationId xmlns:a16="http://schemas.microsoft.com/office/drawing/2014/main" id="{4C48763B-F52C-43B0-909B-51B6CA5F73E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A35580D-3509-4E34-89DF-190FC8F1C587}"/>
              </a:ext>
            </a:extLst>
          </p:cNvPr>
          <p:cNvSpPr>
            <a:spLocks noGrp="1"/>
          </p:cNvSpPr>
          <p:nvPr>
            <p:ph type="title"/>
          </p:nvPr>
        </p:nvSpPr>
        <p:spPr/>
        <p:txBody>
          <a:bodyPr>
            <a:normAutofit fontScale="90000"/>
          </a:bodyPr>
          <a:lstStyle/>
          <a:p>
            <a:pPr>
              <a:defRPr/>
            </a:pPr>
            <a:r>
              <a:rPr dirty="0"/>
              <a:t>Recap</a:t>
            </a:r>
          </a:p>
        </p:txBody>
      </p:sp>
      <p:sp>
        <p:nvSpPr>
          <p:cNvPr id="740356" name="Content Placeholder 4">
            <a:extLst>
              <a:ext uri="{FF2B5EF4-FFF2-40B4-BE49-F238E27FC236}">
                <a16:creationId xmlns:a16="http://schemas.microsoft.com/office/drawing/2014/main" id="{C78EBF62-AACB-4D2D-B4ED-B8C1F157EBCE}"/>
              </a:ext>
            </a:extLst>
          </p:cNvPr>
          <p:cNvSpPr>
            <a:spLocks noGrp="1"/>
          </p:cNvSpPr>
          <p:nvPr>
            <p:ph idx="1"/>
          </p:nvPr>
        </p:nvSpPr>
        <p:spPr>
          <a:xfrm>
            <a:off x="381000" y="838200"/>
            <a:ext cx="8229600" cy="5105400"/>
          </a:xfrm>
        </p:spPr>
        <p:txBody>
          <a:bodyPr/>
          <a:lstStyle/>
          <a:p>
            <a:pPr marL="457200" indent="-457200">
              <a:buFont typeface="+mj-lt"/>
              <a:buAutoNum type="arabicPeriod"/>
            </a:pPr>
            <a:r>
              <a:rPr lang="en-US" sz="2400" dirty="0"/>
              <a:t>Kaizen</a:t>
            </a:r>
          </a:p>
          <a:p>
            <a:pPr marL="457200" indent="-457200">
              <a:buFont typeface="+mj-lt"/>
              <a:buAutoNum type="arabicPeriod"/>
            </a:pPr>
            <a:r>
              <a:rPr lang="en-US" sz="2400" dirty="0"/>
              <a:t>The Five Whys</a:t>
            </a:r>
          </a:p>
          <a:p>
            <a:pPr marL="457200" indent="-457200">
              <a:buFont typeface="+mj-lt"/>
              <a:buAutoNum type="arabicPeriod"/>
            </a:pPr>
            <a:r>
              <a:rPr lang="en-US" sz="2400" dirty="0"/>
              <a:t>Retrospectives, Introspectives</a:t>
            </a:r>
          </a:p>
          <a:p>
            <a:pPr marL="457200" indent="-457200">
              <a:buFont typeface="+mj-lt"/>
              <a:buAutoNum type="arabicPeriod"/>
            </a:pPr>
            <a:r>
              <a:rPr lang="en-US" sz="2400" dirty="0"/>
              <a:t>Process Tailoring/Hybrid Models</a:t>
            </a:r>
          </a:p>
          <a:p>
            <a:pPr marL="457200" indent="-457200">
              <a:buFont typeface="+mj-lt"/>
              <a:buAutoNum type="arabicPeriod"/>
            </a:pPr>
            <a:r>
              <a:rPr lang="en-US" sz="2400" dirty="0"/>
              <a:t>Value Stream Mapping</a:t>
            </a:r>
          </a:p>
          <a:p>
            <a:pPr marL="457200" indent="-457200">
              <a:buFont typeface="+mj-lt"/>
              <a:buAutoNum type="arabicPeriod"/>
            </a:pPr>
            <a:r>
              <a:rPr lang="en-US" sz="2400" dirty="0"/>
              <a:t>Control Limits</a:t>
            </a:r>
          </a:p>
          <a:p>
            <a:pPr marL="457200" indent="-457200">
              <a:buFont typeface="+mj-lt"/>
              <a:buAutoNum type="arabicPeriod"/>
            </a:pPr>
            <a:r>
              <a:rPr lang="en-US" sz="2400" dirty="0"/>
              <a:t>Pre-Mortem (Rule Setting, Failure Analysis)</a:t>
            </a:r>
          </a:p>
          <a:p>
            <a:pPr marL="457200" indent="-457200">
              <a:buFont typeface="+mj-lt"/>
              <a:buAutoNum type="arabicPeriod"/>
            </a:pPr>
            <a:r>
              <a:rPr lang="en-US" sz="2400" dirty="0"/>
              <a:t>Fishbone Diagram Analysis</a:t>
            </a:r>
          </a:p>
          <a:p>
            <a:pPr>
              <a:buFont typeface="Calibri" panose="020F0502020204030204" pitchFamily="34" charset="0"/>
              <a:buAutoNum type="arabicPeriod"/>
            </a:pPr>
            <a:endParaRPr lang="en-US" altLang="en-US" sz="2200" dirty="0"/>
          </a:p>
        </p:txBody>
      </p:sp>
      <p:sp>
        <p:nvSpPr>
          <p:cNvPr id="740357" name="Content Placeholder 6">
            <a:extLst>
              <a:ext uri="{FF2B5EF4-FFF2-40B4-BE49-F238E27FC236}">
                <a16:creationId xmlns:a16="http://schemas.microsoft.com/office/drawing/2014/main" id="{CF9B3032-77F0-4AD3-A8AE-62A9DE882232}"/>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740358" name="Slide Number Placeholder 8">
            <a:extLst>
              <a:ext uri="{FF2B5EF4-FFF2-40B4-BE49-F238E27FC236}">
                <a16:creationId xmlns:a16="http://schemas.microsoft.com/office/drawing/2014/main" id="{67E7A597-A5E1-458F-926F-5219DB8E20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2A6319-480A-4FA3-AA7F-95C9E4782692}" type="slidenum">
              <a:rPr lang="en-US" altLang="en-US" smtClean="0"/>
              <a:pPr/>
              <a:t>370</a:t>
            </a:fld>
            <a:endParaRPr lang="en-US" altLang="en-US"/>
          </a:p>
        </p:txBody>
      </p:sp>
    </p:spTree>
    <p:extLst>
      <p:ext uri="{BB962C8B-B14F-4D97-AF65-F5344CB8AC3E}">
        <p14:creationId xmlns:p14="http://schemas.microsoft.com/office/powerpoint/2010/main" val="16645630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Slide Number Placeholder 3">
            <a:extLst>
              <a:ext uri="{FF2B5EF4-FFF2-40B4-BE49-F238E27FC236}">
                <a16:creationId xmlns:a16="http://schemas.microsoft.com/office/drawing/2014/main" id="{D1EC2C73-2FEA-4C1C-B01C-F69FB3693A9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7DAB98-06A1-4BB4-B8C3-7BA15BB1AF78}" type="slidenum">
              <a:rPr lang="en-US" altLang="en-US" smtClean="0"/>
              <a:pPr/>
              <a:t>371</a:t>
            </a:fld>
            <a:endParaRPr lang="en-US" altLang="en-US"/>
          </a:p>
        </p:txBody>
      </p:sp>
    </p:spTree>
    <p:extLst>
      <p:ext uri="{BB962C8B-B14F-4D97-AF65-F5344CB8AC3E}">
        <p14:creationId xmlns:p14="http://schemas.microsoft.com/office/powerpoint/2010/main" val="13766400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D611-296F-4A56-A686-77739BA2CE21}"/>
              </a:ext>
            </a:extLst>
          </p:cNvPr>
          <p:cNvSpPr>
            <a:spLocks noGrp="1"/>
          </p:cNvSpPr>
          <p:nvPr>
            <p:ph type="title"/>
          </p:nvPr>
        </p:nvSpPr>
        <p:spPr/>
        <p:txBody>
          <a:bodyPr>
            <a:normAutofit fontScale="90000"/>
          </a:bodyPr>
          <a:lstStyle/>
          <a:p>
            <a:r>
              <a:rPr lang="en-US" dirty="0"/>
              <a:t>10 Tools &amp; Techniques</a:t>
            </a:r>
          </a:p>
        </p:txBody>
      </p:sp>
      <p:sp>
        <p:nvSpPr>
          <p:cNvPr id="3" name="Content Placeholder 2">
            <a:extLst>
              <a:ext uri="{FF2B5EF4-FFF2-40B4-BE49-F238E27FC236}">
                <a16:creationId xmlns:a16="http://schemas.microsoft.com/office/drawing/2014/main" id="{16B8F97A-1566-48E3-9D69-4C1620D2BD2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Communications</a:t>
            </a:r>
          </a:p>
          <a:p>
            <a:pPr marL="514350" indent="-514350">
              <a:buFont typeface="+mj-lt"/>
              <a:buAutoNum type="arabicPeriod"/>
            </a:pPr>
            <a:r>
              <a:rPr lang="en-US" dirty="0"/>
              <a:t>Planning, Monitoring, and Adapting</a:t>
            </a:r>
          </a:p>
          <a:p>
            <a:pPr marL="514350" indent="-514350">
              <a:buFont typeface="+mj-lt"/>
              <a:buAutoNum type="arabicPeriod"/>
            </a:pPr>
            <a:r>
              <a:rPr lang="en-US" dirty="0"/>
              <a:t>Agile Estimation</a:t>
            </a:r>
          </a:p>
          <a:p>
            <a:pPr marL="514350" indent="-514350">
              <a:buFont typeface="+mj-lt"/>
              <a:buAutoNum type="arabicPeriod"/>
            </a:pPr>
            <a:r>
              <a:rPr lang="en-US" dirty="0"/>
              <a:t>Metrics</a:t>
            </a:r>
          </a:p>
          <a:p>
            <a:pPr marL="514350" indent="-514350">
              <a:buFont typeface="+mj-lt"/>
              <a:buAutoNum type="arabicPeriod"/>
            </a:pPr>
            <a:r>
              <a:rPr lang="en-US" dirty="0"/>
              <a:t>Agile Analysis and Design</a:t>
            </a:r>
          </a:p>
          <a:p>
            <a:pPr marL="514350" indent="-514350">
              <a:buFont typeface="+mj-lt"/>
              <a:buAutoNum type="arabicPeriod"/>
            </a:pPr>
            <a:r>
              <a:rPr lang="en-US" dirty="0"/>
              <a:t>Product Quality</a:t>
            </a:r>
          </a:p>
          <a:p>
            <a:pPr marL="514350" indent="-514350">
              <a:buFont typeface="+mj-lt"/>
              <a:buAutoNum type="arabicPeriod"/>
            </a:pPr>
            <a:r>
              <a:rPr lang="en-US" dirty="0"/>
              <a:t>Interpersonal skills</a:t>
            </a:r>
          </a:p>
          <a:p>
            <a:pPr marL="514350" indent="-514350">
              <a:buFont typeface="+mj-lt"/>
              <a:buAutoNum type="arabicPeriod"/>
            </a:pPr>
            <a:r>
              <a:rPr lang="en-US" dirty="0"/>
              <a:t>Value-Based Prioritization</a:t>
            </a:r>
          </a:p>
          <a:p>
            <a:pPr marL="514350" indent="-514350">
              <a:buFont typeface="+mj-lt"/>
              <a:buAutoNum type="arabicPeriod"/>
            </a:pPr>
            <a:r>
              <a:rPr lang="en-US" dirty="0"/>
              <a:t>Process Improvement</a:t>
            </a:r>
          </a:p>
          <a:p>
            <a:pPr marL="514350" indent="-514350">
              <a:buFont typeface="+mj-lt"/>
              <a:buAutoNum type="arabicPeriod"/>
            </a:pPr>
            <a:r>
              <a:rPr lang="en-US" dirty="0">
                <a:solidFill>
                  <a:srgbClr val="FF0000"/>
                </a:solidFill>
              </a:rPr>
              <a:t>Risk Management</a:t>
            </a:r>
          </a:p>
        </p:txBody>
      </p:sp>
      <p:sp>
        <p:nvSpPr>
          <p:cNvPr id="4" name="Content Placeholder 3">
            <a:extLst>
              <a:ext uri="{FF2B5EF4-FFF2-40B4-BE49-F238E27FC236}">
                <a16:creationId xmlns:a16="http://schemas.microsoft.com/office/drawing/2014/main" id="{EBEBFA27-3F54-4B93-8E7E-34F5814EE77B}"/>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F9559055-336C-4D26-A79C-5E59A06BF940}"/>
              </a:ext>
            </a:extLst>
          </p:cNvPr>
          <p:cNvSpPr>
            <a:spLocks noGrp="1"/>
          </p:cNvSpPr>
          <p:nvPr>
            <p:ph type="sldNum" sz="quarter" idx="14"/>
          </p:nvPr>
        </p:nvSpPr>
        <p:spPr/>
        <p:txBody>
          <a:bodyPr/>
          <a:lstStyle/>
          <a:p>
            <a:pPr>
              <a:defRPr/>
            </a:pPr>
            <a:fld id="{1DA9F547-6BA2-4814-8AED-39EC249E5E1C}" type="slidenum">
              <a:rPr lang="en-US" smtClean="0"/>
              <a:pPr>
                <a:defRPr/>
              </a:pPr>
              <a:t>372</a:t>
            </a:fld>
            <a:endParaRPr lang="en-US"/>
          </a:p>
        </p:txBody>
      </p:sp>
    </p:spTree>
    <p:extLst>
      <p:ext uri="{BB962C8B-B14F-4D97-AF65-F5344CB8AC3E}">
        <p14:creationId xmlns:p14="http://schemas.microsoft.com/office/powerpoint/2010/main" val="38959043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ext Box 2">
            <a:extLst>
              <a:ext uri="{FF2B5EF4-FFF2-40B4-BE49-F238E27FC236}">
                <a16:creationId xmlns:a16="http://schemas.microsoft.com/office/drawing/2014/main" id="{06EFE26E-FB50-441D-BEEF-78E531D6CCC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6499" name="Title 3">
            <a:extLst>
              <a:ext uri="{FF2B5EF4-FFF2-40B4-BE49-F238E27FC236}">
                <a16:creationId xmlns:a16="http://schemas.microsoft.com/office/drawing/2014/main" id="{9B961F60-4676-4354-ABC8-47DD6F3C2DDD}"/>
              </a:ext>
            </a:extLst>
          </p:cNvPr>
          <p:cNvSpPr>
            <a:spLocks noGrp="1"/>
          </p:cNvSpPr>
          <p:nvPr>
            <p:ph type="ctrTitle"/>
          </p:nvPr>
        </p:nvSpPr>
        <p:spPr/>
        <p:txBody>
          <a:bodyPr/>
          <a:lstStyle/>
          <a:p>
            <a:r>
              <a:rPr altLang="en-US" sz="3200"/>
              <a:t>Tools &amp; Techniques</a:t>
            </a:r>
            <a:br>
              <a:rPr altLang="en-US" sz="3200"/>
            </a:br>
            <a:r>
              <a:rPr altLang="en-US" sz="3200"/>
              <a:t>Agile Project Risk Management</a:t>
            </a:r>
          </a:p>
        </p:txBody>
      </p:sp>
      <p:sp>
        <p:nvSpPr>
          <p:cNvPr id="5" name="Subtitle 4">
            <a:extLst>
              <a:ext uri="{FF2B5EF4-FFF2-40B4-BE49-F238E27FC236}">
                <a16:creationId xmlns:a16="http://schemas.microsoft.com/office/drawing/2014/main" id="{D52E5756-2AAA-4E57-BEFE-E867730D837D}"/>
              </a:ext>
            </a:extLst>
          </p:cNvPr>
          <p:cNvSpPr>
            <a:spLocks noGrp="1"/>
          </p:cNvSpPr>
          <p:nvPr>
            <p:ph type="subTitle" idx="1"/>
          </p:nvPr>
        </p:nvSpPr>
        <p:spPr/>
        <p:txBody>
          <a:bodyPr/>
          <a:lstStyle/>
          <a:p>
            <a:pPr>
              <a:buFont typeface="Arial" charset="0"/>
              <a:buNone/>
              <a:defRPr/>
            </a:pPr>
            <a:endParaRPr lang="en-US" dirty="0"/>
          </a:p>
        </p:txBody>
      </p:sp>
      <p:sp>
        <p:nvSpPr>
          <p:cNvPr id="746501" name="Slide Number Placeholder 6">
            <a:extLst>
              <a:ext uri="{FF2B5EF4-FFF2-40B4-BE49-F238E27FC236}">
                <a16:creationId xmlns:a16="http://schemas.microsoft.com/office/drawing/2014/main" id="{C10B1070-1191-46F9-9796-3E1050B2C44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F2567B-0534-4D02-AB2C-6CC8E30E9615}" type="slidenum">
              <a:rPr lang="en-US" altLang="en-US" smtClean="0"/>
              <a:pPr/>
              <a:t>373</a:t>
            </a:fld>
            <a:endParaRPr lang="en-US" altLang="en-US"/>
          </a:p>
        </p:txBody>
      </p:sp>
    </p:spTree>
    <p:extLst>
      <p:ext uri="{BB962C8B-B14F-4D97-AF65-F5344CB8AC3E}">
        <p14:creationId xmlns:p14="http://schemas.microsoft.com/office/powerpoint/2010/main" val="23953922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Content Placeholder 4">
            <a:extLst>
              <a:ext uri="{FF2B5EF4-FFF2-40B4-BE49-F238E27FC236}">
                <a16:creationId xmlns:a16="http://schemas.microsoft.com/office/drawing/2014/main" id="{EBD0BAE5-2190-4F1B-9928-96570DD10A43}"/>
              </a:ext>
            </a:extLst>
          </p:cNvPr>
          <p:cNvSpPr>
            <a:spLocks noGrp="1"/>
          </p:cNvSpPr>
          <p:nvPr>
            <p:ph idx="1"/>
          </p:nvPr>
        </p:nvSpPr>
        <p:spPr>
          <a:xfrm>
            <a:off x="381000" y="838200"/>
            <a:ext cx="8229600" cy="5105400"/>
          </a:xfrm>
        </p:spPr>
        <p:txBody>
          <a:bodyPr/>
          <a:lstStyle/>
          <a:p>
            <a:pPr>
              <a:buFont typeface="Arial" panose="020B0604020202020204" pitchFamily="34" charset="0"/>
              <a:buNone/>
            </a:pPr>
            <a:endParaRPr lang="en-US" altLang="en-US"/>
          </a:p>
          <a:p>
            <a:pPr>
              <a:buFont typeface="Arial" panose="020B0604020202020204" pitchFamily="34" charset="0"/>
              <a:buNone/>
            </a:pPr>
            <a:endParaRPr lang="en-US" altLang="en-US"/>
          </a:p>
          <a:p>
            <a:pPr>
              <a:buFont typeface="Arial" panose="020B0604020202020204" pitchFamily="34" charset="0"/>
              <a:buNone/>
            </a:pPr>
            <a:r>
              <a:rPr lang="en-US" altLang="en-US"/>
              <a:t>Take Risk in Your Life!, </a:t>
            </a:r>
          </a:p>
          <a:p>
            <a:pPr>
              <a:buFont typeface="Arial" panose="020B0604020202020204" pitchFamily="34" charset="0"/>
              <a:buNone/>
            </a:pPr>
            <a:r>
              <a:rPr lang="en-US" altLang="en-US"/>
              <a:t>		if you win, you can lead. </a:t>
            </a:r>
          </a:p>
          <a:p>
            <a:pPr>
              <a:buFont typeface="Arial" panose="020B0604020202020204" pitchFamily="34" charset="0"/>
              <a:buNone/>
            </a:pPr>
            <a:r>
              <a:rPr lang="en-US" altLang="en-US"/>
              <a:t>			if you Loose you Guide!</a:t>
            </a:r>
          </a:p>
          <a:p>
            <a:pPr>
              <a:buFont typeface="Arial" panose="020B0604020202020204" pitchFamily="34" charset="0"/>
              <a:buNone/>
            </a:pPr>
            <a:endParaRPr lang="en-US" altLang="en-US"/>
          </a:p>
        </p:txBody>
      </p:sp>
      <p:sp>
        <p:nvSpPr>
          <p:cNvPr id="748547" name="Slide Number Placeholder 3">
            <a:extLst>
              <a:ext uri="{FF2B5EF4-FFF2-40B4-BE49-F238E27FC236}">
                <a16:creationId xmlns:a16="http://schemas.microsoft.com/office/drawing/2014/main" id="{D4B1C8F8-A922-48EF-88EF-6F4EF53B9B75}"/>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43367F80-284B-4566-B2AC-F0C4098C7C2B}" type="slidenum">
              <a:rPr lang="en-US" altLang="en-US" sz="1800" smtClean="0">
                <a:solidFill>
                  <a:schemeClr val="bg1"/>
                </a:solidFill>
                <a:latin typeface="Arial" panose="020B0604020202020204" pitchFamily="34" charset="0"/>
              </a:rPr>
              <a:pPr algn="l" eaLnBrk="0" hangingPunct="0">
                <a:buClrTx/>
                <a:buSzTx/>
                <a:buFontTx/>
                <a:buNone/>
              </a:pPr>
              <a:t>374</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12973665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2">
            <a:extLst>
              <a:ext uri="{FF2B5EF4-FFF2-40B4-BE49-F238E27FC236}">
                <a16:creationId xmlns:a16="http://schemas.microsoft.com/office/drawing/2014/main" id="{2AB3BE61-9B13-4133-9AD9-833978BDC14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10CF633-1630-42DE-9C20-6937FFA8B0CF}"/>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FAF3A8C2-730C-482D-815E-F69548752F50}"/>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750597" name="Content Placeholder 6">
            <a:extLst>
              <a:ext uri="{FF2B5EF4-FFF2-40B4-BE49-F238E27FC236}">
                <a16:creationId xmlns:a16="http://schemas.microsoft.com/office/drawing/2014/main" id="{4F101B55-33C5-404A-8A56-FEC924867607}"/>
              </a:ext>
            </a:extLst>
          </p:cNvPr>
          <p:cNvSpPr>
            <a:spLocks noGrp="1"/>
          </p:cNvSpPr>
          <p:nvPr>
            <p:ph sz="quarter" idx="13"/>
          </p:nvPr>
        </p:nvSpPr>
        <p:spPr/>
        <p:txBody>
          <a:bodyPr/>
          <a:lstStyle/>
          <a:p>
            <a:r>
              <a:rPr lang="en-US" altLang="en-US"/>
              <a:t>Tools &amp; Techniques / Agile Project Risk Management</a:t>
            </a:r>
          </a:p>
        </p:txBody>
      </p:sp>
      <p:sp>
        <p:nvSpPr>
          <p:cNvPr id="750598" name="Slide Number Placeholder 8">
            <a:extLst>
              <a:ext uri="{FF2B5EF4-FFF2-40B4-BE49-F238E27FC236}">
                <a16:creationId xmlns:a16="http://schemas.microsoft.com/office/drawing/2014/main" id="{1BC5F3B7-17DE-4103-AFD3-29193F606FB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50A69F-EF08-4AC9-A005-10ABCE29673D}" type="slidenum">
              <a:rPr lang="en-US" altLang="en-US" smtClean="0"/>
              <a:pPr/>
              <a:t>375</a:t>
            </a:fld>
            <a:endParaRPr lang="en-US" altLang="en-US"/>
          </a:p>
        </p:txBody>
      </p:sp>
    </p:spTree>
    <p:extLst>
      <p:ext uri="{BB962C8B-B14F-4D97-AF65-F5344CB8AC3E}">
        <p14:creationId xmlns:p14="http://schemas.microsoft.com/office/powerpoint/2010/main" val="11879297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Text Box 3">
            <a:extLst>
              <a:ext uri="{FF2B5EF4-FFF2-40B4-BE49-F238E27FC236}">
                <a16:creationId xmlns:a16="http://schemas.microsoft.com/office/drawing/2014/main" id="{BCD22FC1-436B-422A-B4ED-69AE1E7ED303}"/>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2643" name="Rectangle 4">
            <a:extLst>
              <a:ext uri="{FF2B5EF4-FFF2-40B4-BE49-F238E27FC236}">
                <a16:creationId xmlns:a16="http://schemas.microsoft.com/office/drawing/2014/main" id="{9BDC4EE3-9A7C-4FC1-82C4-8985710A3E94}"/>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C824FD94-C939-4849-83F8-C2764A4FED5F}"/>
              </a:ext>
            </a:extLst>
          </p:cNvPr>
          <p:cNvSpPr>
            <a:spLocks noGrp="1"/>
          </p:cNvSpPr>
          <p:nvPr>
            <p:ph type="title"/>
          </p:nvPr>
        </p:nvSpPr>
        <p:spPr/>
        <p:txBody>
          <a:bodyPr>
            <a:normAutofit fontScale="90000"/>
          </a:bodyPr>
          <a:lstStyle/>
          <a:p>
            <a:pPr>
              <a:defRPr/>
            </a:pPr>
            <a:r>
              <a:t>What is Risk?</a:t>
            </a:r>
          </a:p>
        </p:txBody>
      </p:sp>
      <p:sp>
        <p:nvSpPr>
          <p:cNvPr id="752645" name="Content Placeholder 4">
            <a:extLst>
              <a:ext uri="{FF2B5EF4-FFF2-40B4-BE49-F238E27FC236}">
                <a16:creationId xmlns:a16="http://schemas.microsoft.com/office/drawing/2014/main" id="{8138CE75-1DD2-4B5B-BAC9-5ADA795AAFCB}"/>
              </a:ext>
            </a:extLst>
          </p:cNvPr>
          <p:cNvSpPr>
            <a:spLocks noGrp="1"/>
          </p:cNvSpPr>
          <p:nvPr>
            <p:ph idx="1"/>
          </p:nvPr>
        </p:nvSpPr>
        <p:spPr>
          <a:xfrm>
            <a:off x="381000" y="838200"/>
            <a:ext cx="8229600" cy="5105400"/>
          </a:xfrm>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2646" name="Content Placeholder 5">
            <a:extLst>
              <a:ext uri="{FF2B5EF4-FFF2-40B4-BE49-F238E27FC236}">
                <a16:creationId xmlns:a16="http://schemas.microsoft.com/office/drawing/2014/main" id="{0DBBE4CC-1DDA-4665-8A9B-4CD109263EB8}"/>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52647" name="Slide Number Placeholder 8">
            <a:extLst>
              <a:ext uri="{FF2B5EF4-FFF2-40B4-BE49-F238E27FC236}">
                <a16:creationId xmlns:a16="http://schemas.microsoft.com/office/drawing/2014/main" id="{3F819870-955B-4ACD-B2A7-313616856C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776E56-BAF3-4289-9046-1CCA7C4C90DA}" type="slidenum">
              <a:rPr lang="en-US" altLang="en-US" smtClean="0"/>
              <a:pPr/>
              <a:t>376</a:t>
            </a:fld>
            <a:endParaRPr lang="en-US" altLang="en-US"/>
          </a:p>
        </p:txBody>
      </p:sp>
    </p:spTree>
    <p:extLst>
      <p:ext uri="{BB962C8B-B14F-4D97-AF65-F5344CB8AC3E}">
        <p14:creationId xmlns:p14="http://schemas.microsoft.com/office/powerpoint/2010/main" val="3618785011"/>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B877-242E-4226-8355-49E7BC4B33C4}"/>
              </a:ext>
            </a:extLst>
          </p:cNvPr>
          <p:cNvSpPr>
            <a:spLocks noGrp="1"/>
          </p:cNvSpPr>
          <p:nvPr>
            <p:ph type="title"/>
          </p:nvPr>
        </p:nvSpPr>
        <p:spPr/>
        <p:txBody>
          <a:bodyPr>
            <a:normAutofit fontScale="90000"/>
          </a:bodyPr>
          <a:lstStyle/>
          <a:p>
            <a:pPr>
              <a:defRPr/>
            </a:pPr>
            <a:r>
              <a:t>Risk Attitude</a:t>
            </a:r>
          </a:p>
        </p:txBody>
      </p:sp>
      <p:sp>
        <p:nvSpPr>
          <p:cNvPr id="754691" name="Content Placeholder 2">
            <a:extLst>
              <a:ext uri="{FF2B5EF4-FFF2-40B4-BE49-F238E27FC236}">
                <a16:creationId xmlns:a16="http://schemas.microsoft.com/office/drawing/2014/main" id="{28A52A80-3AED-4377-B8E1-553F03D35944}"/>
              </a:ext>
            </a:extLst>
          </p:cNvPr>
          <p:cNvSpPr>
            <a:spLocks noGrp="1"/>
          </p:cNvSpPr>
          <p:nvPr>
            <p:ph idx="1"/>
          </p:nvPr>
        </p:nvSpPr>
        <p:spPr>
          <a:xfrm>
            <a:off x="381000" y="838200"/>
            <a:ext cx="8229600" cy="5105400"/>
          </a:xfrm>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4692" name="Content Placeholder 3">
            <a:extLst>
              <a:ext uri="{FF2B5EF4-FFF2-40B4-BE49-F238E27FC236}">
                <a16:creationId xmlns:a16="http://schemas.microsoft.com/office/drawing/2014/main" id="{30A36FD5-7A1B-4F22-98AC-05D4F202D86B}"/>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4693" name="Slide Number Placeholder 6">
            <a:extLst>
              <a:ext uri="{FF2B5EF4-FFF2-40B4-BE49-F238E27FC236}">
                <a16:creationId xmlns:a16="http://schemas.microsoft.com/office/drawing/2014/main" id="{7D7836EE-6ECE-4B2A-9703-69FAC56A154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F8CC45-F409-4E6A-B600-B0AB99F5C4D1}" type="slidenum">
              <a:rPr lang="en-US" altLang="en-US" smtClean="0"/>
              <a:pPr/>
              <a:t>377</a:t>
            </a:fld>
            <a:endParaRPr lang="en-US" altLang="en-US"/>
          </a:p>
        </p:txBody>
      </p:sp>
    </p:spTree>
    <p:extLst>
      <p:ext uri="{BB962C8B-B14F-4D97-AF65-F5344CB8AC3E}">
        <p14:creationId xmlns:p14="http://schemas.microsoft.com/office/powerpoint/2010/main" val="347654028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AE27-F603-49BC-8981-3A23D715F05E}"/>
              </a:ext>
            </a:extLst>
          </p:cNvPr>
          <p:cNvSpPr>
            <a:spLocks noGrp="1"/>
          </p:cNvSpPr>
          <p:nvPr>
            <p:ph type="title"/>
          </p:nvPr>
        </p:nvSpPr>
        <p:spPr/>
        <p:txBody>
          <a:bodyPr>
            <a:normAutofit fontScale="90000"/>
          </a:bodyPr>
          <a:lstStyle/>
          <a:p>
            <a:pPr>
              <a:defRPr/>
            </a:pPr>
            <a:r>
              <a:t>Risk Management Terminologies</a:t>
            </a:r>
          </a:p>
        </p:txBody>
      </p:sp>
      <p:sp>
        <p:nvSpPr>
          <p:cNvPr id="3" name="Content Placeholder 2">
            <a:extLst>
              <a:ext uri="{FF2B5EF4-FFF2-40B4-BE49-F238E27FC236}">
                <a16:creationId xmlns:a16="http://schemas.microsoft.com/office/drawing/2014/main" id="{5BF25721-283D-43CA-9D87-F97A66E5BEB8}"/>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6740" name="Content Placeholder 3">
            <a:extLst>
              <a:ext uri="{FF2B5EF4-FFF2-40B4-BE49-F238E27FC236}">
                <a16:creationId xmlns:a16="http://schemas.microsoft.com/office/drawing/2014/main" id="{B1E54992-19F8-4598-AACC-CE85EAC0AE48}"/>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6741" name="Slide Number Placeholder 6">
            <a:extLst>
              <a:ext uri="{FF2B5EF4-FFF2-40B4-BE49-F238E27FC236}">
                <a16:creationId xmlns:a16="http://schemas.microsoft.com/office/drawing/2014/main" id="{C4D7AB54-8913-4648-AF27-AFCF3DD85AA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F2DA3-B714-4648-8645-38D3AD2C10DF}" type="slidenum">
              <a:rPr lang="en-US" altLang="en-US" smtClean="0"/>
              <a:pPr/>
              <a:t>378</a:t>
            </a:fld>
            <a:endParaRPr lang="en-US" altLang="en-US"/>
          </a:p>
        </p:txBody>
      </p:sp>
    </p:spTree>
    <p:extLst>
      <p:ext uri="{BB962C8B-B14F-4D97-AF65-F5344CB8AC3E}">
        <p14:creationId xmlns:p14="http://schemas.microsoft.com/office/powerpoint/2010/main" val="329156014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3713-62B3-44C0-BA9D-D4FA24D3A8C9}"/>
              </a:ext>
            </a:extLst>
          </p:cNvPr>
          <p:cNvSpPr>
            <a:spLocks noGrp="1"/>
          </p:cNvSpPr>
          <p:nvPr>
            <p:ph type="title"/>
          </p:nvPr>
        </p:nvSpPr>
        <p:spPr/>
        <p:txBody>
          <a:bodyPr>
            <a:normAutofit fontScale="90000"/>
          </a:bodyPr>
          <a:lstStyle/>
          <a:p>
            <a:pPr>
              <a:defRPr/>
            </a:pPr>
            <a:r>
              <a:t>Plan Risk Management</a:t>
            </a:r>
          </a:p>
        </p:txBody>
      </p:sp>
      <p:sp>
        <p:nvSpPr>
          <p:cNvPr id="758787" name="Content Placeholder 2">
            <a:extLst>
              <a:ext uri="{FF2B5EF4-FFF2-40B4-BE49-F238E27FC236}">
                <a16:creationId xmlns:a16="http://schemas.microsoft.com/office/drawing/2014/main" id="{CE800D9D-5A9F-4635-BAAF-F28E8978FA57}"/>
              </a:ext>
            </a:extLst>
          </p:cNvPr>
          <p:cNvSpPr>
            <a:spLocks noGrp="1"/>
          </p:cNvSpPr>
          <p:nvPr>
            <p:ph idx="1"/>
          </p:nvPr>
        </p:nvSpPr>
        <p:spPr>
          <a:xfrm>
            <a:off x="381000" y="838200"/>
            <a:ext cx="8229600" cy="5105400"/>
          </a:xfrm>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8788" name="Content Placeholder 3">
            <a:extLst>
              <a:ext uri="{FF2B5EF4-FFF2-40B4-BE49-F238E27FC236}">
                <a16:creationId xmlns:a16="http://schemas.microsoft.com/office/drawing/2014/main" id="{9CB43CD6-31B3-45D0-90D3-441E78AA0C34}"/>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8789" name="Slide Number Placeholder 6">
            <a:extLst>
              <a:ext uri="{FF2B5EF4-FFF2-40B4-BE49-F238E27FC236}">
                <a16:creationId xmlns:a16="http://schemas.microsoft.com/office/drawing/2014/main" id="{1060544A-7DEA-4C70-A7A6-046FDA436B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AED6C3-085A-488B-B314-5E9B8E2AE477}" type="slidenum">
              <a:rPr lang="en-US" altLang="en-US" smtClean="0"/>
              <a:pPr/>
              <a:t>379</a:t>
            </a:fld>
            <a:endParaRPr lang="en-US" altLang="en-US"/>
          </a:p>
        </p:txBody>
      </p:sp>
    </p:spTree>
    <p:extLst>
      <p:ext uri="{BB962C8B-B14F-4D97-AF65-F5344CB8AC3E}">
        <p14:creationId xmlns:p14="http://schemas.microsoft.com/office/powerpoint/2010/main" val="4211982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63C53186-E0DA-491D-BE92-BCDCA7495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0899" name="Text Box 2">
            <a:extLst>
              <a:ext uri="{FF2B5EF4-FFF2-40B4-BE49-F238E27FC236}">
                <a16:creationId xmlns:a16="http://schemas.microsoft.com/office/drawing/2014/main" id="{8887142B-F668-4F3E-9806-8D4078C4C6B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6628" name="Title 3">
            <a:extLst>
              <a:ext uri="{FF2B5EF4-FFF2-40B4-BE49-F238E27FC236}">
                <a16:creationId xmlns:a16="http://schemas.microsoft.com/office/drawing/2014/main" id="{8D1C1D60-7B46-4FC6-8064-46606818660F}"/>
              </a:ext>
            </a:extLst>
          </p:cNvPr>
          <p:cNvSpPr>
            <a:spLocks noGrp="1"/>
          </p:cNvSpPr>
          <p:nvPr>
            <p:ph type="title"/>
          </p:nvPr>
        </p:nvSpPr>
        <p:spPr/>
        <p:txBody>
          <a:bodyPr>
            <a:normAutofit fontScale="90000"/>
          </a:bodyPr>
          <a:lstStyle/>
          <a:p>
            <a:pPr>
              <a:defRPr/>
            </a:pPr>
            <a:r>
              <a:t>What is Program?</a:t>
            </a:r>
          </a:p>
        </p:txBody>
      </p:sp>
      <p:sp>
        <p:nvSpPr>
          <p:cNvPr id="80901" name="Content Placeholder 4">
            <a:extLst>
              <a:ext uri="{FF2B5EF4-FFF2-40B4-BE49-F238E27FC236}">
                <a16:creationId xmlns:a16="http://schemas.microsoft.com/office/drawing/2014/main" id="{36F5D0A7-4D17-4A0C-99D4-5E812CA65D39}"/>
              </a:ext>
            </a:extLst>
          </p:cNvPr>
          <p:cNvSpPr>
            <a:spLocks noGrp="1"/>
          </p:cNvSpPr>
          <p:nvPr>
            <p:ph idx="1"/>
          </p:nvPr>
        </p:nvSpPr>
        <p:spPr>
          <a:xfrm>
            <a:off x="381000" y="838200"/>
            <a:ext cx="8229600" cy="5105400"/>
          </a:xfrm>
        </p:spPr>
        <p:txBody>
          <a:bodyPr/>
          <a:lstStyle/>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altLang="en-US">
              <a:ea typeface="Microsoft YaHei" panose="020B0503020204020204" pitchFamily="34" charset="-122"/>
            </a:endParaRPr>
          </a:p>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en-US">
                <a:ea typeface="Microsoft YaHei" panose="020B0503020204020204" pitchFamily="34" charset="-122"/>
              </a:rPr>
              <a:t>Group of related projects managed in a coordinated way to obtain benefits and control not available from managing them individually</a:t>
            </a:r>
          </a:p>
        </p:txBody>
      </p:sp>
      <p:sp>
        <p:nvSpPr>
          <p:cNvPr id="80902" name="Content Placeholder 6">
            <a:extLst>
              <a:ext uri="{FF2B5EF4-FFF2-40B4-BE49-F238E27FC236}">
                <a16:creationId xmlns:a16="http://schemas.microsoft.com/office/drawing/2014/main" id="{D70EE2ED-7022-4385-83C2-67F36EC8E3CD}"/>
              </a:ext>
            </a:extLst>
          </p:cNvPr>
          <p:cNvSpPr>
            <a:spLocks noGrp="1"/>
          </p:cNvSpPr>
          <p:nvPr>
            <p:ph sz="quarter" idx="13"/>
          </p:nvPr>
        </p:nvSpPr>
        <p:spPr/>
        <p:txBody>
          <a:bodyPr/>
          <a:lstStyle/>
          <a:p>
            <a:r>
              <a:rPr lang="en-US" altLang="en-US"/>
              <a:t>Introduction / Project Management</a:t>
            </a:r>
          </a:p>
          <a:p>
            <a:endParaRPr lang="en-US" altLang="en-US"/>
          </a:p>
        </p:txBody>
      </p:sp>
      <p:sp>
        <p:nvSpPr>
          <p:cNvPr id="80903" name="Slide Number Placeholder 9">
            <a:extLst>
              <a:ext uri="{FF2B5EF4-FFF2-40B4-BE49-F238E27FC236}">
                <a16:creationId xmlns:a16="http://schemas.microsoft.com/office/drawing/2014/main" id="{0B405E2B-DE3B-44ED-92AA-BD50B215F41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387061-96F2-45E9-ADD3-03EA07FD67C7}" type="slidenum">
              <a:rPr lang="en-US" altLang="en-US" smtClean="0"/>
              <a:pPr/>
              <a:t>38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6D2E1-AEA1-48F9-9445-D7B3838F6929}"/>
              </a:ext>
            </a:extLst>
          </p:cNvPr>
          <p:cNvSpPr>
            <a:spLocks noGrp="1"/>
          </p:cNvSpPr>
          <p:nvPr>
            <p:ph type="title"/>
          </p:nvPr>
        </p:nvSpPr>
        <p:spPr/>
        <p:txBody>
          <a:bodyPr>
            <a:normAutofit fontScale="90000"/>
          </a:bodyPr>
          <a:lstStyle/>
          <a:p>
            <a:pPr>
              <a:defRPr/>
            </a:pPr>
            <a:r>
              <a:t>Project Risk Profile</a:t>
            </a:r>
          </a:p>
        </p:txBody>
      </p:sp>
      <p:sp>
        <p:nvSpPr>
          <p:cNvPr id="760835" name="Content Placeholder 7">
            <a:extLst>
              <a:ext uri="{FF2B5EF4-FFF2-40B4-BE49-F238E27FC236}">
                <a16:creationId xmlns:a16="http://schemas.microsoft.com/office/drawing/2014/main" id="{4CB23DA9-8EF8-426D-B494-B806F8AED594}"/>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pic>
        <p:nvPicPr>
          <p:cNvPr id="760836" name="Picture 2" descr="RiskBurnDownGraph.jpg">
            <a:extLst>
              <a:ext uri="{FF2B5EF4-FFF2-40B4-BE49-F238E27FC236}">
                <a16:creationId xmlns:a16="http://schemas.microsoft.com/office/drawing/2014/main" id="{3467E94E-AE4F-422E-8F3C-594F45107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0837" name="Slide Number Placeholder 7">
            <a:extLst>
              <a:ext uri="{FF2B5EF4-FFF2-40B4-BE49-F238E27FC236}">
                <a16:creationId xmlns:a16="http://schemas.microsoft.com/office/drawing/2014/main" id="{2F7934BC-57D1-4229-B0A9-0B608A43C2C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36B89C-BC2A-4219-BB75-ACD3DA8BDAB1}" type="slidenum">
              <a:rPr lang="en-US" altLang="en-US" smtClean="0"/>
              <a:pPr/>
              <a:t>380</a:t>
            </a:fld>
            <a:endParaRPr lang="en-US" altLang="en-US"/>
          </a:p>
        </p:txBody>
      </p:sp>
    </p:spTree>
    <p:extLst>
      <p:ext uri="{BB962C8B-B14F-4D97-AF65-F5344CB8AC3E}">
        <p14:creationId xmlns:p14="http://schemas.microsoft.com/office/powerpoint/2010/main" val="39165241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D7C568-1952-4CC7-814B-9B5A19BB604F}"/>
              </a:ext>
            </a:extLst>
          </p:cNvPr>
          <p:cNvSpPr>
            <a:spLocks noGrp="1"/>
          </p:cNvSpPr>
          <p:nvPr>
            <p:ph type="title"/>
          </p:nvPr>
        </p:nvSpPr>
        <p:spPr/>
        <p:txBody>
          <a:bodyPr>
            <a:normAutofit fontScale="90000"/>
          </a:bodyPr>
          <a:lstStyle/>
          <a:p>
            <a:pPr>
              <a:defRPr/>
            </a:pPr>
            <a:r>
              <a:t>Risk Adjusted Backlog</a:t>
            </a:r>
          </a:p>
        </p:txBody>
      </p:sp>
      <p:sp>
        <p:nvSpPr>
          <p:cNvPr id="762883" name="Content Placeholder 9">
            <a:extLst>
              <a:ext uri="{FF2B5EF4-FFF2-40B4-BE49-F238E27FC236}">
                <a16:creationId xmlns:a16="http://schemas.microsoft.com/office/drawing/2014/main" id="{401FD5A3-7487-4A35-8725-6545CA43547E}"/>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62884" name="Slide Number Placeholder 7">
            <a:extLst>
              <a:ext uri="{FF2B5EF4-FFF2-40B4-BE49-F238E27FC236}">
                <a16:creationId xmlns:a16="http://schemas.microsoft.com/office/drawing/2014/main" id="{ACD51DD2-0983-4D98-85CF-732A2146D6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2C11AD-B381-4423-867E-9284DA2F3F1D}" type="slidenum">
              <a:rPr lang="en-US" altLang="en-US" smtClean="0"/>
              <a:pPr/>
              <a:t>381</a:t>
            </a:fld>
            <a:endParaRPr lang="en-US" altLang="en-US"/>
          </a:p>
        </p:txBody>
      </p:sp>
      <p:sp>
        <p:nvSpPr>
          <p:cNvPr id="10" name="Rounded Rectangular Callout 9">
            <a:extLst>
              <a:ext uri="{FF2B5EF4-FFF2-40B4-BE49-F238E27FC236}">
                <a16:creationId xmlns:a16="http://schemas.microsoft.com/office/drawing/2014/main" id="{37ADF478-CD77-4471-B503-E0357AFB667A}"/>
              </a:ext>
            </a:extLst>
          </p:cNvPr>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2886" name="Picture 7">
            <a:extLst>
              <a:ext uri="{FF2B5EF4-FFF2-40B4-BE49-F238E27FC236}">
                <a16:creationId xmlns:a16="http://schemas.microsoft.com/office/drawing/2014/main" id="{F555209E-A518-419B-AA41-311F615E4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45521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930" name="Picture 9">
            <a:extLst>
              <a:ext uri="{FF2B5EF4-FFF2-40B4-BE49-F238E27FC236}">
                <a16:creationId xmlns:a16="http://schemas.microsoft.com/office/drawing/2014/main" id="{3F268329-5CD1-4FF6-B846-ABD5AC3B1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4931" name="Text Box 3">
            <a:extLst>
              <a:ext uri="{FF2B5EF4-FFF2-40B4-BE49-F238E27FC236}">
                <a16:creationId xmlns:a16="http://schemas.microsoft.com/office/drawing/2014/main" id="{99285563-94FF-416B-A507-D5F732DFB45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2" name="Rectangle 4">
            <a:extLst>
              <a:ext uri="{FF2B5EF4-FFF2-40B4-BE49-F238E27FC236}">
                <a16:creationId xmlns:a16="http://schemas.microsoft.com/office/drawing/2014/main" id="{C164B771-0DF3-4D21-887F-E25ACFA7F37A}"/>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18D4D812-3A1E-4362-ABB5-A53A37EAA290}"/>
              </a:ext>
            </a:extLst>
          </p:cNvPr>
          <p:cNvSpPr>
            <a:spLocks noGrp="1"/>
          </p:cNvSpPr>
          <p:nvPr>
            <p:ph type="title"/>
          </p:nvPr>
        </p:nvSpPr>
        <p:spPr/>
        <p:txBody>
          <a:bodyPr>
            <a:normAutofit fontScale="90000"/>
          </a:bodyPr>
          <a:lstStyle/>
          <a:p>
            <a:pPr>
              <a:defRPr/>
            </a:pPr>
            <a:r>
              <a:t>Risk Burn-down Graph</a:t>
            </a:r>
          </a:p>
        </p:txBody>
      </p:sp>
      <p:sp>
        <p:nvSpPr>
          <p:cNvPr id="764934" name="Content Placeholder 5">
            <a:extLst>
              <a:ext uri="{FF2B5EF4-FFF2-40B4-BE49-F238E27FC236}">
                <a16:creationId xmlns:a16="http://schemas.microsoft.com/office/drawing/2014/main" id="{B1AC2DA2-42AC-4443-A20C-339A26756D87}"/>
              </a:ext>
            </a:extLst>
          </p:cNvPr>
          <p:cNvSpPr>
            <a:spLocks noGrp="1"/>
          </p:cNvSpPr>
          <p:nvPr>
            <p:ph sz="quarter" idx="13"/>
          </p:nvPr>
        </p:nvSpPr>
        <p:spPr/>
        <p:txBody>
          <a:bodyPr/>
          <a:lstStyle/>
          <a:p>
            <a:r>
              <a:rPr lang="en-US" altLang="en-US"/>
              <a:t>Tools &amp; Techniques / Agile Project Risk Management</a:t>
            </a:r>
          </a:p>
          <a:p>
            <a:endParaRPr lang="en-US" altLang="en-US"/>
          </a:p>
        </p:txBody>
      </p:sp>
      <p:cxnSp>
        <p:nvCxnSpPr>
          <p:cNvPr id="12" name="Straight Connector 11">
            <a:extLst>
              <a:ext uri="{FF2B5EF4-FFF2-40B4-BE49-F238E27FC236}">
                <a16:creationId xmlns:a16="http://schemas.microsoft.com/office/drawing/2014/main" id="{59C8A621-893D-4714-94CA-08A31A2EA8E6}"/>
              </a:ext>
            </a:extLst>
          </p:cNvPr>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a:extLst>
              <a:ext uri="{FF2B5EF4-FFF2-40B4-BE49-F238E27FC236}">
                <a16:creationId xmlns:a16="http://schemas.microsoft.com/office/drawing/2014/main" id="{5F22F9D2-18B8-49A0-AF44-7E932471D4CF}"/>
              </a:ext>
            </a:extLst>
          </p:cNvPr>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a:extLst>
              <a:ext uri="{FF2B5EF4-FFF2-40B4-BE49-F238E27FC236}">
                <a16:creationId xmlns:a16="http://schemas.microsoft.com/office/drawing/2014/main" id="{22E4D364-8516-4A8B-8E60-08AC80B66039}"/>
              </a:ext>
            </a:extLst>
          </p:cNvPr>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4938" name="TextBox 16">
            <a:extLst>
              <a:ext uri="{FF2B5EF4-FFF2-40B4-BE49-F238E27FC236}">
                <a16:creationId xmlns:a16="http://schemas.microsoft.com/office/drawing/2014/main" id="{C667E924-9850-4DCB-86A2-30A77E5E152A}"/>
              </a:ext>
            </a:extLst>
          </p:cNvPr>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764939" name="Slide Number Placeholder 12">
            <a:extLst>
              <a:ext uri="{FF2B5EF4-FFF2-40B4-BE49-F238E27FC236}">
                <a16:creationId xmlns:a16="http://schemas.microsoft.com/office/drawing/2014/main" id="{13CB4C36-2FFB-4808-9223-EA86618F04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876C5-118D-4E5A-A97E-414F0A1BDD05}" type="slidenum">
              <a:rPr lang="en-US" altLang="en-US" smtClean="0"/>
              <a:pPr/>
              <a:t>382</a:t>
            </a:fld>
            <a:endParaRPr lang="en-US" altLang="en-US"/>
          </a:p>
        </p:txBody>
      </p:sp>
    </p:spTree>
    <p:extLst>
      <p:ext uri="{BB962C8B-B14F-4D97-AF65-F5344CB8AC3E}">
        <p14:creationId xmlns:p14="http://schemas.microsoft.com/office/powerpoint/2010/main" val="1042327273"/>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a:extLst>
              <a:ext uri="{FF2B5EF4-FFF2-40B4-BE49-F238E27FC236}">
                <a16:creationId xmlns:a16="http://schemas.microsoft.com/office/drawing/2014/main" id="{F098C09C-1929-4B3E-BCD4-C07B23741E53}"/>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a:extLst>
              <a:ext uri="{FF2B5EF4-FFF2-40B4-BE49-F238E27FC236}">
                <a16:creationId xmlns:a16="http://schemas.microsoft.com/office/drawing/2014/main" id="{B8F8523C-AD66-4F32-BE26-9CB950041B29}"/>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435E476D-173F-4873-A7BD-01EDE8D43401}"/>
              </a:ext>
            </a:extLst>
          </p:cNvPr>
          <p:cNvSpPr>
            <a:spLocks noGrp="1"/>
          </p:cNvSpPr>
          <p:nvPr>
            <p:ph type="title"/>
          </p:nvPr>
        </p:nvSpPr>
        <p:spPr/>
        <p:txBody>
          <a:bodyPr>
            <a:normAutofit fontScale="90000"/>
          </a:bodyPr>
          <a:lstStyle/>
          <a:p>
            <a:pPr>
              <a:defRPr/>
            </a:pPr>
            <a:r>
              <a:t>Identify Risks</a:t>
            </a:r>
          </a:p>
        </p:txBody>
      </p:sp>
      <p:sp>
        <p:nvSpPr>
          <p:cNvPr id="766981" name="Content Placeholder 4">
            <a:extLst>
              <a:ext uri="{FF2B5EF4-FFF2-40B4-BE49-F238E27FC236}">
                <a16:creationId xmlns:a16="http://schemas.microsoft.com/office/drawing/2014/main" id="{44FF7783-D441-4935-9987-09D623349D43}"/>
              </a:ext>
            </a:extLst>
          </p:cNvPr>
          <p:cNvSpPr>
            <a:spLocks noGrp="1"/>
          </p:cNvSpPr>
          <p:nvPr>
            <p:ph idx="1"/>
          </p:nvPr>
        </p:nvSpPr>
        <p:spPr>
          <a:xfrm>
            <a:off x="381000" y="838200"/>
            <a:ext cx="8229600" cy="5105400"/>
          </a:xfrm>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6982" name="Content Placeholder 5">
            <a:extLst>
              <a:ext uri="{FF2B5EF4-FFF2-40B4-BE49-F238E27FC236}">
                <a16:creationId xmlns:a16="http://schemas.microsoft.com/office/drawing/2014/main" id="{A6FEB343-3CD1-4FF0-9120-2D5EACADD076}"/>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66983" name="Slide Number Placeholder 8">
            <a:extLst>
              <a:ext uri="{FF2B5EF4-FFF2-40B4-BE49-F238E27FC236}">
                <a16:creationId xmlns:a16="http://schemas.microsoft.com/office/drawing/2014/main" id="{9BFE227C-5548-4E4F-BF93-71F3BEDBF0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263D86-2012-43BC-A480-F6230D542B0D}" type="slidenum">
              <a:rPr lang="en-US" altLang="en-US" smtClean="0"/>
              <a:pPr/>
              <a:t>383</a:t>
            </a:fld>
            <a:endParaRPr lang="en-US" altLang="en-US"/>
          </a:p>
        </p:txBody>
      </p:sp>
    </p:spTree>
    <p:extLst>
      <p:ext uri="{BB962C8B-B14F-4D97-AF65-F5344CB8AC3E}">
        <p14:creationId xmlns:p14="http://schemas.microsoft.com/office/powerpoint/2010/main" val="2599419209"/>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a:extLst>
              <a:ext uri="{FF2B5EF4-FFF2-40B4-BE49-F238E27FC236}">
                <a16:creationId xmlns:a16="http://schemas.microsoft.com/office/drawing/2014/main" id="{6A841CCA-FB0B-4583-BCE2-91D74FF87086}"/>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a:extLst>
              <a:ext uri="{FF2B5EF4-FFF2-40B4-BE49-F238E27FC236}">
                <a16:creationId xmlns:a16="http://schemas.microsoft.com/office/drawing/2014/main" id="{3F4B88D2-5633-419D-88C3-49BDCB4712A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CEF7FE9-0E91-45A5-B539-CC42A2437DC2}"/>
              </a:ext>
            </a:extLst>
          </p:cNvPr>
          <p:cNvSpPr>
            <a:spLocks noGrp="1"/>
          </p:cNvSpPr>
          <p:nvPr>
            <p:ph type="title"/>
          </p:nvPr>
        </p:nvSpPr>
        <p:spPr/>
        <p:txBody>
          <a:bodyPr>
            <a:normAutofit fontScale="90000"/>
          </a:bodyPr>
          <a:lstStyle/>
          <a:p>
            <a:pPr>
              <a:defRPr/>
            </a:pPr>
            <a:r>
              <a:rPr>
                <a:solidFill>
                  <a:srgbClr val="000000"/>
                </a:solidFill>
              </a:rPr>
              <a:t>Probability and Impact Matrix</a:t>
            </a:r>
            <a:endParaRPr/>
          </a:p>
        </p:txBody>
      </p:sp>
      <p:sp>
        <p:nvSpPr>
          <p:cNvPr id="769029" name="Content Placeholder 5">
            <a:extLst>
              <a:ext uri="{FF2B5EF4-FFF2-40B4-BE49-F238E27FC236}">
                <a16:creationId xmlns:a16="http://schemas.microsoft.com/office/drawing/2014/main" id="{FE82B142-CCD0-4D4F-8C29-72892914C888}"/>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69030" name="Picture 10" descr="http://projectmanager.com.au/wp-content/uploads/2011/05/risk-disaster_matrix.png">
            <a:extLst>
              <a:ext uri="{FF2B5EF4-FFF2-40B4-BE49-F238E27FC236}">
                <a16:creationId xmlns:a16="http://schemas.microsoft.com/office/drawing/2014/main" id="{D9A66F49-10B6-4265-A26D-94EAC806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031" name="Rectangle 9">
            <a:extLst>
              <a:ext uri="{FF2B5EF4-FFF2-40B4-BE49-F238E27FC236}">
                <a16:creationId xmlns:a16="http://schemas.microsoft.com/office/drawing/2014/main" id="{7F851AED-E77C-482B-9F64-E6A40EA58BD9}"/>
              </a:ext>
            </a:extLst>
          </p:cNvPr>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769032" name="Slide Number Placeholder 9">
            <a:extLst>
              <a:ext uri="{FF2B5EF4-FFF2-40B4-BE49-F238E27FC236}">
                <a16:creationId xmlns:a16="http://schemas.microsoft.com/office/drawing/2014/main" id="{D9143443-BA13-478D-A398-2F51CEA819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FB32CB-DBC3-48FF-8060-4522E227CDFF}" type="slidenum">
              <a:rPr lang="en-US" altLang="en-US" smtClean="0"/>
              <a:pPr/>
              <a:t>384</a:t>
            </a:fld>
            <a:endParaRPr lang="en-US" altLang="en-US"/>
          </a:p>
        </p:txBody>
      </p:sp>
    </p:spTree>
    <p:extLst>
      <p:ext uri="{BB962C8B-B14F-4D97-AF65-F5344CB8AC3E}">
        <p14:creationId xmlns:p14="http://schemas.microsoft.com/office/powerpoint/2010/main" val="1489874532"/>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a:extLst>
              <a:ext uri="{FF2B5EF4-FFF2-40B4-BE49-F238E27FC236}">
                <a16:creationId xmlns:a16="http://schemas.microsoft.com/office/drawing/2014/main" id="{2BB317FB-CAF5-4BB3-B8C1-521D50B6BF49}"/>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a:extLst>
              <a:ext uri="{FF2B5EF4-FFF2-40B4-BE49-F238E27FC236}">
                <a16:creationId xmlns:a16="http://schemas.microsoft.com/office/drawing/2014/main" id="{9B4B6608-A1E2-4E75-88B0-4C0C6E1AE45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B85347AD-3A6C-432A-97BB-FC810064015C}"/>
              </a:ext>
            </a:extLst>
          </p:cNvPr>
          <p:cNvSpPr>
            <a:spLocks noGrp="1"/>
          </p:cNvSpPr>
          <p:nvPr>
            <p:ph type="title"/>
          </p:nvPr>
        </p:nvSpPr>
        <p:spPr/>
        <p:txBody>
          <a:bodyPr>
            <a:normAutofit fontScale="90000"/>
          </a:bodyPr>
          <a:lstStyle/>
          <a:p>
            <a:pPr>
              <a:defRPr/>
            </a:pPr>
            <a:r>
              <a:t>Qualitative Risk Analysis</a:t>
            </a:r>
          </a:p>
        </p:txBody>
      </p:sp>
      <p:sp>
        <p:nvSpPr>
          <p:cNvPr id="771077" name="Content Placeholder 4">
            <a:extLst>
              <a:ext uri="{FF2B5EF4-FFF2-40B4-BE49-F238E27FC236}">
                <a16:creationId xmlns:a16="http://schemas.microsoft.com/office/drawing/2014/main" id="{7FB40437-0ACD-4E23-B66B-371C477946A3}"/>
              </a:ext>
            </a:extLst>
          </p:cNvPr>
          <p:cNvSpPr>
            <a:spLocks noGrp="1"/>
          </p:cNvSpPr>
          <p:nvPr>
            <p:ph idx="1"/>
          </p:nvPr>
        </p:nvSpPr>
        <p:spPr>
          <a:xfrm>
            <a:off x="381000" y="838200"/>
            <a:ext cx="8229600" cy="5105400"/>
          </a:xfrm>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71078" name="Content Placeholder 5">
            <a:extLst>
              <a:ext uri="{FF2B5EF4-FFF2-40B4-BE49-F238E27FC236}">
                <a16:creationId xmlns:a16="http://schemas.microsoft.com/office/drawing/2014/main" id="{1AC4DA0D-BB37-417E-B9F6-F1EC577E9BB5}"/>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71079" name="Slide Number Placeholder 8">
            <a:extLst>
              <a:ext uri="{FF2B5EF4-FFF2-40B4-BE49-F238E27FC236}">
                <a16:creationId xmlns:a16="http://schemas.microsoft.com/office/drawing/2014/main" id="{2416EFF9-BF75-4928-8F79-FE5783DC8E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A056D1-66E5-42EA-87D6-B519092CF9EA}" type="slidenum">
              <a:rPr lang="en-US" altLang="en-US" smtClean="0"/>
              <a:pPr/>
              <a:t>385</a:t>
            </a:fld>
            <a:endParaRPr lang="en-US" altLang="en-US"/>
          </a:p>
        </p:txBody>
      </p:sp>
    </p:spTree>
    <p:extLst>
      <p:ext uri="{BB962C8B-B14F-4D97-AF65-F5344CB8AC3E}">
        <p14:creationId xmlns:p14="http://schemas.microsoft.com/office/powerpoint/2010/main" val="2416546724"/>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ext Box 3">
            <a:extLst>
              <a:ext uri="{FF2B5EF4-FFF2-40B4-BE49-F238E27FC236}">
                <a16:creationId xmlns:a16="http://schemas.microsoft.com/office/drawing/2014/main" id="{D4D5F350-7DF9-4961-85F4-0CF9D3937A1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3123" name="Rectangle 4">
            <a:extLst>
              <a:ext uri="{FF2B5EF4-FFF2-40B4-BE49-F238E27FC236}">
                <a16:creationId xmlns:a16="http://schemas.microsoft.com/office/drawing/2014/main" id="{8C10943E-341C-4CAD-B875-0E43C5A769D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069FABBB-EF45-4F1D-9C71-7BCA0B8472FF}"/>
              </a:ext>
            </a:extLst>
          </p:cNvPr>
          <p:cNvSpPr>
            <a:spLocks noGrp="1"/>
          </p:cNvSpPr>
          <p:nvPr>
            <p:ph type="title"/>
          </p:nvPr>
        </p:nvSpPr>
        <p:spPr/>
        <p:txBody>
          <a:bodyPr>
            <a:normAutofit fontScale="90000"/>
          </a:bodyPr>
          <a:lstStyle/>
          <a:p>
            <a:pPr>
              <a:defRPr/>
            </a:pPr>
            <a:r>
              <a:rPr>
                <a:solidFill>
                  <a:srgbClr val="000000"/>
                </a:solidFill>
              </a:rPr>
              <a:t>Risk Categorization</a:t>
            </a:r>
            <a:endParaRPr/>
          </a:p>
        </p:txBody>
      </p:sp>
      <p:sp>
        <p:nvSpPr>
          <p:cNvPr id="773125" name="Content Placeholder 4">
            <a:extLst>
              <a:ext uri="{FF2B5EF4-FFF2-40B4-BE49-F238E27FC236}">
                <a16:creationId xmlns:a16="http://schemas.microsoft.com/office/drawing/2014/main" id="{61191163-DEFD-4AA2-A50F-065B9033C884}"/>
              </a:ext>
            </a:extLst>
          </p:cNvPr>
          <p:cNvSpPr>
            <a:spLocks noGrp="1"/>
          </p:cNvSpPr>
          <p:nvPr>
            <p:ph idx="1"/>
          </p:nvPr>
        </p:nvSpPr>
        <p:spPr>
          <a:xfrm>
            <a:off x="381000" y="838200"/>
            <a:ext cx="8229600" cy="5105400"/>
          </a:xfrm>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3126" name="Content Placeholder 5">
            <a:extLst>
              <a:ext uri="{FF2B5EF4-FFF2-40B4-BE49-F238E27FC236}">
                <a16:creationId xmlns:a16="http://schemas.microsoft.com/office/drawing/2014/main" id="{65C6CEA4-DD3B-4C50-81F3-8043A267E49D}"/>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73127" name="Slide Number Placeholder 8">
            <a:extLst>
              <a:ext uri="{FF2B5EF4-FFF2-40B4-BE49-F238E27FC236}">
                <a16:creationId xmlns:a16="http://schemas.microsoft.com/office/drawing/2014/main" id="{012EDA4C-412D-470D-97BD-65F332738D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04DFAE-E82E-45AA-B316-D57571A0CF72}" type="slidenum">
              <a:rPr lang="en-US" altLang="en-US" smtClean="0"/>
              <a:pPr/>
              <a:t>386</a:t>
            </a:fld>
            <a:endParaRPr lang="en-US" altLang="en-US"/>
          </a:p>
        </p:txBody>
      </p:sp>
    </p:spTree>
    <p:extLst>
      <p:ext uri="{BB962C8B-B14F-4D97-AF65-F5344CB8AC3E}">
        <p14:creationId xmlns:p14="http://schemas.microsoft.com/office/powerpoint/2010/main" val="347363503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Text Box 3">
            <a:extLst>
              <a:ext uri="{FF2B5EF4-FFF2-40B4-BE49-F238E27FC236}">
                <a16:creationId xmlns:a16="http://schemas.microsoft.com/office/drawing/2014/main" id="{ACF0519A-BC91-4D27-BD7C-AF8DEE68174F}"/>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5171" name="Rectangle 4">
            <a:extLst>
              <a:ext uri="{FF2B5EF4-FFF2-40B4-BE49-F238E27FC236}">
                <a16:creationId xmlns:a16="http://schemas.microsoft.com/office/drawing/2014/main" id="{9D5E5846-C621-4BE0-B2DA-324938B8CE7C}"/>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2310AEB-C3B9-4ED6-89E0-FDD9206B22D5}"/>
              </a:ext>
            </a:extLst>
          </p:cNvPr>
          <p:cNvSpPr>
            <a:spLocks noGrp="1"/>
          </p:cNvSpPr>
          <p:nvPr>
            <p:ph type="title"/>
          </p:nvPr>
        </p:nvSpPr>
        <p:spPr/>
        <p:txBody>
          <a:bodyPr>
            <a:normAutofit fontScale="90000"/>
          </a:bodyPr>
          <a:lstStyle/>
          <a:p>
            <a:pPr>
              <a:defRPr/>
            </a:pPr>
            <a:r>
              <a:rPr>
                <a:solidFill>
                  <a:srgbClr val="000000"/>
                </a:solidFill>
              </a:rPr>
              <a:t>Decision Tree</a:t>
            </a:r>
            <a:endParaRPr/>
          </a:p>
        </p:txBody>
      </p:sp>
      <p:sp>
        <p:nvSpPr>
          <p:cNvPr id="775173" name="Content Placeholder 5">
            <a:extLst>
              <a:ext uri="{FF2B5EF4-FFF2-40B4-BE49-F238E27FC236}">
                <a16:creationId xmlns:a16="http://schemas.microsoft.com/office/drawing/2014/main" id="{B30CA503-68D8-4311-A048-64CFD65A5AC6}"/>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5174" name="Object 11">
            <a:extLst>
              <a:ext uri="{FF2B5EF4-FFF2-40B4-BE49-F238E27FC236}">
                <a16:creationId xmlns:a16="http://schemas.microsoft.com/office/drawing/2014/main" id="{BB41C4A0-5FF7-4CB9-946D-F45E18486C37}"/>
              </a:ext>
            </a:extLst>
          </p:cNvPr>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5175" name="Slide Number Placeholder 8">
            <a:extLst>
              <a:ext uri="{FF2B5EF4-FFF2-40B4-BE49-F238E27FC236}">
                <a16:creationId xmlns:a16="http://schemas.microsoft.com/office/drawing/2014/main" id="{419A15C7-A62C-454D-8536-32B2411CB3E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AF0122-11F8-498A-944A-FE59F8F2C39B}" type="slidenum">
              <a:rPr lang="en-US" altLang="en-US" smtClean="0"/>
              <a:pPr/>
              <a:t>387</a:t>
            </a:fld>
            <a:endParaRPr lang="en-US" altLang="en-US"/>
          </a:p>
        </p:txBody>
      </p:sp>
    </p:spTree>
    <p:extLst>
      <p:ext uri="{BB962C8B-B14F-4D97-AF65-F5344CB8AC3E}">
        <p14:creationId xmlns:p14="http://schemas.microsoft.com/office/powerpoint/2010/main" val="4265643548"/>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ext Box 3">
            <a:extLst>
              <a:ext uri="{FF2B5EF4-FFF2-40B4-BE49-F238E27FC236}">
                <a16:creationId xmlns:a16="http://schemas.microsoft.com/office/drawing/2014/main" id="{42998B31-AC76-4092-BAEF-7AF0646540A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7219" name="Rectangle 4">
            <a:extLst>
              <a:ext uri="{FF2B5EF4-FFF2-40B4-BE49-F238E27FC236}">
                <a16:creationId xmlns:a16="http://schemas.microsoft.com/office/drawing/2014/main" id="{EEE79907-D1B3-4202-A800-E90B002D373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8953478-54C0-410A-B7E8-CB0C13527DC4}"/>
              </a:ext>
            </a:extLst>
          </p:cNvPr>
          <p:cNvSpPr>
            <a:spLocks noGrp="1"/>
          </p:cNvSpPr>
          <p:nvPr>
            <p:ph type="title"/>
          </p:nvPr>
        </p:nvSpPr>
        <p:spPr/>
        <p:txBody>
          <a:bodyPr>
            <a:normAutofit fontScale="90000"/>
          </a:bodyPr>
          <a:lstStyle/>
          <a:p>
            <a:pPr>
              <a:defRPr/>
            </a:pPr>
            <a:r>
              <a:rPr>
                <a:solidFill>
                  <a:srgbClr val="000000"/>
                </a:solidFill>
              </a:rPr>
              <a:t>Sensitivity Analysis</a:t>
            </a:r>
            <a:endParaRPr/>
          </a:p>
        </p:txBody>
      </p:sp>
      <p:sp>
        <p:nvSpPr>
          <p:cNvPr id="777221" name="Content Placeholder 5">
            <a:extLst>
              <a:ext uri="{FF2B5EF4-FFF2-40B4-BE49-F238E27FC236}">
                <a16:creationId xmlns:a16="http://schemas.microsoft.com/office/drawing/2014/main" id="{5B94B6B9-78CE-4277-8E3D-28FC3605C19E}"/>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7222" name="Picture 10" descr="https://www.syncfusion.com/content/en-US/Products/Images/aspnet/chart/aspnet-tornadochart.jpg">
            <a:extLst>
              <a:ext uri="{FF2B5EF4-FFF2-40B4-BE49-F238E27FC236}">
                <a16:creationId xmlns:a16="http://schemas.microsoft.com/office/drawing/2014/main" id="{C1215628-A3A9-448E-9644-C2C87FD0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7223" name="TextBox 9">
            <a:extLst>
              <a:ext uri="{FF2B5EF4-FFF2-40B4-BE49-F238E27FC236}">
                <a16:creationId xmlns:a16="http://schemas.microsoft.com/office/drawing/2014/main" id="{F2140CE6-5830-4829-AF8C-3F87B71AA195}"/>
              </a:ext>
            </a:extLst>
          </p:cNvPr>
          <p:cNvSpPr txBox="1">
            <a:spLocks noChangeArrowheads="1"/>
          </p:cNvSpPr>
          <p:nvPr/>
        </p:nvSpPr>
        <p:spPr bwMode="auto">
          <a:xfrm rot="-5400000">
            <a:off x="-777875" y="3368675"/>
            <a:ext cx="20780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Tornado Diagram</a:t>
            </a:r>
          </a:p>
        </p:txBody>
      </p:sp>
      <p:sp>
        <p:nvSpPr>
          <p:cNvPr id="777224" name="Slide Number Placeholder 9">
            <a:extLst>
              <a:ext uri="{FF2B5EF4-FFF2-40B4-BE49-F238E27FC236}">
                <a16:creationId xmlns:a16="http://schemas.microsoft.com/office/drawing/2014/main" id="{797DFC87-25BC-4223-A830-751A4FB5600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77523-4B90-441A-9FE0-75BABECDF87B}" type="slidenum">
              <a:rPr lang="en-US" altLang="en-US" smtClean="0"/>
              <a:pPr/>
              <a:t>388</a:t>
            </a:fld>
            <a:endParaRPr lang="en-US" altLang="en-US"/>
          </a:p>
        </p:txBody>
      </p:sp>
      <p:sp>
        <p:nvSpPr>
          <p:cNvPr id="9" name="TextBox 8">
            <a:extLst>
              <a:ext uri="{FF2B5EF4-FFF2-40B4-BE49-F238E27FC236}">
                <a16:creationId xmlns:a16="http://schemas.microsoft.com/office/drawing/2014/main" id="{AF528C41-1BF8-4343-8DCA-5A932980FE4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889029237"/>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CDF7-FBA5-4AED-A42A-7070AE47F3CF}"/>
              </a:ext>
            </a:extLst>
          </p:cNvPr>
          <p:cNvSpPr>
            <a:spLocks noGrp="1"/>
          </p:cNvSpPr>
          <p:nvPr>
            <p:ph type="title"/>
          </p:nvPr>
        </p:nvSpPr>
        <p:spPr/>
        <p:txBody>
          <a:bodyPr>
            <a:normAutofit fontScale="90000"/>
          </a:bodyPr>
          <a:lstStyle/>
          <a:p>
            <a:pPr>
              <a:defRPr/>
            </a:pPr>
            <a:r>
              <a:t>Addressing an Unknown</a:t>
            </a:r>
          </a:p>
        </p:txBody>
      </p:sp>
      <p:sp>
        <p:nvSpPr>
          <p:cNvPr id="779267" name="Content Placeholder 5">
            <a:extLst>
              <a:ext uri="{FF2B5EF4-FFF2-40B4-BE49-F238E27FC236}">
                <a16:creationId xmlns:a16="http://schemas.microsoft.com/office/drawing/2014/main" id="{61F41DFD-451B-4E24-ADCD-3298BB6148B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9268" name="Content Placeholder 6">
            <a:extLst>
              <a:ext uri="{FF2B5EF4-FFF2-40B4-BE49-F238E27FC236}">
                <a16:creationId xmlns:a16="http://schemas.microsoft.com/office/drawing/2014/main" id="{00854997-7364-4927-9A33-1DB58A529572}"/>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79269" name="Slide Number Placeholder 6">
            <a:extLst>
              <a:ext uri="{FF2B5EF4-FFF2-40B4-BE49-F238E27FC236}">
                <a16:creationId xmlns:a16="http://schemas.microsoft.com/office/drawing/2014/main" id="{0A0F1DA3-A4C3-4047-A315-225EED6A51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53303C-9DD6-49B6-96F5-85D465B45B31}" type="slidenum">
              <a:rPr lang="en-US" altLang="en-US" smtClean="0"/>
              <a:pPr/>
              <a:t>389</a:t>
            </a:fld>
            <a:endParaRPr lang="en-US" altLang="en-US"/>
          </a:p>
        </p:txBody>
      </p:sp>
    </p:spTree>
    <p:extLst>
      <p:ext uri="{BB962C8B-B14F-4D97-AF65-F5344CB8AC3E}">
        <p14:creationId xmlns:p14="http://schemas.microsoft.com/office/powerpoint/2010/main" val="1028317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87E2929B-5366-4639-B36C-C3F61F4EC3C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2947" name="Text Box 2">
            <a:extLst>
              <a:ext uri="{FF2B5EF4-FFF2-40B4-BE49-F238E27FC236}">
                <a16:creationId xmlns:a16="http://schemas.microsoft.com/office/drawing/2014/main" id="{D2D6CB38-141B-4C4D-9EA5-3426377C14E1}"/>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7652" name="Title 3">
            <a:extLst>
              <a:ext uri="{FF2B5EF4-FFF2-40B4-BE49-F238E27FC236}">
                <a16:creationId xmlns:a16="http://schemas.microsoft.com/office/drawing/2014/main" id="{F8036CBC-256A-4E91-A567-5D515E4FF9BE}"/>
              </a:ext>
            </a:extLst>
          </p:cNvPr>
          <p:cNvSpPr>
            <a:spLocks noGrp="1"/>
          </p:cNvSpPr>
          <p:nvPr>
            <p:ph type="title"/>
          </p:nvPr>
        </p:nvSpPr>
        <p:spPr/>
        <p:txBody>
          <a:bodyPr>
            <a:normAutofit fontScale="90000"/>
          </a:bodyPr>
          <a:lstStyle/>
          <a:p>
            <a:pPr>
              <a:defRPr/>
            </a:pPr>
            <a:r>
              <a:rPr b="1">
                <a:ea typeface="Microsoft YaHei" charset="0"/>
                <a:cs typeface="Microsoft YaHei" charset="0"/>
              </a:rPr>
              <a:t>Project Portfolio Management</a:t>
            </a:r>
            <a:endParaRPr/>
          </a:p>
        </p:txBody>
      </p:sp>
      <p:sp>
        <p:nvSpPr>
          <p:cNvPr id="5" name="Content Placeholder 4">
            <a:extLst>
              <a:ext uri="{FF2B5EF4-FFF2-40B4-BE49-F238E27FC236}">
                <a16:creationId xmlns:a16="http://schemas.microsoft.com/office/drawing/2014/main" id="{C2E71C26-EC4B-41BD-BBF3-9308F1C1F5FF}"/>
              </a:ext>
            </a:extLst>
          </p:cNvPr>
          <p:cNvSpPr>
            <a:spLocks noGrp="1"/>
          </p:cNvSpPr>
          <p:nvPr>
            <p:ph idx="1"/>
          </p:nvPr>
        </p:nvSpPr>
        <p:spPr>
          <a:xfrm>
            <a:off x="381000" y="838200"/>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Collection of projects or programs and other work that are grouped together to facilitate effective management of that work to meet strategic business objectives</a:t>
            </a: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Portfolio manager is responsible for prioritizing project or programs, seek funding for his portfolio project</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a:buFont typeface="Arial" charset="0"/>
              <a:buChar char="•"/>
              <a:defRPr/>
            </a:pPr>
            <a:endParaRPr lang="en-US" sz="4000" dirty="0"/>
          </a:p>
        </p:txBody>
      </p:sp>
      <p:sp>
        <p:nvSpPr>
          <p:cNvPr id="82950" name="Content Placeholder 6">
            <a:extLst>
              <a:ext uri="{FF2B5EF4-FFF2-40B4-BE49-F238E27FC236}">
                <a16:creationId xmlns:a16="http://schemas.microsoft.com/office/drawing/2014/main" id="{90AEC9EB-5A23-41B3-A074-639EAF98FA5D}"/>
              </a:ext>
            </a:extLst>
          </p:cNvPr>
          <p:cNvSpPr>
            <a:spLocks noGrp="1"/>
          </p:cNvSpPr>
          <p:nvPr>
            <p:ph sz="quarter" idx="13"/>
          </p:nvPr>
        </p:nvSpPr>
        <p:spPr/>
        <p:txBody>
          <a:bodyPr/>
          <a:lstStyle/>
          <a:p>
            <a:r>
              <a:rPr lang="en-US" altLang="en-US"/>
              <a:t>Introduction / Project Management</a:t>
            </a:r>
          </a:p>
          <a:p>
            <a:endParaRPr lang="en-US" altLang="en-US"/>
          </a:p>
        </p:txBody>
      </p:sp>
      <p:sp>
        <p:nvSpPr>
          <p:cNvPr id="82951" name="Slide Number Placeholder 9">
            <a:extLst>
              <a:ext uri="{FF2B5EF4-FFF2-40B4-BE49-F238E27FC236}">
                <a16:creationId xmlns:a16="http://schemas.microsoft.com/office/drawing/2014/main" id="{B3872919-EDC4-4639-B84B-60AE3FDD8CB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EF2149-C3FC-4BE0-8D52-87F215741D4E}" type="slidenum">
              <a:rPr lang="en-US" altLang="en-US" smtClean="0"/>
              <a:pPr/>
              <a:t>39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57AA-0C87-46D5-BBC9-B0FDCE4F7AEB}"/>
              </a:ext>
            </a:extLst>
          </p:cNvPr>
          <p:cNvSpPr>
            <a:spLocks noGrp="1"/>
          </p:cNvSpPr>
          <p:nvPr>
            <p:ph type="title"/>
          </p:nvPr>
        </p:nvSpPr>
        <p:spPr/>
        <p:txBody>
          <a:bodyPr>
            <a:normAutofit fontScale="90000"/>
          </a:bodyPr>
          <a:lstStyle/>
          <a:p>
            <a:pPr>
              <a:defRPr/>
            </a:pPr>
            <a:r>
              <a:t>Addressing an Unknown</a:t>
            </a:r>
          </a:p>
        </p:txBody>
      </p:sp>
      <p:sp>
        <p:nvSpPr>
          <p:cNvPr id="3" name="Content Placeholder 2">
            <a:extLst>
              <a:ext uri="{FF2B5EF4-FFF2-40B4-BE49-F238E27FC236}">
                <a16:creationId xmlns:a16="http://schemas.microsoft.com/office/drawing/2014/main" id="{A61D52BB-601C-43B0-92FA-96BF43922352}"/>
              </a:ext>
            </a:extLst>
          </p:cNvPr>
          <p:cNvSpPr>
            <a:spLocks noGrp="1"/>
          </p:cNvSpPr>
          <p:nvPr>
            <p:ph idx="1"/>
          </p:nvPr>
        </p:nvSpPr>
        <p:spPr>
          <a:xfrm>
            <a:off x="381000" y="838200"/>
            <a:ext cx="8229600" cy="5105400"/>
          </a:xfrm>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81316" name="Content Placeholder 3">
            <a:extLst>
              <a:ext uri="{FF2B5EF4-FFF2-40B4-BE49-F238E27FC236}">
                <a16:creationId xmlns:a16="http://schemas.microsoft.com/office/drawing/2014/main" id="{6B1DBC45-E512-4FDB-B995-8A26050728D5}"/>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81317" name="Slide Number Placeholder 6">
            <a:extLst>
              <a:ext uri="{FF2B5EF4-FFF2-40B4-BE49-F238E27FC236}">
                <a16:creationId xmlns:a16="http://schemas.microsoft.com/office/drawing/2014/main" id="{BE4A4483-E542-4DD9-B352-EDD1170D865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1E2F56-8520-48CB-ACB9-A69AA512A315}" type="slidenum">
              <a:rPr lang="en-US" altLang="en-US" smtClean="0"/>
              <a:pPr/>
              <a:t>390</a:t>
            </a:fld>
            <a:endParaRPr lang="en-US" altLang="en-US"/>
          </a:p>
        </p:txBody>
      </p:sp>
    </p:spTree>
    <p:extLst>
      <p:ext uri="{BB962C8B-B14F-4D97-AF65-F5344CB8AC3E}">
        <p14:creationId xmlns:p14="http://schemas.microsoft.com/office/powerpoint/2010/main" val="121842365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ext Box 3">
            <a:extLst>
              <a:ext uri="{FF2B5EF4-FFF2-40B4-BE49-F238E27FC236}">
                <a16:creationId xmlns:a16="http://schemas.microsoft.com/office/drawing/2014/main" id="{CB603251-7726-432E-8CC2-7DBC3E2EEF1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3363" name="Rectangle 4">
            <a:extLst>
              <a:ext uri="{FF2B5EF4-FFF2-40B4-BE49-F238E27FC236}">
                <a16:creationId xmlns:a16="http://schemas.microsoft.com/office/drawing/2014/main" id="{D7964217-CBBB-4515-AF59-0A4BEAE2944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6A5D347-C0E1-4F2B-A2F3-1E1DF51D1474}"/>
              </a:ext>
            </a:extLst>
          </p:cNvPr>
          <p:cNvSpPr>
            <a:spLocks noGrp="1"/>
          </p:cNvSpPr>
          <p:nvPr>
            <p:ph type="title"/>
          </p:nvPr>
        </p:nvSpPr>
        <p:spPr/>
        <p:txBody>
          <a:bodyPr>
            <a:normAutofit fontScale="90000"/>
          </a:bodyPr>
          <a:lstStyle/>
          <a:p>
            <a:pPr>
              <a:defRPr/>
            </a:pPr>
            <a:r>
              <a:rPr>
                <a:solidFill>
                  <a:srgbClr val="000000"/>
                </a:solidFill>
              </a:rPr>
              <a:t>Risk-based Spikes</a:t>
            </a:r>
            <a:endParaRPr/>
          </a:p>
        </p:txBody>
      </p:sp>
      <p:sp>
        <p:nvSpPr>
          <p:cNvPr id="783365" name="Content Placeholder 4">
            <a:extLst>
              <a:ext uri="{FF2B5EF4-FFF2-40B4-BE49-F238E27FC236}">
                <a16:creationId xmlns:a16="http://schemas.microsoft.com/office/drawing/2014/main" id="{B918573B-00E4-4534-BA3D-392008143799}"/>
              </a:ext>
            </a:extLst>
          </p:cNvPr>
          <p:cNvSpPr>
            <a:spLocks noGrp="1"/>
          </p:cNvSpPr>
          <p:nvPr>
            <p:ph idx="1"/>
          </p:nvPr>
        </p:nvSpPr>
        <p:spPr>
          <a:xfrm>
            <a:off x="381000" y="838200"/>
            <a:ext cx="8229600" cy="5105400"/>
          </a:xfrm>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3366" name="Content Placeholder 5">
            <a:extLst>
              <a:ext uri="{FF2B5EF4-FFF2-40B4-BE49-F238E27FC236}">
                <a16:creationId xmlns:a16="http://schemas.microsoft.com/office/drawing/2014/main" id="{58F5D59D-4F4D-4A07-A2C1-38E347D57591}"/>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83367" name="Slide Number Placeholder 8">
            <a:extLst>
              <a:ext uri="{FF2B5EF4-FFF2-40B4-BE49-F238E27FC236}">
                <a16:creationId xmlns:a16="http://schemas.microsoft.com/office/drawing/2014/main" id="{C47181D9-31C6-4A56-BE8D-A7120860965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3C6421-ADAE-4B12-9CF0-EDCDFED56533}" type="slidenum">
              <a:rPr lang="en-US" altLang="en-US" smtClean="0"/>
              <a:pPr/>
              <a:t>391</a:t>
            </a:fld>
            <a:endParaRPr lang="en-US" altLang="en-US"/>
          </a:p>
        </p:txBody>
      </p:sp>
    </p:spTree>
    <p:extLst>
      <p:ext uri="{BB962C8B-B14F-4D97-AF65-F5344CB8AC3E}">
        <p14:creationId xmlns:p14="http://schemas.microsoft.com/office/powerpoint/2010/main" val="167087634"/>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6">
            <a:extLst>
              <a:ext uri="{FF2B5EF4-FFF2-40B4-BE49-F238E27FC236}">
                <a16:creationId xmlns:a16="http://schemas.microsoft.com/office/drawing/2014/main" id="{2DD34E8C-16EF-4D1B-90D4-B53A86D8E2F1}"/>
              </a:ext>
            </a:extLst>
          </p:cNvPr>
          <p:cNvSpPr>
            <a:spLocks noGrp="1"/>
          </p:cNvSpPr>
          <p:nvPr>
            <p:ph type="ctrTitle"/>
          </p:nvPr>
        </p:nvSpPr>
        <p:spPr/>
        <p:txBody>
          <a:bodyPr/>
          <a:lstStyle/>
          <a:p>
            <a:r>
              <a:rPr altLang="en-US"/>
              <a:t>Risk Response Plan</a:t>
            </a:r>
            <a:br>
              <a:rPr altLang="en-US"/>
            </a:br>
            <a:br>
              <a:rPr altLang="en-US" sz="1800"/>
            </a:br>
            <a:r>
              <a:rPr altLang="en-US" sz="1800"/>
              <a:t>Tools &amp; Techniques / Agile Project Risk Management/ Risk Response Plan</a:t>
            </a:r>
          </a:p>
        </p:txBody>
      </p:sp>
      <p:sp>
        <p:nvSpPr>
          <p:cNvPr id="785411" name="Subtitle 7">
            <a:extLst>
              <a:ext uri="{FF2B5EF4-FFF2-40B4-BE49-F238E27FC236}">
                <a16:creationId xmlns:a16="http://schemas.microsoft.com/office/drawing/2014/main" id="{B6C5F8DA-8F5F-47AE-B0F7-C41A810A3485}"/>
              </a:ext>
            </a:extLst>
          </p:cNvPr>
          <p:cNvSpPr>
            <a:spLocks noGrp="1"/>
          </p:cNvSpPr>
          <p:nvPr>
            <p:ph type="subTitle" idx="1"/>
          </p:nvPr>
        </p:nvSpPr>
        <p:spPr/>
        <p:txBody>
          <a:bodyPr/>
          <a:lstStyle/>
          <a:p>
            <a:pPr>
              <a:buFont typeface="Calibri" panose="020F0502020204030204" pitchFamily="34" charset="0"/>
              <a:buAutoNum type="arabicPeriod"/>
            </a:pPr>
            <a:r>
              <a:rPr lang="en-US" altLang="en-US"/>
              <a:t>A Glance on Risk Response Plan</a:t>
            </a:r>
          </a:p>
          <a:p>
            <a:pPr>
              <a:buFont typeface="Calibri" panose="020F0502020204030204" pitchFamily="34" charset="0"/>
              <a:buAutoNum type="arabicPeriod"/>
            </a:pPr>
            <a:r>
              <a:rPr lang="en-US" altLang="en-US"/>
              <a:t>Strategies for Negative Risk</a:t>
            </a:r>
          </a:p>
          <a:p>
            <a:pPr>
              <a:buFont typeface="Calibri" panose="020F0502020204030204" pitchFamily="34" charset="0"/>
              <a:buAutoNum type="arabicPeriod"/>
            </a:pPr>
            <a:r>
              <a:rPr lang="en-US" altLang="en-US"/>
              <a:t>Strategies for Positive Risk</a:t>
            </a:r>
          </a:p>
          <a:p>
            <a:pPr>
              <a:buFont typeface="Calibri" panose="020F0502020204030204" pitchFamily="34" charset="0"/>
              <a:buAutoNum type="arabicPeriod"/>
            </a:pPr>
            <a:r>
              <a:rPr lang="en-US" altLang="en-US"/>
              <a:t>Common Response for +/- Risks</a:t>
            </a:r>
          </a:p>
        </p:txBody>
      </p:sp>
      <p:sp>
        <p:nvSpPr>
          <p:cNvPr id="785412" name="Slide Number Placeholder 6">
            <a:extLst>
              <a:ext uri="{FF2B5EF4-FFF2-40B4-BE49-F238E27FC236}">
                <a16:creationId xmlns:a16="http://schemas.microsoft.com/office/drawing/2014/main" id="{FF7D711D-58AD-46C8-8C2F-79E49FBB03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6D9BA-9573-47F6-97D5-6A02BFF79A66}" type="slidenum">
              <a:rPr lang="en-US" altLang="en-US" smtClean="0"/>
              <a:pPr/>
              <a:t>392</a:t>
            </a:fld>
            <a:endParaRPr lang="en-US" altLang="en-US"/>
          </a:p>
        </p:txBody>
      </p:sp>
    </p:spTree>
    <p:extLst>
      <p:ext uri="{BB962C8B-B14F-4D97-AF65-F5344CB8AC3E}">
        <p14:creationId xmlns:p14="http://schemas.microsoft.com/office/powerpoint/2010/main" val="91364072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ext Box 3">
            <a:extLst>
              <a:ext uri="{FF2B5EF4-FFF2-40B4-BE49-F238E27FC236}">
                <a16:creationId xmlns:a16="http://schemas.microsoft.com/office/drawing/2014/main" id="{1DEFA152-8CDB-4960-8372-BC1DFF30635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7459" name="Rectangle 4">
            <a:extLst>
              <a:ext uri="{FF2B5EF4-FFF2-40B4-BE49-F238E27FC236}">
                <a16:creationId xmlns:a16="http://schemas.microsoft.com/office/drawing/2014/main" id="{5A375E8B-85C8-4B7D-A711-B1D709B93F9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EE28E71F-057B-490B-9001-FFA954844676}"/>
              </a:ext>
            </a:extLst>
          </p:cNvPr>
          <p:cNvSpPr>
            <a:spLocks noGrp="1"/>
          </p:cNvSpPr>
          <p:nvPr>
            <p:ph type="title"/>
          </p:nvPr>
        </p:nvSpPr>
        <p:spPr/>
        <p:txBody>
          <a:bodyPr>
            <a:normAutofit fontScale="90000"/>
          </a:bodyPr>
          <a:lstStyle/>
          <a:p>
            <a:pPr>
              <a:defRPr/>
            </a:pPr>
            <a:r>
              <a:t>A Glance on Risk Response Plan</a:t>
            </a:r>
          </a:p>
        </p:txBody>
      </p:sp>
      <p:sp>
        <p:nvSpPr>
          <p:cNvPr id="787461" name="Content Placeholder 5">
            <a:extLst>
              <a:ext uri="{FF2B5EF4-FFF2-40B4-BE49-F238E27FC236}">
                <a16:creationId xmlns:a16="http://schemas.microsoft.com/office/drawing/2014/main" id="{0664FBBF-38E1-45F0-88E3-63854AEF2AC3}"/>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graphicFrame>
        <p:nvGraphicFramePr>
          <p:cNvPr id="9" name="Table 8">
            <a:extLst>
              <a:ext uri="{FF2B5EF4-FFF2-40B4-BE49-F238E27FC236}">
                <a16:creationId xmlns:a16="http://schemas.microsoft.com/office/drawing/2014/main" id="{CC49252F-929B-4556-9C0A-93476B3543EB}"/>
              </a:ext>
            </a:extLst>
          </p:cNvPr>
          <p:cNvGraphicFramePr>
            <a:graphicFrameLocks noGrp="1"/>
          </p:cNvGraphicFramePr>
          <p:nvPr/>
        </p:nvGraphicFramePr>
        <p:xfrm>
          <a:off x="990600" y="990600"/>
          <a:ext cx="7239000" cy="478472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188706">
                <a:tc>
                  <a:txBody>
                    <a:bodyPr/>
                    <a:lstStyle/>
                    <a:p>
                      <a:pPr algn="ctr"/>
                      <a:r>
                        <a:rPr lang="en-US" sz="3600" dirty="0"/>
                        <a:t>Threats or Negative Risk</a:t>
                      </a:r>
                    </a:p>
                  </a:txBody>
                  <a:tcPr marT="45713" marB="45713"/>
                </a:tc>
                <a:tc>
                  <a:txBody>
                    <a:bodyPr/>
                    <a:lstStyle/>
                    <a:p>
                      <a:pPr algn="ctr"/>
                      <a:r>
                        <a:rPr lang="en-US" sz="36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3600" dirty="0"/>
                        <a:t>Avoid</a:t>
                      </a:r>
                    </a:p>
                  </a:txBody>
                  <a:tcPr marT="45713" marB="45713"/>
                </a:tc>
                <a:tc>
                  <a:txBody>
                    <a:bodyPr/>
                    <a:lstStyle/>
                    <a:p>
                      <a:pPr algn="ctr"/>
                      <a:r>
                        <a:rPr lang="en-US" sz="36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3600" dirty="0"/>
                        <a:t>Transfer</a:t>
                      </a:r>
                    </a:p>
                  </a:txBody>
                  <a:tcPr marT="45713" marB="45713"/>
                </a:tc>
                <a:tc>
                  <a:txBody>
                    <a:bodyPr/>
                    <a:lstStyle/>
                    <a:p>
                      <a:pPr algn="ctr"/>
                      <a:r>
                        <a:rPr lang="en-US" sz="3600" dirty="0"/>
                        <a:t>Share</a:t>
                      </a:r>
                    </a:p>
                  </a:txBody>
                  <a:tcPr marT="45713" marB="45713"/>
                </a:tc>
                <a:extLst>
                  <a:ext uri="{0D108BD9-81ED-4DB2-BD59-A6C34878D82A}">
                    <a16:rowId xmlns:a16="http://schemas.microsoft.com/office/drawing/2014/main" val="10002"/>
                  </a:ext>
                </a:extLst>
              </a:tr>
              <a:tr h="899005">
                <a:tc>
                  <a:txBody>
                    <a:bodyPr/>
                    <a:lstStyle/>
                    <a:p>
                      <a:pPr algn="ctr"/>
                      <a:r>
                        <a:rPr lang="en-US" sz="3600" dirty="0"/>
                        <a:t>Mitigate</a:t>
                      </a:r>
                    </a:p>
                  </a:txBody>
                  <a:tcPr marT="45713" marB="45713"/>
                </a:tc>
                <a:tc>
                  <a:txBody>
                    <a:bodyPr/>
                    <a:lstStyle/>
                    <a:p>
                      <a:pPr algn="ctr"/>
                      <a:r>
                        <a:rPr lang="en-US" sz="36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3600" dirty="0"/>
                        <a:t>Accept</a:t>
                      </a:r>
                    </a:p>
                  </a:txBody>
                  <a:tcPr marT="45713" marB="45713"/>
                </a:tc>
                <a:tc>
                  <a:txBody>
                    <a:bodyPr/>
                    <a:lstStyle/>
                    <a:p>
                      <a:pPr algn="ctr"/>
                      <a:r>
                        <a:rPr lang="en-US" sz="3600" dirty="0"/>
                        <a:t>Accept</a:t>
                      </a:r>
                    </a:p>
                  </a:txBody>
                  <a:tcPr marT="45713" marB="45713"/>
                </a:tc>
                <a:extLst>
                  <a:ext uri="{0D108BD9-81ED-4DB2-BD59-A6C34878D82A}">
                    <a16:rowId xmlns:a16="http://schemas.microsoft.com/office/drawing/2014/main" val="10004"/>
                  </a:ext>
                </a:extLst>
              </a:tr>
            </a:tbl>
          </a:graphicData>
        </a:graphic>
      </p:graphicFrame>
      <p:sp>
        <p:nvSpPr>
          <p:cNvPr id="787482" name="Slide Number Placeholder 9">
            <a:extLst>
              <a:ext uri="{FF2B5EF4-FFF2-40B4-BE49-F238E27FC236}">
                <a16:creationId xmlns:a16="http://schemas.microsoft.com/office/drawing/2014/main" id="{D41B59D1-DF18-4A96-AB84-5B9E594E1B3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C15C9B-9BF6-4A4C-83F2-6AFFFA816EB8}" type="slidenum">
              <a:rPr lang="en-US" altLang="en-US" smtClean="0"/>
              <a:pPr/>
              <a:t>393</a:t>
            </a:fld>
            <a:endParaRPr lang="en-US" altLang="en-US"/>
          </a:p>
        </p:txBody>
      </p:sp>
    </p:spTree>
    <p:extLst>
      <p:ext uri="{BB962C8B-B14F-4D97-AF65-F5344CB8AC3E}">
        <p14:creationId xmlns:p14="http://schemas.microsoft.com/office/powerpoint/2010/main" val="3397262462"/>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a:extLst>
              <a:ext uri="{FF2B5EF4-FFF2-40B4-BE49-F238E27FC236}">
                <a16:creationId xmlns:a16="http://schemas.microsoft.com/office/drawing/2014/main" id="{694CBFC5-EF23-47D5-BDC9-A5FC82CBA1F9}"/>
              </a:ext>
            </a:extLst>
          </p:cNvPr>
          <p:cNvSpPr>
            <a:spLocks noGrp="1"/>
          </p:cNvSpPr>
          <p:nvPr>
            <p:ph type="title"/>
          </p:nvPr>
        </p:nvSpPr>
        <p:spPr/>
        <p:txBody>
          <a:bodyPr>
            <a:normAutofit fontScale="90000"/>
          </a:bodyPr>
          <a:lstStyle/>
          <a:p>
            <a:pPr>
              <a:defRPr/>
            </a:pPr>
            <a:r>
              <a:rPr b="1">
                <a:latin typeface="Arial" pitchFamily="34" charset="0"/>
              </a:rPr>
              <a:t>Strategies for Negative Risk</a:t>
            </a:r>
            <a:endParaRPr/>
          </a:p>
        </p:txBody>
      </p:sp>
      <p:sp>
        <p:nvSpPr>
          <p:cNvPr id="59394" name="Rectangle 2">
            <a:extLst>
              <a:ext uri="{FF2B5EF4-FFF2-40B4-BE49-F238E27FC236}">
                <a16:creationId xmlns:a16="http://schemas.microsoft.com/office/drawing/2014/main" id="{B7956D2A-884F-48AC-B9BC-8F6670CD2C6F}"/>
              </a:ext>
            </a:extLst>
          </p:cNvPr>
          <p:cNvSpPr>
            <a:spLocks noGrp="1" noChangeArrowheads="1"/>
          </p:cNvSpPr>
          <p:nvPr>
            <p:ph idx="1"/>
          </p:nvPr>
        </p:nvSpPr>
        <p:spPr>
          <a:xfrm>
            <a:off x="381000" y="8382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789508" name="Content Placeholder 5">
            <a:extLst>
              <a:ext uri="{FF2B5EF4-FFF2-40B4-BE49-F238E27FC236}">
                <a16:creationId xmlns:a16="http://schemas.microsoft.com/office/drawing/2014/main" id="{FEF7C9A4-6C1D-4D72-A8B2-52CBB47A2C38}"/>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89509" name="Text Box 3">
            <a:extLst>
              <a:ext uri="{FF2B5EF4-FFF2-40B4-BE49-F238E27FC236}">
                <a16:creationId xmlns:a16="http://schemas.microsoft.com/office/drawing/2014/main" id="{BDFDE116-EA89-4C39-99A3-2964AD19164F}"/>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9510" name="Rectangle 4">
            <a:extLst>
              <a:ext uri="{FF2B5EF4-FFF2-40B4-BE49-F238E27FC236}">
                <a16:creationId xmlns:a16="http://schemas.microsoft.com/office/drawing/2014/main" id="{12BCC693-3DCA-4413-B4B0-E773E56F5E11}"/>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endParaRPr lang="en-US" altLang="en-US" b="1"/>
          </a:p>
        </p:txBody>
      </p:sp>
      <p:sp>
        <p:nvSpPr>
          <p:cNvPr id="789511" name="Slide Number Placeholder 8">
            <a:extLst>
              <a:ext uri="{FF2B5EF4-FFF2-40B4-BE49-F238E27FC236}">
                <a16:creationId xmlns:a16="http://schemas.microsoft.com/office/drawing/2014/main" id="{D5B0BE2D-7634-448F-9141-C6159ED100B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97F167-0C05-46D6-B443-24798B470E71}" type="slidenum">
              <a:rPr lang="en-US" altLang="en-US" smtClean="0"/>
              <a:pPr/>
              <a:t>394</a:t>
            </a:fld>
            <a:endParaRPr lang="en-US" altLang="en-US"/>
          </a:p>
        </p:txBody>
      </p:sp>
    </p:spTree>
    <p:extLst>
      <p:ext uri="{BB962C8B-B14F-4D97-AF65-F5344CB8AC3E}">
        <p14:creationId xmlns:p14="http://schemas.microsoft.com/office/powerpoint/2010/main" val="3160077001"/>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a:extLst>
              <a:ext uri="{FF2B5EF4-FFF2-40B4-BE49-F238E27FC236}">
                <a16:creationId xmlns:a16="http://schemas.microsoft.com/office/drawing/2014/main" id="{9CAAD799-767F-4433-B573-564F3EC574BB}"/>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20898" name="Rectangle 2">
            <a:extLst>
              <a:ext uri="{FF2B5EF4-FFF2-40B4-BE49-F238E27FC236}">
                <a16:creationId xmlns:a16="http://schemas.microsoft.com/office/drawing/2014/main" id="{32A42B8B-9D71-45EF-896C-B88A52B55459}"/>
              </a:ext>
            </a:extLst>
          </p:cNvPr>
          <p:cNvSpPr>
            <a:spLocks noGrp="1" noChangeArrowheads="1"/>
          </p:cNvSpPr>
          <p:nvPr>
            <p:ph idx="1"/>
          </p:nvPr>
        </p:nvSpPr>
        <p:spPr>
          <a:xfrm>
            <a:off x="381000" y="838200"/>
            <a:ext cx="8229600" cy="5105400"/>
          </a:xfrm>
        </p:spPr>
        <p:txBody>
          <a:bodyPr>
            <a:normAutofit fontScale="92500" lnSpcReduction="10000"/>
          </a:bodyPr>
          <a:lstStyle/>
          <a:p>
            <a:pPr marL="0" indent="0" eaLnBrk="1" hangingPunct="1">
              <a:buFont typeface="Arial" charset="0"/>
              <a:buNone/>
              <a:defRPr/>
            </a:pPr>
            <a:r>
              <a:rPr lang="en-US" sz="2200" b="1" dirty="0">
                <a:cs typeface="Arial" charset="0"/>
              </a:rPr>
              <a:t>Exploit</a:t>
            </a:r>
          </a:p>
          <a:p>
            <a:pPr marL="0" indent="0" eaLnBrk="1" hangingPunct="1">
              <a:buFont typeface="Arial" charset="0"/>
              <a:buNone/>
              <a:defRPr/>
            </a:pPr>
            <a:r>
              <a:rPr lang="en-US" sz="2200" dirty="0">
                <a:cs typeface="Arial" charset="0"/>
              </a:rPr>
              <a:t>It seeks to eliminate the uncertainty associated with a particular upside risk by making the opportunity definitely happen. It may be selected for opportunities where the organization wishes to ensure that it is realized.</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assigning more talented resources to the project to reduce time to completion or to provide better quality than originally planned.</a:t>
            </a:r>
          </a:p>
          <a:p>
            <a:pPr marL="0" indent="0" eaLnBrk="1" hangingPunct="1">
              <a:buFont typeface="Arial" charset="0"/>
              <a:buNone/>
              <a:defRPr/>
            </a:pPr>
            <a:r>
              <a:rPr lang="en-US" sz="2200" dirty="0">
                <a:cs typeface="Arial" charset="0"/>
              </a:rPr>
              <a:t>-  It is analogous to ‘avoidance’</a:t>
            </a:r>
          </a:p>
          <a:p>
            <a:pPr marL="0" indent="0" eaLnBrk="1" hangingPunct="1">
              <a:buFont typeface="Arial" charset="0"/>
              <a:buNone/>
              <a:defRPr/>
            </a:pPr>
            <a:endParaRPr lang="en-US" sz="2200" b="1" dirty="0">
              <a:cs typeface="Arial" charset="0"/>
            </a:endParaRPr>
          </a:p>
          <a:p>
            <a:pPr marL="0" indent="0" eaLnBrk="1" hangingPunct="1">
              <a:buFont typeface="Arial" charset="0"/>
              <a:buNone/>
              <a:defRPr/>
            </a:pPr>
            <a:r>
              <a:rPr lang="en-US" sz="2200" b="1" dirty="0">
                <a:cs typeface="Arial" charset="0"/>
              </a:rPr>
              <a:t>Share</a:t>
            </a:r>
          </a:p>
          <a:p>
            <a:pPr marL="0" indent="0" eaLnBrk="1" hangingPunct="1">
              <a:buFont typeface="Arial" charset="0"/>
              <a:buNone/>
              <a:defRPr/>
            </a:pPr>
            <a:r>
              <a:rPr lang="en-US" sz="2200" dirty="0">
                <a:cs typeface="Arial" charset="0"/>
              </a:rPr>
              <a:t>It involves allocating ownership to a third-party who is best able to capture the opportunity for the benefit of the project.</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forming risk-sharing partnerships or joint ventures.</a:t>
            </a:r>
          </a:p>
          <a:p>
            <a:pPr marL="0" indent="0" eaLnBrk="1" hangingPunct="1">
              <a:buFont typeface="Arial" charset="0"/>
              <a:buNone/>
              <a:defRPr/>
            </a:pPr>
            <a:r>
              <a:rPr lang="en-US" sz="2200" dirty="0">
                <a:cs typeface="Arial" charset="0"/>
              </a:rPr>
              <a:t>-  It is analogous to ‘transference’.</a:t>
            </a:r>
          </a:p>
        </p:txBody>
      </p:sp>
      <p:sp>
        <p:nvSpPr>
          <p:cNvPr id="791556" name="Content Placeholder 3">
            <a:extLst>
              <a:ext uri="{FF2B5EF4-FFF2-40B4-BE49-F238E27FC236}">
                <a16:creationId xmlns:a16="http://schemas.microsoft.com/office/drawing/2014/main" id="{86E48082-40B2-4055-8668-D0B05C32BF24}"/>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1557" name="Slide Number Placeholder 6">
            <a:extLst>
              <a:ext uri="{FF2B5EF4-FFF2-40B4-BE49-F238E27FC236}">
                <a16:creationId xmlns:a16="http://schemas.microsoft.com/office/drawing/2014/main" id="{00ED104C-D5EE-465E-BB99-575C72FA085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D32951-63C8-4761-AA09-78D84EDAD123}" type="slidenum">
              <a:rPr lang="en-US" altLang="en-US" smtClean="0"/>
              <a:pPr/>
              <a:t>395</a:t>
            </a:fld>
            <a:endParaRPr lang="en-US" altLang="en-US"/>
          </a:p>
        </p:txBody>
      </p:sp>
    </p:spTree>
    <p:extLst>
      <p:ext uri="{BB962C8B-B14F-4D97-AF65-F5344CB8AC3E}">
        <p14:creationId xmlns:p14="http://schemas.microsoft.com/office/powerpoint/2010/main" val="1411309655"/>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4">
            <a:extLst>
              <a:ext uri="{FF2B5EF4-FFF2-40B4-BE49-F238E27FC236}">
                <a16:creationId xmlns:a16="http://schemas.microsoft.com/office/drawing/2014/main" id="{6C6F2D3F-ACCC-4564-9156-AE7B0AA29467}"/>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93603" name="Rectangle 2">
            <a:extLst>
              <a:ext uri="{FF2B5EF4-FFF2-40B4-BE49-F238E27FC236}">
                <a16:creationId xmlns:a16="http://schemas.microsoft.com/office/drawing/2014/main" id="{60E4A391-09AB-47B3-A00C-5D209832BE3C}"/>
              </a:ext>
            </a:extLst>
          </p:cNvPr>
          <p:cNvSpPr>
            <a:spLocks noGrp="1"/>
          </p:cNvSpPr>
          <p:nvPr>
            <p:ph idx="1"/>
          </p:nvPr>
        </p:nvSpPr>
        <p:spPr>
          <a:xfrm>
            <a:off x="381000" y="8382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0" indent="0" eaLnBrk="1" hangingPunct="1">
              <a:buFont typeface="Arial" panose="020B0604020202020204" pitchFamily="34" charset="0"/>
              <a:buNone/>
            </a:pPr>
            <a:r>
              <a:rPr lang="en-US" altLang="en-US" sz="2000">
                <a:cs typeface="Arial" panose="020B0604020202020204" pitchFamily="34" charset="0"/>
              </a:rPr>
              <a:t>It modifies the ‘size’ of an opportunity by Increasing probability and / or positive impacts and identifying and  maximizing key drivers of positive- impact risks.</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seeks to facilitate or strengthen the cause of the opportunity and proactively target and reinforce it’s trigger conditions to increase the probability.</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is analogous to ‘mitigation’.</a:t>
            </a:r>
          </a:p>
        </p:txBody>
      </p:sp>
      <p:sp>
        <p:nvSpPr>
          <p:cNvPr id="793604" name="Content Placeholder 3">
            <a:extLst>
              <a:ext uri="{FF2B5EF4-FFF2-40B4-BE49-F238E27FC236}">
                <a16:creationId xmlns:a16="http://schemas.microsoft.com/office/drawing/2014/main" id="{7CD7F37E-AAA9-4C9C-9553-5C548222E175}"/>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3605" name="Slide Number Placeholder 6">
            <a:extLst>
              <a:ext uri="{FF2B5EF4-FFF2-40B4-BE49-F238E27FC236}">
                <a16:creationId xmlns:a16="http://schemas.microsoft.com/office/drawing/2014/main" id="{808E6A81-A86A-4B84-9CA7-28F3C5BA9E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71EDA38-41B0-46B0-8EC5-751F6C0D5CC4}" type="slidenum">
              <a:rPr lang="en-US" altLang="en-US" smtClean="0"/>
              <a:pPr/>
              <a:t>396</a:t>
            </a:fld>
            <a:endParaRPr lang="en-US" altLang="en-US"/>
          </a:p>
        </p:txBody>
      </p:sp>
    </p:spTree>
    <p:extLst>
      <p:ext uri="{BB962C8B-B14F-4D97-AF65-F5344CB8AC3E}">
        <p14:creationId xmlns:p14="http://schemas.microsoft.com/office/powerpoint/2010/main" val="2912534894"/>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4">
            <a:extLst>
              <a:ext uri="{FF2B5EF4-FFF2-40B4-BE49-F238E27FC236}">
                <a16:creationId xmlns:a16="http://schemas.microsoft.com/office/drawing/2014/main" id="{F2608CFD-76EB-4D5B-985C-9851916F7812}"/>
              </a:ext>
            </a:extLst>
          </p:cNvPr>
          <p:cNvSpPr>
            <a:spLocks noGrp="1"/>
          </p:cNvSpPr>
          <p:nvPr>
            <p:ph type="title"/>
          </p:nvPr>
        </p:nvSpPr>
        <p:spPr/>
        <p:txBody>
          <a:bodyPr>
            <a:normAutofit fontScale="90000"/>
          </a:bodyPr>
          <a:lstStyle/>
          <a:p>
            <a:pPr>
              <a:defRPr/>
            </a:pPr>
            <a:r>
              <a:rPr b="1">
                <a:latin typeface="Arial" pitchFamily="34" charset="0"/>
              </a:rPr>
              <a:t>Common Response for +/- Risks</a:t>
            </a:r>
            <a:endParaRPr/>
          </a:p>
        </p:txBody>
      </p:sp>
      <p:sp>
        <p:nvSpPr>
          <p:cNvPr id="62466" name="Rectangle 2">
            <a:extLst>
              <a:ext uri="{FF2B5EF4-FFF2-40B4-BE49-F238E27FC236}">
                <a16:creationId xmlns:a16="http://schemas.microsoft.com/office/drawing/2014/main" id="{3BC09A4B-F8DA-4F46-835B-14F78D42F65E}"/>
              </a:ext>
            </a:extLst>
          </p:cNvPr>
          <p:cNvSpPr>
            <a:spLocks noGrp="1" noChangeArrowheads="1"/>
          </p:cNvSpPr>
          <p:nvPr>
            <p:ph idx="1"/>
          </p:nvPr>
        </p:nvSpPr>
        <p:spPr>
          <a:xfrm>
            <a:off x="381000" y="838200"/>
            <a:ext cx="8229600" cy="5105400"/>
          </a:xfrm>
        </p:spPr>
        <p:txBody>
          <a:bodyPr/>
          <a:lstStyle/>
          <a:p>
            <a:pPr marL="0" indent="0" eaLnBrk="1" hangingPunct="1">
              <a:buFont typeface="Arial" charset="0"/>
              <a:buNone/>
              <a:defRPr/>
            </a:pPr>
            <a:r>
              <a:rPr lang="en-US" sz="1800" b="1" dirty="0">
                <a:cs typeface="Arial" charset="0"/>
              </a:rPr>
              <a:t>Accept</a:t>
            </a:r>
          </a:p>
          <a:p>
            <a:pPr marL="0" indent="0" eaLnBrk="1" hangingPunct="1">
              <a:buFontTx/>
              <a:buNone/>
              <a:defRPr/>
            </a:pPr>
            <a:r>
              <a:rPr lang="en-US" sz="1800" dirty="0">
                <a:cs typeface="Arial" charset="0"/>
              </a:rPr>
              <a:t>It is a strategy that is adopted because it is seldom possible to eliminate all risk from a project.</a:t>
            </a:r>
          </a:p>
          <a:p>
            <a:pPr marL="0" indent="0" eaLnBrk="1" hangingPunct="1">
              <a:buFontTx/>
              <a:buNone/>
              <a:defRPr/>
            </a:pPr>
            <a:r>
              <a:rPr lang="en-US" sz="1800" dirty="0">
                <a:cs typeface="Arial" charset="0"/>
              </a:rPr>
              <a:t>   </a:t>
            </a:r>
          </a:p>
          <a:p>
            <a:pPr marL="0" indent="0" eaLnBrk="1" hangingPunct="1">
              <a:buFontTx/>
              <a:buNone/>
              <a:defRPr/>
            </a:pPr>
            <a:r>
              <a:rPr lang="en-US" sz="1800" dirty="0">
                <a:cs typeface="Arial" charset="0"/>
              </a:rPr>
              <a:t>It indicates that the project team</a:t>
            </a:r>
          </a:p>
          <a:p>
            <a:pPr eaLnBrk="1" hangingPunct="1">
              <a:buFontTx/>
              <a:buAutoNum type="arabicPeriod"/>
              <a:defRPr/>
            </a:pPr>
            <a:r>
              <a:rPr lang="en-US" sz="1800" dirty="0">
                <a:cs typeface="Arial" charset="0"/>
              </a:rPr>
              <a:t>Has decided not to change the project management plan to deal with risk or</a:t>
            </a:r>
          </a:p>
          <a:p>
            <a:pPr eaLnBrk="1" hangingPunct="1">
              <a:buFontTx/>
              <a:buAutoNum type="arabicPeriod"/>
              <a:defRPr/>
            </a:pPr>
            <a:r>
              <a:rPr lang="en-US" sz="1800" dirty="0">
                <a:cs typeface="Arial" charset="0"/>
              </a:rPr>
              <a:t>Is unable to identify any other suitable response strategy.</a:t>
            </a:r>
          </a:p>
          <a:p>
            <a:pPr marL="0" lvl="1"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Active Acceptance</a:t>
            </a:r>
            <a:r>
              <a:rPr lang="en-US" sz="1800" i="1" dirty="0">
                <a:cs typeface="Arial" charset="0"/>
              </a:rPr>
              <a:t> most commonly involves establishing a</a:t>
            </a:r>
          </a:p>
          <a:p>
            <a:pPr marL="0" indent="0" eaLnBrk="1" hangingPunct="1">
              <a:buFontTx/>
              <a:buNone/>
              <a:defRPr/>
            </a:pPr>
            <a:r>
              <a:rPr lang="en-US" sz="1800" b="1" i="1" dirty="0">
                <a:cs typeface="Arial" charset="0"/>
              </a:rPr>
              <a:t>‘contingency reserve’</a:t>
            </a:r>
            <a:r>
              <a:rPr lang="en-US" sz="1800" dirty="0">
                <a:cs typeface="Arial" charset="0"/>
              </a:rPr>
              <a:t>, including amounts of time, money or resources to handle known or unknown threats or opportunities.</a:t>
            </a:r>
          </a:p>
          <a:p>
            <a:pPr marL="0"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Passive Acceptance</a:t>
            </a:r>
            <a:r>
              <a:rPr lang="en-US" sz="1800" i="1" dirty="0">
                <a:cs typeface="Arial" charset="0"/>
              </a:rPr>
              <a:t> requires no action</a:t>
            </a:r>
            <a:r>
              <a:rPr lang="en-US" sz="1800" dirty="0">
                <a:cs typeface="Arial" charset="0"/>
              </a:rPr>
              <a:t>, leaving the project team to deal with threats or opportunities as they occur.</a:t>
            </a:r>
            <a:endParaRPr lang="en-US" sz="1800" b="1" dirty="0">
              <a:cs typeface="Arial" charset="0"/>
            </a:endParaRPr>
          </a:p>
        </p:txBody>
      </p:sp>
      <p:sp>
        <p:nvSpPr>
          <p:cNvPr id="795652" name="Content Placeholder 3">
            <a:extLst>
              <a:ext uri="{FF2B5EF4-FFF2-40B4-BE49-F238E27FC236}">
                <a16:creationId xmlns:a16="http://schemas.microsoft.com/office/drawing/2014/main" id="{F15985A3-69CF-4852-9821-5CBDD4B43F4C}"/>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5653" name="Slide Number Placeholder 6">
            <a:extLst>
              <a:ext uri="{FF2B5EF4-FFF2-40B4-BE49-F238E27FC236}">
                <a16:creationId xmlns:a16="http://schemas.microsoft.com/office/drawing/2014/main" id="{51547C04-8DBF-4538-923F-9FFC696FC72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70B20A-7A45-4D21-9892-473015516732}" type="slidenum">
              <a:rPr lang="en-US" altLang="en-US" smtClean="0"/>
              <a:pPr/>
              <a:t>397</a:t>
            </a:fld>
            <a:endParaRPr lang="en-US" altLang="en-US"/>
          </a:p>
        </p:txBody>
      </p:sp>
    </p:spTree>
    <p:extLst>
      <p:ext uri="{BB962C8B-B14F-4D97-AF65-F5344CB8AC3E}">
        <p14:creationId xmlns:p14="http://schemas.microsoft.com/office/powerpoint/2010/main" val="3410940407"/>
      </p:ext>
    </p:extLst>
  </p:cSld>
  <p:clrMapOvr>
    <a:masterClrMapping/>
  </p:clrMapOvr>
  <p:transitio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ext Box 3">
            <a:extLst>
              <a:ext uri="{FF2B5EF4-FFF2-40B4-BE49-F238E27FC236}">
                <a16:creationId xmlns:a16="http://schemas.microsoft.com/office/drawing/2014/main" id="{9C1F057F-2525-4057-97CC-CDA355D3061E}"/>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7699" name="Rectangle 4">
            <a:extLst>
              <a:ext uri="{FF2B5EF4-FFF2-40B4-BE49-F238E27FC236}">
                <a16:creationId xmlns:a16="http://schemas.microsoft.com/office/drawing/2014/main" id="{D7B22C79-B584-4052-873A-E87EF85CC4FA}"/>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7ECB6B0-610C-4DBB-B3B8-283274BD50D9}"/>
              </a:ext>
            </a:extLst>
          </p:cNvPr>
          <p:cNvSpPr>
            <a:spLocks noGrp="1"/>
          </p:cNvSpPr>
          <p:nvPr>
            <p:ph type="title"/>
          </p:nvPr>
        </p:nvSpPr>
        <p:spPr/>
        <p:txBody>
          <a:bodyPr>
            <a:normAutofit fontScale="90000"/>
          </a:bodyPr>
          <a:lstStyle/>
          <a:p>
            <a:pPr>
              <a:defRPr/>
            </a:pPr>
            <a:r>
              <a:t>Monitoring &amp; Controlling Risk</a:t>
            </a:r>
          </a:p>
        </p:txBody>
      </p:sp>
      <p:sp>
        <p:nvSpPr>
          <p:cNvPr id="797701" name="Content Placeholder 4">
            <a:extLst>
              <a:ext uri="{FF2B5EF4-FFF2-40B4-BE49-F238E27FC236}">
                <a16:creationId xmlns:a16="http://schemas.microsoft.com/office/drawing/2014/main" id="{008A6C80-36F3-42A1-82C7-5AE51D206987}"/>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7702" name="Content Placeholder 5">
            <a:extLst>
              <a:ext uri="{FF2B5EF4-FFF2-40B4-BE49-F238E27FC236}">
                <a16:creationId xmlns:a16="http://schemas.microsoft.com/office/drawing/2014/main" id="{9E3F3F44-4158-4E95-8222-E997402819F2}"/>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97703" name="Slide Number Placeholder 8">
            <a:extLst>
              <a:ext uri="{FF2B5EF4-FFF2-40B4-BE49-F238E27FC236}">
                <a16:creationId xmlns:a16="http://schemas.microsoft.com/office/drawing/2014/main" id="{78C3164B-9835-4717-A3C7-DA22DB176D3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9E8BA4-4F0D-48B7-8219-90B60F2D390D}" type="slidenum">
              <a:rPr lang="en-US" altLang="en-US" smtClean="0"/>
              <a:pPr/>
              <a:t>398</a:t>
            </a:fld>
            <a:endParaRPr lang="en-US" altLang="en-US"/>
          </a:p>
        </p:txBody>
      </p:sp>
    </p:spTree>
    <p:extLst>
      <p:ext uri="{BB962C8B-B14F-4D97-AF65-F5344CB8AC3E}">
        <p14:creationId xmlns:p14="http://schemas.microsoft.com/office/powerpoint/2010/main" val="4244802419"/>
      </p:ext>
    </p:ext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a:extLst>
              <a:ext uri="{FF2B5EF4-FFF2-40B4-BE49-F238E27FC236}">
                <a16:creationId xmlns:a16="http://schemas.microsoft.com/office/drawing/2014/main" id="{49D8CD44-683A-4294-80A6-14D670BF985F}"/>
              </a:ext>
            </a:extLst>
          </p:cNvPr>
          <p:cNvSpPr>
            <a:spLocks noGrp="1"/>
          </p:cNvSpPr>
          <p:nvPr>
            <p:ph type="title"/>
          </p:nvPr>
        </p:nvSpPr>
        <p:spPr/>
        <p:txBody>
          <a:bodyPr>
            <a:normAutofit fontScale="90000"/>
          </a:bodyPr>
          <a:lstStyle/>
          <a:p>
            <a:pPr>
              <a:defRPr/>
            </a:pPr>
            <a:r>
              <a:rPr b="1">
                <a:latin typeface="Arial" pitchFamily="34" charset="0"/>
              </a:rPr>
              <a:t>Understanding Reserves </a:t>
            </a:r>
            <a:endParaRPr/>
          </a:p>
        </p:txBody>
      </p:sp>
      <p:sp>
        <p:nvSpPr>
          <p:cNvPr id="799747" name="Rectangle 2">
            <a:extLst>
              <a:ext uri="{FF2B5EF4-FFF2-40B4-BE49-F238E27FC236}">
                <a16:creationId xmlns:a16="http://schemas.microsoft.com/office/drawing/2014/main" id="{10C49D1C-BA74-41FD-85E8-95245CD7A8D6}"/>
              </a:ext>
            </a:extLst>
          </p:cNvPr>
          <p:cNvSpPr>
            <a:spLocks noGrp="1"/>
          </p:cNvSpPr>
          <p:nvPr>
            <p:ph idx="1"/>
          </p:nvPr>
        </p:nvSpPr>
        <p:spPr>
          <a:xfrm>
            <a:off x="381000" y="838200"/>
            <a:ext cx="8229600" cy="5105400"/>
          </a:xfrm>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9748" name="Content Placeholder 3">
            <a:extLst>
              <a:ext uri="{FF2B5EF4-FFF2-40B4-BE49-F238E27FC236}">
                <a16:creationId xmlns:a16="http://schemas.microsoft.com/office/drawing/2014/main" id="{8DC302D4-5A0B-4392-B812-4050EF9820F3}"/>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99749" name="Slide Number Placeholder 6">
            <a:extLst>
              <a:ext uri="{FF2B5EF4-FFF2-40B4-BE49-F238E27FC236}">
                <a16:creationId xmlns:a16="http://schemas.microsoft.com/office/drawing/2014/main" id="{C01474DE-0418-4D7C-B0BA-6DC2DD22E5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8A3276-3556-4861-BAD8-06246E42DABA}" type="slidenum">
              <a:rPr lang="en-US" altLang="en-US" smtClean="0"/>
              <a:pPr/>
              <a:t>399</a:t>
            </a:fld>
            <a:endParaRPr lang="en-US" altLang="en-US"/>
          </a:p>
        </p:txBody>
      </p:sp>
    </p:spTree>
    <p:extLst>
      <p:ext uri="{BB962C8B-B14F-4D97-AF65-F5344CB8AC3E}">
        <p14:creationId xmlns:p14="http://schemas.microsoft.com/office/powerpoint/2010/main" val="30396428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fontScale="90000"/>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a:xfrm>
            <a:off x="381000" y="838200"/>
            <a:ext cx="8229600" cy="5105400"/>
          </a:xfrm>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Learn Agile Project Management best Practices </a:t>
            </a:r>
            <a:r>
              <a:rPr lang="en-US" altLang="en-US" sz="2000">
                <a:solidFill>
                  <a:srgbClr val="314004"/>
                </a:solidFill>
              </a:rPr>
              <a:t>as per PMI-ACP certification requirements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a:t>
            </a:r>
            <a:r>
              <a:rPr lang="en-US" altLang="en-US" sz="2000">
                <a:solidFill>
                  <a:srgbClr val="314004"/>
                </a:solidFill>
              </a:rPr>
              <a:t> </a:t>
            </a:r>
            <a:r>
              <a:rPr lang="en-US" altLang="en-US" sz="2000" b="1" i="1">
                <a:solidFill>
                  <a:srgbClr val="314004"/>
                </a:solidFill>
              </a:rPr>
              <a:t>confidence</a:t>
            </a:r>
            <a:r>
              <a:rPr lang="en-US" altLang="en-US" sz="2000">
                <a:solidFill>
                  <a:srgbClr val="314004"/>
                </a:solidFill>
              </a:rPr>
              <a:t> </a:t>
            </a:r>
            <a:r>
              <a:rPr lang="en-US" altLang="en-US" sz="2000" i="1">
                <a:solidFill>
                  <a:srgbClr val="314004"/>
                </a:solidFill>
              </a:rPr>
              <a:t>to handle day to day Agile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Getting accustomed to new terminology </a:t>
            </a:r>
            <a:r>
              <a:rPr lang="en-US" altLang="en-US" sz="2000">
                <a:solidFill>
                  <a:srgbClr val="314004"/>
                </a:solidFill>
              </a:rPr>
              <a:t>of Agile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Understand the PMI-ACP </a:t>
            </a:r>
            <a:r>
              <a:rPr lang="en-US" altLang="en-US" sz="2000" b="1" baseline="33000">
                <a:solidFill>
                  <a:srgbClr val="314004"/>
                </a:solidFill>
              </a:rPr>
              <a:t>®</a:t>
            </a:r>
            <a:r>
              <a:rPr lang="en-US" altLang="en-US" sz="2000" b="1">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Get familiarize</a:t>
            </a:r>
            <a:r>
              <a:rPr lang="en-US" altLang="en-US" sz="2000">
                <a:solidFill>
                  <a:srgbClr val="314004"/>
                </a:solidFill>
              </a:rPr>
              <a:t> with number of </a:t>
            </a:r>
            <a:r>
              <a:rPr lang="en-US" altLang="en-US" sz="2000" b="1" i="1">
                <a:solidFill>
                  <a:srgbClr val="314004"/>
                </a:solidFill>
              </a:rPr>
              <a:t>multiple choice questions</a:t>
            </a:r>
            <a:r>
              <a:rPr lang="en-US" altLang="en-US" sz="2000">
                <a:solidFill>
                  <a:srgbClr val="314004"/>
                </a:solidFill>
              </a:rPr>
              <a:t> in line with the PMI-ACP</a:t>
            </a:r>
            <a:r>
              <a:rPr lang="en-US" altLang="en-US" sz="2000" b="1" baseline="30000">
                <a:solidFill>
                  <a:srgbClr val="314004"/>
                </a:solidFill>
              </a:rPr>
              <a:t> ®</a:t>
            </a:r>
            <a:r>
              <a:rPr lang="en-US" altLang="en-US" sz="200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 confidence to face the PMI-ACP</a:t>
            </a:r>
            <a:r>
              <a:rPr lang="en-US" altLang="en-US" sz="2000" b="1" baseline="30000">
                <a:solidFill>
                  <a:srgbClr val="314004"/>
                </a:solidFill>
              </a:rPr>
              <a:t> ®</a:t>
            </a:r>
            <a:r>
              <a:rPr lang="en-US" altLang="en-US" sz="2000" b="1" i="1">
                <a:solidFill>
                  <a:srgbClr val="314004"/>
                </a:solidFill>
              </a:rPr>
              <a:t> examination challenge</a:t>
            </a:r>
          </a:p>
        </p:txBody>
      </p:sp>
      <p:sp>
        <p:nvSpPr>
          <p:cNvPr id="13318" name="Content Placeholder 5">
            <a:extLst>
              <a:ext uri="{FF2B5EF4-FFF2-40B4-BE49-F238E27FC236}">
                <a16:creationId xmlns:a16="http://schemas.microsoft.com/office/drawing/2014/main" id="{E96B35AB-AABD-4376-9CEE-C55182B4CD1E}"/>
              </a:ext>
            </a:extLst>
          </p:cNvPr>
          <p:cNvSpPr>
            <a:spLocks noGrp="1"/>
          </p:cNvSpPr>
          <p:nvPr>
            <p:ph sz="quarter" idx="13"/>
          </p:nvPr>
        </p:nvSpPr>
        <p:spPr/>
        <p:txBody>
          <a:bodyPr/>
          <a:lstStyle/>
          <a:p>
            <a:endParaRPr lang="en-US" altLang="en-US"/>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53D66B80-7C58-4CBF-8CDD-91014091D24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Office</a:t>
            </a:r>
          </a:p>
        </p:txBody>
      </p:sp>
      <p:sp>
        <p:nvSpPr>
          <p:cNvPr id="84995" name="Text Box 2">
            <a:extLst>
              <a:ext uri="{FF2B5EF4-FFF2-40B4-BE49-F238E27FC236}">
                <a16:creationId xmlns:a16="http://schemas.microsoft.com/office/drawing/2014/main" id="{9F53F93E-3917-4156-86B8-8AA4E548CEDA}"/>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28676" name="Title 3">
            <a:extLst>
              <a:ext uri="{FF2B5EF4-FFF2-40B4-BE49-F238E27FC236}">
                <a16:creationId xmlns:a16="http://schemas.microsoft.com/office/drawing/2014/main" id="{1D750573-7303-4A3D-9334-2CD0FE229B83}"/>
              </a:ext>
            </a:extLst>
          </p:cNvPr>
          <p:cNvSpPr>
            <a:spLocks noGrp="1"/>
          </p:cNvSpPr>
          <p:nvPr>
            <p:ph type="title"/>
          </p:nvPr>
        </p:nvSpPr>
        <p:spPr/>
        <p:txBody>
          <a:bodyPr>
            <a:normAutofit fontScale="90000"/>
          </a:bodyPr>
          <a:lstStyle/>
          <a:p>
            <a:pPr>
              <a:defRPr/>
            </a:pPr>
            <a:r>
              <a:t>What is PMO?</a:t>
            </a:r>
          </a:p>
        </p:txBody>
      </p:sp>
      <p:sp>
        <p:nvSpPr>
          <p:cNvPr id="5" name="Content Placeholder 4">
            <a:extLst>
              <a:ext uri="{FF2B5EF4-FFF2-40B4-BE49-F238E27FC236}">
                <a16:creationId xmlns:a16="http://schemas.microsoft.com/office/drawing/2014/main" id="{E973FAAB-B3EF-4F33-A176-FF0A73156BC0}"/>
              </a:ext>
            </a:extLst>
          </p:cNvPr>
          <p:cNvSpPr>
            <a:spLocks noGrp="1"/>
          </p:cNvSpPr>
          <p:nvPr>
            <p:ph idx="1"/>
          </p:nvPr>
        </p:nvSpPr>
        <p:spPr>
          <a:xfrm>
            <a:off x="381000" y="8382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methodologies,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84998" name="Content Placeholder 6">
            <a:extLst>
              <a:ext uri="{FF2B5EF4-FFF2-40B4-BE49-F238E27FC236}">
                <a16:creationId xmlns:a16="http://schemas.microsoft.com/office/drawing/2014/main" id="{650920F6-5E3B-4E9C-A77C-8024B222BDC1}"/>
              </a:ext>
            </a:extLst>
          </p:cNvPr>
          <p:cNvSpPr>
            <a:spLocks noGrp="1"/>
          </p:cNvSpPr>
          <p:nvPr>
            <p:ph sz="quarter" idx="13"/>
          </p:nvPr>
        </p:nvSpPr>
        <p:spPr/>
        <p:txBody>
          <a:bodyPr/>
          <a:lstStyle/>
          <a:p>
            <a:r>
              <a:rPr lang="en-US" altLang="en-US"/>
              <a:t>Introduction / Project Management</a:t>
            </a:r>
          </a:p>
          <a:p>
            <a:endParaRPr lang="en-US" altLang="en-US"/>
          </a:p>
        </p:txBody>
      </p:sp>
      <p:sp>
        <p:nvSpPr>
          <p:cNvPr id="84999" name="Slide Number Placeholder 9">
            <a:extLst>
              <a:ext uri="{FF2B5EF4-FFF2-40B4-BE49-F238E27FC236}">
                <a16:creationId xmlns:a16="http://schemas.microsoft.com/office/drawing/2014/main" id="{F9ACD402-5616-40B0-88CC-95F38E18E2A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51E925-8FCD-4528-B360-A5528F75BF48}" type="slidenum">
              <a:rPr lang="en-US" altLang="en-US" smtClean="0"/>
              <a:pPr/>
              <a:t>40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ext Box 2">
            <a:extLst>
              <a:ext uri="{FF2B5EF4-FFF2-40B4-BE49-F238E27FC236}">
                <a16:creationId xmlns:a16="http://schemas.microsoft.com/office/drawing/2014/main" id="{48C57337-B3D7-440F-810A-FDAF9EE185C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02E206C-6A37-425F-B5C0-9FCA45E3FE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C05B7A7F-8930-474E-AADB-FB76821048A3}"/>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801797" name="Content Placeholder 6">
            <a:extLst>
              <a:ext uri="{FF2B5EF4-FFF2-40B4-BE49-F238E27FC236}">
                <a16:creationId xmlns:a16="http://schemas.microsoft.com/office/drawing/2014/main" id="{00660904-0E91-4EA1-98BA-C79B38E19C67}"/>
              </a:ext>
            </a:extLst>
          </p:cNvPr>
          <p:cNvSpPr>
            <a:spLocks noGrp="1"/>
          </p:cNvSpPr>
          <p:nvPr>
            <p:ph sz="quarter" idx="13"/>
          </p:nvPr>
        </p:nvSpPr>
        <p:spPr/>
        <p:txBody>
          <a:bodyPr/>
          <a:lstStyle/>
          <a:p>
            <a:r>
              <a:rPr lang="en-US" altLang="en-US"/>
              <a:t>Tools &amp; Techniques / Agile Project Risk Management</a:t>
            </a:r>
          </a:p>
        </p:txBody>
      </p:sp>
      <p:sp>
        <p:nvSpPr>
          <p:cNvPr id="801798" name="Slide Number Placeholder 8">
            <a:extLst>
              <a:ext uri="{FF2B5EF4-FFF2-40B4-BE49-F238E27FC236}">
                <a16:creationId xmlns:a16="http://schemas.microsoft.com/office/drawing/2014/main" id="{FF00B4CF-9904-4136-9E26-42748D093B8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6F9812-A2E4-434C-821A-9B426C5702A0}" type="slidenum">
              <a:rPr lang="en-US" altLang="en-US" smtClean="0"/>
              <a:pPr/>
              <a:t>400</a:t>
            </a:fld>
            <a:endParaRPr lang="en-US" altLang="en-US"/>
          </a:p>
        </p:txBody>
      </p:sp>
    </p:spTree>
    <p:extLst>
      <p:ext uri="{BB962C8B-B14F-4D97-AF65-F5344CB8AC3E}">
        <p14:creationId xmlns:p14="http://schemas.microsoft.com/office/powerpoint/2010/main" val="21943691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Number Placeholder 3">
            <a:extLst>
              <a:ext uri="{FF2B5EF4-FFF2-40B4-BE49-F238E27FC236}">
                <a16:creationId xmlns:a16="http://schemas.microsoft.com/office/drawing/2014/main" id="{D5257C6D-9548-4A98-BBCD-2298B50912B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D00677-C013-4FFF-B11C-134241F86D04}" type="slidenum">
              <a:rPr lang="en-US" altLang="en-US" smtClean="0"/>
              <a:pPr/>
              <a:t>401</a:t>
            </a:fld>
            <a:endParaRPr lang="en-US" altLang="en-US"/>
          </a:p>
        </p:txBody>
      </p:sp>
    </p:spTree>
    <p:extLst>
      <p:ext uri="{BB962C8B-B14F-4D97-AF65-F5344CB8AC3E}">
        <p14:creationId xmlns:p14="http://schemas.microsoft.com/office/powerpoint/2010/main" val="120079777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ext Box 1">
            <a:extLst>
              <a:ext uri="{FF2B5EF4-FFF2-40B4-BE49-F238E27FC236}">
                <a16:creationId xmlns:a16="http://schemas.microsoft.com/office/drawing/2014/main" id="{28684269-492A-446A-9628-3E2286C5417B}"/>
              </a:ext>
            </a:extLst>
          </p:cNvPr>
          <p:cNvSpPr txBox="1">
            <a:spLocks noChangeArrowheads="1"/>
          </p:cNvSpPr>
          <p:nvPr/>
        </p:nvSpPr>
        <p:spPr bwMode="auto">
          <a:xfrm>
            <a:off x="3429000" y="3581400"/>
            <a:ext cx="53340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Professional Responsibility</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	As</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Integrated Part of Complete Project Life Cycle</a:t>
            </a:r>
          </a:p>
        </p:txBody>
      </p:sp>
      <p:pic>
        <p:nvPicPr>
          <p:cNvPr id="820227" name="Picture 2" descr="http://3.bp.blogspot.com/__VIqCxcAGEo/SpeEZWCob9I/AAAAAAAADGw/Tf1FFocUpxk/s400/Swami_vivekananda.jpg">
            <a:extLst>
              <a:ext uri="{FF2B5EF4-FFF2-40B4-BE49-F238E27FC236}">
                <a16:creationId xmlns:a16="http://schemas.microsoft.com/office/drawing/2014/main" id="{DDB789AC-5C6F-465C-9B5C-FD3B0F259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66775"/>
            <a:ext cx="30956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566C2E9-E6E3-4F78-B512-F5F8F7B6D764}"/>
              </a:ext>
            </a:extLst>
          </p:cNvPr>
          <p:cNvSpPr txBox="1"/>
          <p:nvPr/>
        </p:nvSpPr>
        <p:spPr>
          <a:xfrm>
            <a:off x="3352800" y="914400"/>
            <a:ext cx="5562600" cy="1200150"/>
          </a:xfrm>
          <a:prstGeom prst="rect">
            <a:avLst/>
          </a:prstGeom>
          <a:noFill/>
        </p:spPr>
        <p:txBody>
          <a:bodyPr>
            <a:spAutoFit/>
          </a:bodyPr>
          <a:lstStyle/>
          <a:p>
            <a:pPr eaLnBrk="1" hangingPunct="1">
              <a:buClr>
                <a:srgbClr val="000000"/>
              </a:buClr>
              <a:buSzPct val="100000"/>
              <a:buFont typeface="Times New Roman" pitchFamily="18" charset="0"/>
              <a:buNone/>
              <a:defRPr/>
            </a:pPr>
            <a:r>
              <a:rPr lang="en-US" b="1" dirty="0">
                <a:solidFill>
                  <a:srgbClr val="FF0000"/>
                </a:solidFill>
              </a:rPr>
              <a:t>Selfless</a:t>
            </a:r>
            <a:r>
              <a:rPr lang="en-US" b="1" dirty="0">
                <a:solidFill>
                  <a:schemeClr val="tx1"/>
                </a:solidFill>
              </a:rPr>
              <a:t>, </a:t>
            </a:r>
            <a:r>
              <a:rPr lang="en-US" b="1" dirty="0">
                <a:solidFill>
                  <a:srgbClr val="00B0F0"/>
                </a:solidFill>
              </a:rPr>
              <a:t>Dedicated</a:t>
            </a:r>
            <a:r>
              <a:rPr lang="en-US" b="1" dirty="0">
                <a:solidFill>
                  <a:schemeClr val="tx1"/>
                </a:solidFill>
              </a:rPr>
              <a:t>, </a:t>
            </a:r>
            <a:r>
              <a:rPr lang="en-US" b="1" dirty="0">
                <a:solidFill>
                  <a:srgbClr val="00B050"/>
                </a:solidFill>
              </a:rPr>
              <a:t>Fair</a:t>
            </a:r>
            <a:r>
              <a:rPr lang="en-US" b="1" dirty="0">
                <a:solidFill>
                  <a:schemeClr val="tx1"/>
                </a:solidFill>
              </a:rPr>
              <a:t>, </a:t>
            </a:r>
            <a:r>
              <a:rPr lang="en-US" b="1" dirty="0">
                <a:solidFill>
                  <a:srgbClr val="C00000"/>
                </a:solidFill>
              </a:rPr>
              <a:t>Accepts Complete Responsibility</a:t>
            </a:r>
            <a:r>
              <a:rPr lang="en-US" b="1" dirty="0">
                <a:solidFill>
                  <a:schemeClr val="tx1"/>
                </a:solidFill>
              </a:rPr>
              <a:t>, </a:t>
            </a:r>
            <a:r>
              <a:rPr lang="en-US" b="1" dirty="0">
                <a:solidFill>
                  <a:srgbClr val="FFC000"/>
                </a:solidFill>
              </a:rPr>
              <a:t>Passionate</a:t>
            </a:r>
            <a:r>
              <a:rPr lang="en-US" b="1" dirty="0">
                <a:solidFill>
                  <a:schemeClr val="tx1"/>
                </a:solidFill>
              </a:rPr>
              <a:t>, Balance in life, </a:t>
            </a:r>
            <a:r>
              <a:rPr lang="en-US" b="1" dirty="0">
                <a:solidFill>
                  <a:srgbClr val="FF0000"/>
                </a:solidFill>
              </a:rPr>
              <a:t>Full of Love</a:t>
            </a:r>
            <a:r>
              <a:rPr lang="en-US" b="1" dirty="0">
                <a:solidFill>
                  <a:schemeClr val="tx1"/>
                </a:solidFill>
              </a:rPr>
              <a:t>, </a:t>
            </a:r>
            <a:r>
              <a:rPr lang="en-US" b="1" dirty="0">
                <a:solidFill>
                  <a:srgbClr val="00B0F0"/>
                </a:solidFill>
              </a:rPr>
              <a:t>Warmth</a:t>
            </a:r>
            <a:r>
              <a:rPr lang="en-US" b="1" dirty="0">
                <a:solidFill>
                  <a:schemeClr val="tx1"/>
                </a:solidFill>
              </a:rPr>
              <a:t> &amp; </a:t>
            </a:r>
            <a:r>
              <a:rPr lang="en-US" b="1" dirty="0">
                <a:solidFill>
                  <a:schemeClr val="accent6">
                    <a:lumMod val="75000"/>
                  </a:schemeClr>
                </a:solidFill>
              </a:rPr>
              <a:t>Respect</a:t>
            </a:r>
            <a:r>
              <a:rPr lang="en-US" b="1" dirty="0">
                <a:solidFill>
                  <a:schemeClr val="tx1"/>
                </a:solidFill>
              </a:rPr>
              <a:t> for all type of resources including natural resources entrusted</a:t>
            </a:r>
          </a:p>
        </p:txBody>
      </p:sp>
      <p:sp>
        <p:nvSpPr>
          <p:cNvPr id="7" name="Rectangle 6">
            <a:extLst>
              <a:ext uri="{FF2B5EF4-FFF2-40B4-BE49-F238E27FC236}">
                <a16:creationId xmlns:a16="http://schemas.microsoft.com/office/drawing/2014/main" id="{C8C69A98-A5CB-48E2-9EB9-12FF1E08C3F3}"/>
              </a:ext>
            </a:extLst>
          </p:cNvPr>
          <p:cNvSpPr/>
          <p:nvPr/>
        </p:nvSpPr>
        <p:spPr>
          <a:xfrm>
            <a:off x="0" y="4800600"/>
            <a:ext cx="3276600" cy="584200"/>
          </a:xfrm>
          <a:prstGeom prst="rect">
            <a:avLst/>
          </a:prstGeom>
        </p:spPr>
        <p:txBody>
          <a:bodyPr>
            <a:spAutoFit/>
          </a:bodyPr>
          <a:lstStyle/>
          <a:p>
            <a:pPr algn="ctr" eaLnBrk="1" hangingPunct="1">
              <a:buClr>
                <a:srgbClr val="000000"/>
              </a:buClr>
              <a:buSzPct val="100000"/>
              <a:buFont typeface="Times New Roman" pitchFamily="18" charset="0"/>
              <a:buNone/>
              <a:defRPr/>
            </a:pPr>
            <a:r>
              <a:rPr lang="en-US" sz="1600" dirty="0">
                <a:solidFill>
                  <a:schemeClr val="tx2">
                    <a:lumMod val="75000"/>
                  </a:schemeClr>
                </a:solidFill>
              </a:rPr>
              <a:t>No use of running fast on wrong road. So, first </a:t>
            </a:r>
            <a:r>
              <a:rPr lang="en-US" sz="1600">
                <a:solidFill>
                  <a:schemeClr val="tx2">
                    <a:lumMod val="75000"/>
                  </a:schemeClr>
                </a:solidFill>
              </a:rPr>
              <a:t>choose your </a:t>
            </a:r>
            <a:r>
              <a:rPr lang="en-US" sz="1600" dirty="0">
                <a:solidFill>
                  <a:schemeClr val="tx2">
                    <a:lumMod val="75000"/>
                  </a:schemeClr>
                </a:solidFill>
              </a:rPr>
              <a:t>road.</a:t>
            </a:r>
          </a:p>
        </p:txBody>
      </p:sp>
      <p:sp>
        <p:nvSpPr>
          <p:cNvPr id="10" name="Title 9">
            <a:extLst>
              <a:ext uri="{FF2B5EF4-FFF2-40B4-BE49-F238E27FC236}">
                <a16:creationId xmlns:a16="http://schemas.microsoft.com/office/drawing/2014/main" id="{E8B1D30C-32F5-4F79-8239-F4D0424972B2}"/>
              </a:ext>
            </a:extLst>
          </p:cNvPr>
          <p:cNvSpPr>
            <a:spLocks noGrp="1"/>
          </p:cNvSpPr>
          <p:nvPr>
            <p:ph type="title"/>
          </p:nvPr>
        </p:nvSpPr>
        <p:spPr/>
        <p:txBody>
          <a:bodyPr>
            <a:normAutofit fontScale="90000"/>
          </a:bodyPr>
          <a:lstStyle/>
          <a:p>
            <a:pPr>
              <a:defRPr/>
            </a:pPr>
            <a:endParaRPr/>
          </a:p>
        </p:txBody>
      </p:sp>
      <p:sp>
        <p:nvSpPr>
          <p:cNvPr id="820231" name="Content Placeholder 10">
            <a:extLst>
              <a:ext uri="{FF2B5EF4-FFF2-40B4-BE49-F238E27FC236}">
                <a16:creationId xmlns:a16="http://schemas.microsoft.com/office/drawing/2014/main" id="{3A132D69-526C-4ABF-A0B0-9694EC6C4E36}"/>
              </a:ext>
            </a:extLst>
          </p:cNvPr>
          <p:cNvSpPr>
            <a:spLocks noGrp="1"/>
          </p:cNvSpPr>
          <p:nvPr>
            <p:ph sz="quarter" idx="13"/>
          </p:nvPr>
        </p:nvSpPr>
        <p:spPr/>
        <p:txBody>
          <a:bodyPr/>
          <a:lstStyle/>
          <a:p>
            <a:endParaRPr lang="en-US" altLang="en-US"/>
          </a:p>
        </p:txBody>
      </p:sp>
      <p:sp>
        <p:nvSpPr>
          <p:cNvPr id="820232" name="Slide Number Placeholder 8">
            <a:extLst>
              <a:ext uri="{FF2B5EF4-FFF2-40B4-BE49-F238E27FC236}">
                <a16:creationId xmlns:a16="http://schemas.microsoft.com/office/drawing/2014/main" id="{9AAA4B48-9E7B-473F-B0F0-1235E230CF1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8D02B6-60CF-4DE3-BB01-04389D4C8BDF}" type="slidenum">
              <a:rPr lang="en-US" altLang="en-US" smtClean="0"/>
              <a:pPr/>
              <a:t>402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74" name="Picture 1">
            <a:extLst>
              <a:ext uri="{FF2B5EF4-FFF2-40B4-BE49-F238E27FC236}">
                <a16:creationId xmlns:a16="http://schemas.microsoft.com/office/drawing/2014/main" id="{92686B5E-D4E5-4FCF-A29F-4E0FAF7C6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5" name="Picture 2">
            <a:extLst>
              <a:ext uri="{FF2B5EF4-FFF2-40B4-BE49-F238E27FC236}">
                <a16:creationId xmlns:a16="http://schemas.microsoft.com/office/drawing/2014/main" id="{DF93EA3E-505D-473B-A671-30E236221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6" name="Picture 3">
            <a:extLst>
              <a:ext uri="{FF2B5EF4-FFF2-40B4-BE49-F238E27FC236}">
                <a16:creationId xmlns:a16="http://schemas.microsoft.com/office/drawing/2014/main" id="{A56C6E58-D9B9-47A7-93EC-E10258C4E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7" name="Picture 4">
            <a:extLst>
              <a:ext uri="{FF2B5EF4-FFF2-40B4-BE49-F238E27FC236}">
                <a16:creationId xmlns:a16="http://schemas.microsoft.com/office/drawing/2014/main" id="{A4A6710A-D585-4898-9353-755E467E1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22278" name="Text Box 5">
            <a:extLst>
              <a:ext uri="{FF2B5EF4-FFF2-40B4-BE49-F238E27FC236}">
                <a16:creationId xmlns:a16="http://schemas.microsoft.com/office/drawing/2014/main" id="{48F2CD14-3451-4EC9-9101-B101CCD0BCD5}"/>
              </a:ext>
            </a:extLst>
          </p:cNvPr>
          <p:cNvSpPr txBox="1">
            <a:spLocks noChangeArrowheads="1"/>
          </p:cNvSpPr>
          <p:nvPr/>
        </p:nvSpPr>
        <p:spPr bwMode="auto">
          <a:xfrm>
            <a:off x="11113" y="0"/>
            <a:ext cx="9132887" cy="808038"/>
          </a:xfrm>
          <a:prstGeom prst="rect">
            <a:avLst/>
          </a:prstGeom>
          <a:solidFill>
            <a:srgbClr val="34E1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 name="Title 6">
            <a:extLst>
              <a:ext uri="{FF2B5EF4-FFF2-40B4-BE49-F238E27FC236}">
                <a16:creationId xmlns:a16="http://schemas.microsoft.com/office/drawing/2014/main" id="{84A78FED-361A-4065-8003-BEF69376FBF8}"/>
              </a:ext>
            </a:extLst>
          </p:cNvPr>
          <p:cNvSpPr>
            <a:spLocks noGrp="1"/>
          </p:cNvSpPr>
          <p:nvPr>
            <p:ph type="title"/>
          </p:nvPr>
        </p:nvSpPr>
        <p:spPr/>
        <p:txBody>
          <a:bodyPr>
            <a:normAutofit fontScale="90000"/>
          </a:bodyPr>
          <a:lstStyle/>
          <a:p>
            <a:pPr>
              <a:defRPr/>
            </a:pPr>
            <a:endParaRPr/>
          </a:p>
        </p:txBody>
      </p:sp>
      <p:sp>
        <p:nvSpPr>
          <p:cNvPr id="822280" name="Content Placeholder 7">
            <a:extLst>
              <a:ext uri="{FF2B5EF4-FFF2-40B4-BE49-F238E27FC236}">
                <a16:creationId xmlns:a16="http://schemas.microsoft.com/office/drawing/2014/main" id="{B16B57CC-A76A-41C2-8ED6-0FCB838008FA}"/>
              </a:ext>
            </a:extLst>
          </p:cNvPr>
          <p:cNvSpPr>
            <a:spLocks noGrp="1"/>
          </p:cNvSpPr>
          <p:nvPr>
            <p:ph sz="quarter" idx="13"/>
          </p:nvPr>
        </p:nvSpPr>
        <p:spPr/>
        <p:txBody>
          <a:bodyPr/>
          <a:lstStyle/>
          <a:p>
            <a:endParaRPr lang="en-US" altLang="en-US"/>
          </a:p>
        </p:txBody>
      </p:sp>
      <p:sp>
        <p:nvSpPr>
          <p:cNvPr id="822281" name="Slide Number Placeholder 9">
            <a:extLst>
              <a:ext uri="{FF2B5EF4-FFF2-40B4-BE49-F238E27FC236}">
                <a16:creationId xmlns:a16="http://schemas.microsoft.com/office/drawing/2014/main" id="{DE71DE66-2FF7-495D-ACB4-9E2F9B6663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AEB681-46A4-4322-AE81-0C4117E3B046}" type="slidenum">
              <a:rPr lang="en-US" altLang="en-US" smtClean="0"/>
              <a:pPr/>
              <a:t>403</a:t>
            </a:fld>
            <a:endParaRPr lang="en-US" altLang="en-US"/>
          </a:p>
        </p:txBody>
      </p:sp>
      <p:sp>
        <p:nvSpPr>
          <p:cNvPr id="10" name="TextBox 9">
            <a:extLst>
              <a:ext uri="{FF2B5EF4-FFF2-40B4-BE49-F238E27FC236}">
                <a16:creationId xmlns:a16="http://schemas.microsoft.com/office/drawing/2014/main" id="{BA0C3FFA-8E6B-4720-A975-7909AB480B2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ext Box 2">
            <a:extLst>
              <a:ext uri="{FF2B5EF4-FFF2-40B4-BE49-F238E27FC236}">
                <a16:creationId xmlns:a16="http://schemas.microsoft.com/office/drawing/2014/main" id="{0021711C-944D-4C53-8514-2586E97051B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E37377B-5AB0-4CAA-BF78-2B1633277D3D}"/>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Honesty</a:t>
            </a:r>
          </a:p>
        </p:txBody>
      </p:sp>
      <p:sp>
        <p:nvSpPr>
          <p:cNvPr id="5" name="Content Placeholder 4">
            <a:extLst>
              <a:ext uri="{FF2B5EF4-FFF2-40B4-BE49-F238E27FC236}">
                <a16:creationId xmlns:a16="http://schemas.microsoft.com/office/drawing/2014/main" id="{37A09D19-131C-4708-91E5-3FAA70B51340}"/>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latin typeface="Arial" pitchFamily="34" charset="0"/>
                <a:ea typeface="Microsoft YaHei"/>
                <a:cs typeface="Arial" pitchFamily="34" charset="0"/>
              </a:rPr>
              <a:t>Honesty is our duty to understand the truth and act in a Truthful manner both in our communication and in our conduct </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latin typeface="Arial" pitchFamily="34" charset="0"/>
              <a:ea typeface="Microsoft YaHei"/>
              <a:cs typeface="Arial" pitchFamily="34" charset="0"/>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earnestly seek to understand the truth</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are truthful in our communications  and conduct  and provide in timely manner</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make commitments and promises in good faith ( implied &amp; explicit)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on or condone behavior that is designated to deceive others</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in dishonest behavior with the intention of personal gain or at the expense of other.</a:t>
            </a:r>
            <a:endParaRPr lang="en-US" sz="2400" dirty="0">
              <a:latin typeface="Arial" pitchFamily="34" charset="0"/>
              <a:cs typeface="Arial" pitchFamily="34" charset="0"/>
            </a:endParaRPr>
          </a:p>
        </p:txBody>
      </p:sp>
      <p:sp>
        <p:nvSpPr>
          <p:cNvPr id="824325" name="Content Placeholder 7">
            <a:extLst>
              <a:ext uri="{FF2B5EF4-FFF2-40B4-BE49-F238E27FC236}">
                <a16:creationId xmlns:a16="http://schemas.microsoft.com/office/drawing/2014/main" id="{758D7FEF-519E-40C6-A10A-47E93DDA112F}"/>
              </a:ext>
            </a:extLst>
          </p:cNvPr>
          <p:cNvSpPr>
            <a:spLocks noGrp="1"/>
          </p:cNvSpPr>
          <p:nvPr>
            <p:ph sz="quarter" idx="13"/>
          </p:nvPr>
        </p:nvSpPr>
        <p:spPr/>
        <p:txBody>
          <a:bodyPr/>
          <a:lstStyle/>
          <a:p>
            <a:endParaRPr lang="en-US" altLang="en-US"/>
          </a:p>
        </p:txBody>
      </p:sp>
      <p:sp>
        <p:nvSpPr>
          <p:cNvPr id="824326" name="Slide Number Placeholder 6">
            <a:extLst>
              <a:ext uri="{FF2B5EF4-FFF2-40B4-BE49-F238E27FC236}">
                <a16:creationId xmlns:a16="http://schemas.microsoft.com/office/drawing/2014/main" id="{0CBA478B-B688-40BD-A45A-6EC76BC18D8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B820F0-3638-42A2-B3F5-A76C7080329D}" type="slidenum">
              <a:rPr lang="en-US" altLang="en-US" smtClean="0"/>
              <a:pPr/>
              <a:t>404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ext Box 2">
            <a:extLst>
              <a:ext uri="{FF2B5EF4-FFF2-40B4-BE49-F238E27FC236}">
                <a16:creationId xmlns:a16="http://schemas.microsoft.com/office/drawing/2014/main" id="{E2EE8090-20A6-4430-AF13-8EA11790BFF8}"/>
              </a:ext>
            </a:extLst>
          </p:cNvPr>
          <p:cNvSpPr txBox="1">
            <a:spLocks noChangeArrowheads="1"/>
          </p:cNvSpPr>
          <p:nvPr/>
        </p:nvSpPr>
        <p:spPr bwMode="auto">
          <a:xfrm>
            <a:off x="457200" y="990600"/>
            <a:ext cx="82296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450"/>
              </a:spcBef>
              <a:buFontTx/>
              <a:buNone/>
            </a:pPr>
            <a:endParaRPr lang="en-US" altLang="en-US" sz="18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6A3DCA9-062B-4484-A40D-F4C560AC902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Responsibility</a:t>
            </a:r>
            <a:endParaRPr/>
          </a:p>
        </p:txBody>
      </p:sp>
      <p:sp>
        <p:nvSpPr>
          <p:cNvPr id="5" name="Content Placeholder 4">
            <a:extLst>
              <a:ext uri="{FF2B5EF4-FFF2-40B4-BE49-F238E27FC236}">
                <a16:creationId xmlns:a16="http://schemas.microsoft.com/office/drawing/2014/main" id="{BABBFFF9-B3EF-4D06-B2DE-80B7E985BCB8}"/>
              </a:ext>
            </a:extLst>
          </p:cNvPr>
          <p:cNvSpPr>
            <a:spLocks noGrp="1"/>
          </p:cNvSpPr>
          <p:nvPr>
            <p:ph idx="1"/>
          </p:nvPr>
        </p:nvSpPr>
        <p:spPr>
          <a:xfrm>
            <a:off x="381000" y="838200"/>
            <a:ext cx="8229600" cy="5105400"/>
          </a:xfrm>
        </p:spPr>
        <p:txBody>
          <a:bodyPr>
            <a:noAutofit/>
          </a:bodyPr>
          <a:lstStyle/>
          <a:p>
            <a:pPr marL="0" indent="0">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b="1" dirty="0">
                <a:solidFill>
                  <a:srgbClr val="000000"/>
                </a:solidFill>
                <a:latin typeface="Arial" pitchFamily="34" charset="0"/>
                <a:ea typeface="Microsoft YaHei"/>
                <a:cs typeface="Arial" pitchFamily="34" charset="0"/>
              </a:rPr>
              <a:t>Responsibility is our duty to take ownership for the decisions we make or fail to make, the actions we take or fail to take &amp; the consequences that result</a:t>
            </a:r>
          </a:p>
          <a:p>
            <a:pPr>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000" dirty="0">
              <a:solidFill>
                <a:srgbClr val="000000"/>
              </a:solidFill>
              <a:latin typeface="Arial" pitchFamily="34" charset="0"/>
              <a:ea typeface="Microsoft YaHei"/>
              <a:cs typeface="Arial" pitchFamily="34" charset="0"/>
            </a:endParaRP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Make decisions and take actions based on the BEST interests of society, Public safety and the environment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accept those assignments that are consistent with our background, experience, skills and qualifications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inform ourselves and uphold the policies, rules and regulations and laws that govern s our work, professional and volunteer activities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report unethical or illegal conduct to appropriate management &amp; if necessary to those affected by the conduct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bring violations of this Code to the attention of the appropriate body for resolution.  We only file ethics complaints when they are substantiated by facts.</a:t>
            </a:r>
            <a:endParaRPr lang="en-US" sz="2000" dirty="0">
              <a:latin typeface="Arial" pitchFamily="34" charset="0"/>
              <a:cs typeface="Arial" pitchFamily="34" charset="0"/>
            </a:endParaRPr>
          </a:p>
        </p:txBody>
      </p:sp>
      <p:sp>
        <p:nvSpPr>
          <p:cNvPr id="826373" name="Content Placeholder 6">
            <a:extLst>
              <a:ext uri="{FF2B5EF4-FFF2-40B4-BE49-F238E27FC236}">
                <a16:creationId xmlns:a16="http://schemas.microsoft.com/office/drawing/2014/main" id="{B6D9792B-E8A1-4357-8D27-2D2B46E1292C}"/>
              </a:ext>
            </a:extLst>
          </p:cNvPr>
          <p:cNvSpPr>
            <a:spLocks noGrp="1"/>
          </p:cNvSpPr>
          <p:nvPr>
            <p:ph sz="quarter" idx="13"/>
          </p:nvPr>
        </p:nvSpPr>
        <p:spPr/>
        <p:txBody>
          <a:bodyPr/>
          <a:lstStyle/>
          <a:p>
            <a:endParaRPr lang="en-US" altLang="en-US"/>
          </a:p>
        </p:txBody>
      </p:sp>
      <p:sp>
        <p:nvSpPr>
          <p:cNvPr id="826374" name="Slide Number Placeholder 6">
            <a:extLst>
              <a:ext uri="{FF2B5EF4-FFF2-40B4-BE49-F238E27FC236}">
                <a16:creationId xmlns:a16="http://schemas.microsoft.com/office/drawing/2014/main" id="{D07FF0FB-D09B-42F3-B0C4-AB1E546235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E58442-0C3A-46F6-BE7A-35A9857CAAA9}" type="slidenum">
              <a:rPr lang="en-US" altLang="en-US" smtClean="0"/>
              <a:pPr/>
              <a:t>405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ext Box 1">
            <a:extLst>
              <a:ext uri="{FF2B5EF4-FFF2-40B4-BE49-F238E27FC236}">
                <a16:creationId xmlns:a16="http://schemas.microsoft.com/office/drawing/2014/main" id="{6C1C0F5B-01A2-42B9-83D9-26361BA4D16D}"/>
              </a:ext>
            </a:extLst>
          </p:cNvPr>
          <p:cNvSpPr txBox="1">
            <a:spLocks noChangeArrowheads="1"/>
          </p:cNvSpPr>
          <p:nvPr/>
        </p:nvSpPr>
        <p:spPr bwMode="auto">
          <a:xfrm>
            <a:off x="1981200" y="8382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8419" name="Text Box 3">
            <a:extLst>
              <a:ext uri="{FF2B5EF4-FFF2-40B4-BE49-F238E27FC236}">
                <a16:creationId xmlns:a16="http://schemas.microsoft.com/office/drawing/2014/main" id="{E2ACF482-5B8C-4A6D-87AA-3DEEE96432E9}"/>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5" name="Title 4">
            <a:extLst>
              <a:ext uri="{FF2B5EF4-FFF2-40B4-BE49-F238E27FC236}">
                <a16:creationId xmlns:a16="http://schemas.microsoft.com/office/drawing/2014/main" id="{F2809BAD-243C-44DD-8619-4079DC6B10AA}"/>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Respect</a:t>
            </a:r>
          </a:p>
        </p:txBody>
      </p:sp>
      <p:sp>
        <p:nvSpPr>
          <p:cNvPr id="6" name="Content Placeholder 5">
            <a:extLst>
              <a:ext uri="{FF2B5EF4-FFF2-40B4-BE49-F238E27FC236}">
                <a16:creationId xmlns:a16="http://schemas.microsoft.com/office/drawing/2014/main" id="{B0DD5688-2838-4D9D-B068-4EEB00E51B21}"/>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Respect is our duty to show a high regard for ourselves, others and the resources entrusted to us</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dirty="0">
              <a:solidFill>
                <a:srgbClr val="000000"/>
              </a:solidFill>
              <a:ea typeface="Microsoft YaHei"/>
              <a:cs typeface="Microsoft YaHei"/>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inform ourselves about norms and customs of others and avoid  engaging in behaviors they might consider disrespectful</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listen to others points of view , seeking to understand them</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approach directly those  persons with whom we have conflict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conduct ourselves in a professional manner </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negotiate in good faith, do not exercise the power of our expertise or position to influence decisions </a:t>
            </a:r>
          </a:p>
        </p:txBody>
      </p:sp>
      <p:sp>
        <p:nvSpPr>
          <p:cNvPr id="828422" name="Content Placeholder 7">
            <a:extLst>
              <a:ext uri="{FF2B5EF4-FFF2-40B4-BE49-F238E27FC236}">
                <a16:creationId xmlns:a16="http://schemas.microsoft.com/office/drawing/2014/main" id="{E57823A3-B63F-4F05-8AB2-445827B8AE90}"/>
              </a:ext>
            </a:extLst>
          </p:cNvPr>
          <p:cNvSpPr>
            <a:spLocks noGrp="1"/>
          </p:cNvSpPr>
          <p:nvPr>
            <p:ph sz="quarter" idx="13"/>
          </p:nvPr>
        </p:nvSpPr>
        <p:spPr/>
        <p:txBody>
          <a:bodyPr/>
          <a:lstStyle/>
          <a:p>
            <a:endParaRPr lang="en-US" altLang="en-US"/>
          </a:p>
        </p:txBody>
      </p:sp>
      <p:sp>
        <p:nvSpPr>
          <p:cNvPr id="828423" name="Slide Number Placeholder 7">
            <a:extLst>
              <a:ext uri="{FF2B5EF4-FFF2-40B4-BE49-F238E27FC236}">
                <a16:creationId xmlns:a16="http://schemas.microsoft.com/office/drawing/2014/main" id="{7DCCE523-0596-4256-B9C3-6FEBFCB803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B30663-C00E-456B-83EA-92DC4DF74AAE}" type="slidenum">
              <a:rPr lang="en-US" altLang="en-US" smtClean="0"/>
              <a:pPr/>
              <a:t>406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ext Box 2">
            <a:extLst>
              <a:ext uri="{FF2B5EF4-FFF2-40B4-BE49-F238E27FC236}">
                <a16:creationId xmlns:a16="http://schemas.microsoft.com/office/drawing/2014/main" id="{B0199B23-DB04-499C-B364-B8331D4050E6}"/>
              </a:ext>
            </a:extLst>
          </p:cNvPr>
          <p:cNvSpPr txBox="1">
            <a:spLocks noChangeArrowheads="1"/>
          </p:cNvSpPr>
          <p:nvPr/>
        </p:nvSpPr>
        <p:spPr bwMode="auto">
          <a:xfrm>
            <a:off x="457200" y="990600"/>
            <a:ext cx="82296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625"/>
              </a:spcBef>
              <a:buFontTx/>
              <a:buNone/>
            </a:pPr>
            <a:endParaRPr lang="en-US" altLang="en-US" sz="25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D40B24E-597F-460F-B987-E5D6310DE3B1}"/>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5" name="Content Placeholder 4">
            <a:extLst>
              <a:ext uri="{FF2B5EF4-FFF2-40B4-BE49-F238E27FC236}">
                <a16:creationId xmlns:a16="http://schemas.microsoft.com/office/drawing/2014/main" id="{A03A997A-97BF-4609-B09C-656197D61B32}"/>
              </a:ext>
            </a:extLst>
          </p:cNvPr>
          <p:cNvSpPr>
            <a:spLocks noGrp="1"/>
          </p:cNvSpPr>
          <p:nvPr>
            <p:ph idx="1"/>
          </p:nvPr>
        </p:nvSpPr>
        <p:spPr>
          <a:xfrm>
            <a:off x="381000" y="838200"/>
            <a:ext cx="8229600" cy="5105400"/>
          </a:xfrm>
        </p:spPr>
        <p:txBody>
          <a:bodyPr/>
          <a:lstStyle/>
          <a:p>
            <a:pPr marL="0" indent="0">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Fairness is our duty to make decisions and act impartially &amp; Objectively. Our conduct must be free from competing self interest , Prejudice and  favoritism. </a:t>
            </a:r>
          </a:p>
          <a:p>
            <a:pPr>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ea typeface="Microsoft YaHei"/>
              <a:cs typeface="Microsoft YaHei"/>
            </a:endParaRP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demonstrate transparency  in decision making and constantly re-examine our impartiality .</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provide equal access to information to those authorized  &amp; equal opportunities to qualified candidates</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do not discriminate against others based on, but not limited to , Gender, Race, Age, Religion, Disability, Nationality or Sexual orientation.</a:t>
            </a:r>
          </a:p>
          <a:p>
            <a:pPr>
              <a:defRPr/>
            </a:pPr>
            <a:endParaRPr lang="en-US" sz="2400" dirty="0"/>
          </a:p>
        </p:txBody>
      </p:sp>
      <p:sp>
        <p:nvSpPr>
          <p:cNvPr id="830469" name="Content Placeholder 6">
            <a:extLst>
              <a:ext uri="{FF2B5EF4-FFF2-40B4-BE49-F238E27FC236}">
                <a16:creationId xmlns:a16="http://schemas.microsoft.com/office/drawing/2014/main" id="{893AEC4A-E371-4C29-B6AB-0A736B98DA98}"/>
              </a:ext>
            </a:extLst>
          </p:cNvPr>
          <p:cNvSpPr>
            <a:spLocks noGrp="1"/>
          </p:cNvSpPr>
          <p:nvPr>
            <p:ph sz="quarter" idx="13"/>
          </p:nvPr>
        </p:nvSpPr>
        <p:spPr/>
        <p:txBody>
          <a:bodyPr/>
          <a:lstStyle/>
          <a:p>
            <a:endParaRPr lang="en-US" altLang="en-US"/>
          </a:p>
        </p:txBody>
      </p:sp>
      <p:sp>
        <p:nvSpPr>
          <p:cNvPr id="830470" name="Slide Number Placeholder 6">
            <a:extLst>
              <a:ext uri="{FF2B5EF4-FFF2-40B4-BE49-F238E27FC236}">
                <a16:creationId xmlns:a16="http://schemas.microsoft.com/office/drawing/2014/main" id="{0FA7205F-486E-41C1-AFBA-EAE61DEFB9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1A046F-E176-41DD-9BB8-C8233132F7A3}" type="slidenum">
              <a:rPr lang="en-US" altLang="en-US" smtClean="0"/>
              <a:pPr/>
              <a:t>407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ext Box 2">
            <a:extLst>
              <a:ext uri="{FF2B5EF4-FFF2-40B4-BE49-F238E27FC236}">
                <a16:creationId xmlns:a16="http://schemas.microsoft.com/office/drawing/2014/main" id="{A52E641C-C599-4F16-84A7-2975516F4118}"/>
              </a:ext>
            </a:extLst>
          </p:cNvPr>
          <p:cNvSpPr txBox="1">
            <a:spLocks noChangeArrowheads="1"/>
          </p:cNvSpPr>
          <p:nvPr/>
        </p:nvSpPr>
        <p:spPr bwMode="auto">
          <a:xfrm>
            <a:off x="457200" y="990600"/>
            <a:ext cx="8229600"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lnSpc>
                <a:spcPct val="80000"/>
              </a:lnSpc>
              <a:spcBef>
                <a:spcPts val="550"/>
              </a:spcBef>
              <a:buFontTx/>
              <a:buNone/>
            </a:pPr>
            <a:endParaRPr lang="en-US" altLang="en-US" sz="22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C6E6949-A1CE-41D0-BA9F-3149F4DAD2B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832516" name="Content Placeholder 4">
            <a:extLst>
              <a:ext uri="{FF2B5EF4-FFF2-40B4-BE49-F238E27FC236}">
                <a16:creationId xmlns:a16="http://schemas.microsoft.com/office/drawing/2014/main" id="{DDE0AA0C-D62C-4190-B697-47442C82894D}"/>
              </a:ext>
            </a:extLst>
          </p:cNvPr>
          <p:cNvSpPr>
            <a:spLocks noGrp="1"/>
          </p:cNvSpPr>
          <p:nvPr>
            <p:ph idx="1"/>
          </p:nvPr>
        </p:nvSpPr>
        <p:spPr>
          <a:xfrm>
            <a:off x="381000" y="838200"/>
            <a:ext cx="8229600" cy="5105400"/>
          </a:xfrm>
        </p:spPr>
        <p:txBody>
          <a:bodyPr/>
          <a:lstStyle/>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b="1">
                <a:solidFill>
                  <a:srgbClr val="000000"/>
                </a:solidFill>
                <a:ea typeface="Microsoft YaHei" panose="020B0503020204020204" pitchFamily="34" charset="-122"/>
              </a:rPr>
              <a:t>Conflict of Interest:</a:t>
            </a:r>
          </a:p>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2400" b="1">
              <a:solidFill>
                <a:srgbClr val="000000"/>
              </a:solidFill>
              <a:ea typeface="Microsoft YaHei" panose="020B0503020204020204" pitchFamily="34" charset="-122"/>
            </a:endParaRP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proactively and fully disclose any real or potential conflicts of interest to the  appropriate stakeholders.</a:t>
            </a: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When we realize that we have a real or potential conflict of interest: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refrain from engaging in the decision making process or otherwise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attempting to influence outcome s, unless or until we have made full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disclosure to the affected stakeholders.</a:t>
            </a:r>
          </a:p>
          <a:p>
            <a:pPr indent="-341313">
              <a:lnSpc>
                <a:spcPct val="80000"/>
              </a:lnSpc>
              <a:spcBef>
                <a:spcPts val="550"/>
              </a:spcBef>
              <a:buFont typeface="Times New Roman" panose="02020603050405020304" pitchFamily="18" charset="0"/>
              <a:buAutoNum type="arabicPeriod" startAt="3"/>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do not hire or fire, reward or punish, or award or deny  contracts based on personal considerations. Including but not limited to Favoritism, Nepotism, or Bribery.</a:t>
            </a:r>
            <a:endParaRPr lang="en-US" altLang="en-US" sz="3600"/>
          </a:p>
        </p:txBody>
      </p:sp>
      <p:sp>
        <p:nvSpPr>
          <p:cNvPr id="832517" name="Content Placeholder 7">
            <a:extLst>
              <a:ext uri="{FF2B5EF4-FFF2-40B4-BE49-F238E27FC236}">
                <a16:creationId xmlns:a16="http://schemas.microsoft.com/office/drawing/2014/main" id="{1D334E91-B101-427D-A83B-C5F62B3F5013}"/>
              </a:ext>
            </a:extLst>
          </p:cNvPr>
          <p:cNvSpPr>
            <a:spLocks noGrp="1"/>
          </p:cNvSpPr>
          <p:nvPr>
            <p:ph sz="quarter" idx="13"/>
          </p:nvPr>
        </p:nvSpPr>
        <p:spPr/>
        <p:txBody>
          <a:bodyPr/>
          <a:lstStyle/>
          <a:p>
            <a:endParaRPr lang="en-US" altLang="en-US"/>
          </a:p>
        </p:txBody>
      </p:sp>
      <p:sp>
        <p:nvSpPr>
          <p:cNvPr id="832518" name="Slide Number Placeholder 6">
            <a:extLst>
              <a:ext uri="{FF2B5EF4-FFF2-40B4-BE49-F238E27FC236}">
                <a16:creationId xmlns:a16="http://schemas.microsoft.com/office/drawing/2014/main" id="{9CB8A3EC-BF13-405D-AD9B-C46EEF7515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FD6FE6-3815-4013-A1B9-1DF4D2154682}" type="slidenum">
              <a:rPr lang="en-US" altLang="en-US" smtClean="0"/>
              <a:pPr/>
              <a:t>408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ext Box 2">
            <a:extLst>
              <a:ext uri="{FF2B5EF4-FFF2-40B4-BE49-F238E27FC236}">
                <a16:creationId xmlns:a16="http://schemas.microsoft.com/office/drawing/2014/main" id="{F53B1105-AE59-41FC-9119-A59901CD871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425"/>
              </a:spcBef>
              <a:buClr>
                <a:srgbClr val="000000"/>
              </a:buClr>
              <a:buFont typeface="Arial" panose="020B0604020202020204" pitchFamily="34" charset="0"/>
              <a:buNone/>
            </a:pPr>
            <a:endParaRPr lang="en-US" altLang="en-US" sz="17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7CD1D1E-5885-407A-AD0F-6B04C91CB528}"/>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Ethics Quick Test</a:t>
            </a:r>
            <a:endParaRPr/>
          </a:p>
        </p:txBody>
      </p:sp>
      <p:sp>
        <p:nvSpPr>
          <p:cNvPr id="5" name="Content Placeholder 4">
            <a:extLst>
              <a:ext uri="{FF2B5EF4-FFF2-40B4-BE49-F238E27FC236}">
                <a16:creationId xmlns:a16="http://schemas.microsoft.com/office/drawing/2014/main" id="{F4A175E6-9F32-4205-8C38-3941623205EC}"/>
              </a:ext>
            </a:extLst>
          </p:cNvPr>
          <p:cNvSpPr>
            <a:spLocks noGrp="1"/>
          </p:cNvSpPr>
          <p:nvPr>
            <p:ph idx="1"/>
          </p:nvPr>
        </p:nvSpPr>
        <p:spPr>
          <a:xfrm>
            <a:off x="381000" y="838200"/>
            <a:ext cx="8229600" cy="5105400"/>
          </a:xfrm>
        </p:spPr>
        <p:txBody>
          <a:bodyPr/>
          <a:lstStyle/>
          <a:p>
            <a:pPr marL="342900" lvl="1" indent="-341313">
              <a:spcBef>
                <a:spcPts val="65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600" dirty="0">
                <a:solidFill>
                  <a:srgbClr val="000000"/>
                </a:solidFill>
                <a:ea typeface="Microsoft YaHei"/>
                <a:cs typeface="Microsoft YaHei"/>
              </a:rPr>
              <a:t>	Texas Instruments “Ethics Quick Test” for making ethical decisions</a:t>
            </a:r>
          </a:p>
          <a:p>
            <a:pPr marL="342900" lvl="1" indent="-341313">
              <a:spcBef>
                <a:spcPts val="1063"/>
              </a:spcBef>
              <a:buClr>
                <a:srgbClr val="0084CC"/>
              </a:buClr>
              <a:buFont typeface="Wingdings" pitchFamily="2" charset="2"/>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Is the action legal?</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Does it comply with your understanding of company values?</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do it, will you feel bad?</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How will it look in the newspaper?</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know it is wrong, do not do it.</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are not sure, ask.</a:t>
            </a:r>
          </a:p>
          <a:p>
            <a:pPr marL="342900" lvl="1" indent="-341313">
              <a:spcBef>
                <a:spcPts val="1063"/>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Keep asking until you </a:t>
            </a:r>
            <a:r>
              <a:rPr lang="en-US" sz="1700" dirty="0">
                <a:solidFill>
                  <a:srgbClr val="000000"/>
                </a:solidFill>
                <a:ea typeface="Microsoft YaHei"/>
                <a:cs typeface="Microsoft YaHei"/>
              </a:rPr>
              <a:t>get an answer.</a:t>
            </a:r>
          </a:p>
          <a:p>
            <a:pPr marL="341313" indent="-341313">
              <a:spcBef>
                <a:spcPts val="425"/>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a:defRPr/>
            </a:pPr>
            <a:endParaRPr lang="en-US" dirty="0"/>
          </a:p>
        </p:txBody>
      </p:sp>
      <p:sp>
        <p:nvSpPr>
          <p:cNvPr id="834565" name="Content Placeholder 7">
            <a:extLst>
              <a:ext uri="{FF2B5EF4-FFF2-40B4-BE49-F238E27FC236}">
                <a16:creationId xmlns:a16="http://schemas.microsoft.com/office/drawing/2014/main" id="{E09ABA8A-717C-41FF-8F38-F2C6DB0C3C03}"/>
              </a:ext>
            </a:extLst>
          </p:cNvPr>
          <p:cNvSpPr>
            <a:spLocks noGrp="1"/>
          </p:cNvSpPr>
          <p:nvPr>
            <p:ph sz="quarter" idx="13"/>
          </p:nvPr>
        </p:nvSpPr>
        <p:spPr/>
        <p:txBody>
          <a:bodyPr/>
          <a:lstStyle/>
          <a:p>
            <a:endParaRPr lang="en-US" altLang="en-US"/>
          </a:p>
        </p:txBody>
      </p:sp>
      <p:sp>
        <p:nvSpPr>
          <p:cNvPr id="834566" name="Slide Number Placeholder 6">
            <a:extLst>
              <a:ext uri="{FF2B5EF4-FFF2-40B4-BE49-F238E27FC236}">
                <a16:creationId xmlns:a16="http://schemas.microsoft.com/office/drawing/2014/main" id="{B8E56F07-96C1-4D48-A177-46EAFB015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AD9E53-1C70-443A-B71E-732FD4382812}" type="slidenum">
              <a:rPr lang="en-US" altLang="en-US" smtClean="0"/>
              <a:pPr/>
              <a:t>409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86A532D2-5B34-495A-9C37-504C74E43641}"/>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Stakeholders</a:t>
            </a:r>
          </a:p>
        </p:txBody>
      </p:sp>
      <p:sp>
        <p:nvSpPr>
          <p:cNvPr id="87043" name="Text Box 2">
            <a:extLst>
              <a:ext uri="{FF2B5EF4-FFF2-40B4-BE49-F238E27FC236}">
                <a16:creationId xmlns:a16="http://schemas.microsoft.com/office/drawing/2014/main" id="{95082E0B-9542-4C90-9C3F-3B3D87C107D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29701" name="Title 4">
            <a:extLst>
              <a:ext uri="{FF2B5EF4-FFF2-40B4-BE49-F238E27FC236}">
                <a16:creationId xmlns:a16="http://schemas.microsoft.com/office/drawing/2014/main" id="{B7EA544D-A601-4A47-B11B-2AE96DAA8462}"/>
              </a:ext>
            </a:extLst>
          </p:cNvPr>
          <p:cNvSpPr>
            <a:spLocks noGrp="1"/>
          </p:cNvSpPr>
          <p:nvPr>
            <p:ph type="title"/>
          </p:nvPr>
        </p:nvSpPr>
        <p:spPr/>
        <p:txBody>
          <a:bodyPr>
            <a:normAutofit fontScale="90000"/>
          </a:bodyPr>
          <a:lstStyle/>
          <a:p>
            <a:pPr>
              <a:defRPr/>
            </a:pPr>
            <a:r>
              <a:t>Who are Stakeholders?</a:t>
            </a:r>
          </a:p>
        </p:txBody>
      </p:sp>
      <p:sp>
        <p:nvSpPr>
          <p:cNvPr id="87045" name="Content Placeholder 5">
            <a:extLst>
              <a:ext uri="{FF2B5EF4-FFF2-40B4-BE49-F238E27FC236}">
                <a16:creationId xmlns:a16="http://schemas.microsoft.com/office/drawing/2014/main" id="{CBE9D7D8-2887-4509-B1D5-4D47B1F60AB6}"/>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r>
              <a:rPr lang="en-US" altLang="en-US" sz="3200" u="sng">
                <a:ea typeface="Microsoft YaHei" panose="020B0503020204020204" pitchFamily="34" charset="-122"/>
              </a:rPr>
              <a:t>Persons or organizations </a:t>
            </a:r>
            <a:r>
              <a:rPr lang="en-US" altLang="en-US" sz="3200">
                <a:ea typeface="Microsoft YaHei" panose="020B0503020204020204" pitchFamily="34" charset="-122"/>
              </a:rPr>
              <a:t>who are actively </a:t>
            </a:r>
            <a:r>
              <a:rPr lang="en-US" altLang="en-US" sz="3200" i="1">
                <a:ea typeface="Microsoft YaHei" panose="020B0503020204020204" pitchFamily="34" charset="-122"/>
              </a:rPr>
              <a:t>involved</a:t>
            </a:r>
            <a:r>
              <a:rPr lang="en-US" altLang="en-US" sz="3200">
                <a:ea typeface="Microsoft YaHei" panose="020B0503020204020204" pitchFamily="34" charset="-122"/>
              </a:rPr>
              <a:t> in the project or whose </a:t>
            </a:r>
            <a:r>
              <a:rPr lang="en-US" altLang="en-US" sz="3200" u="sng">
                <a:ea typeface="Microsoft YaHei" panose="020B0503020204020204" pitchFamily="34" charset="-122"/>
              </a:rPr>
              <a:t>interests maybe </a:t>
            </a:r>
            <a:r>
              <a:rPr lang="en-US" altLang="en-US" sz="3200">
                <a:ea typeface="Microsoft YaHei" panose="020B0503020204020204" pitchFamily="34" charset="-122"/>
              </a:rPr>
              <a:t>positively or negatively </a:t>
            </a:r>
            <a:r>
              <a:rPr lang="en-US" altLang="en-US" sz="3200" i="1">
                <a:ea typeface="Microsoft YaHei" panose="020B0503020204020204" pitchFamily="34" charset="-122"/>
              </a:rPr>
              <a:t>affected</a:t>
            </a:r>
            <a:r>
              <a:rPr lang="en-US" altLang="en-US" sz="3200">
                <a:ea typeface="Microsoft YaHei" panose="020B0503020204020204" pitchFamily="34" charset="-122"/>
              </a:rPr>
              <a:t> by the </a:t>
            </a:r>
            <a:r>
              <a:rPr lang="en-US" altLang="en-US" sz="3200" u="sng">
                <a:ea typeface="Microsoft YaHei" panose="020B0503020204020204" pitchFamily="34" charset="-122"/>
              </a:rPr>
              <a:t>performance</a:t>
            </a:r>
            <a:r>
              <a:rPr lang="en-US" altLang="en-US" sz="3200">
                <a:ea typeface="Microsoft YaHei" panose="020B0503020204020204" pitchFamily="34" charset="-122"/>
              </a:rPr>
              <a:t> or </a:t>
            </a:r>
            <a:r>
              <a:rPr lang="en-US" altLang="en-US" sz="3200" u="sng">
                <a:ea typeface="Microsoft YaHei" panose="020B0503020204020204" pitchFamily="34" charset="-122"/>
              </a:rPr>
              <a:t>completion</a:t>
            </a:r>
            <a:r>
              <a:rPr lang="en-US" altLang="en-US" sz="3200">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3600"/>
          </a:p>
        </p:txBody>
      </p:sp>
      <p:sp>
        <p:nvSpPr>
          <p:cNvPr id="87046" name="Content Placeholder 7">
            <a:extLst>
              <a:ext uri="{FF2B5EF4-FFF2-40B4-BE49-F238E27FC236}">
                <a16:creationId xmlns:a16="http://schemas.microsoft.com/office/drawing/2014/main" id="{A3A10151-4891-41CA-AECF-3E8AC299E037}"/>
              </a:ext>
            </a:extLst>
          </p:cNvPr>
          <p:cNvSpPr>
            <a:spLocks noGrp="1"/>
          </p:cNvSpPr>
          <p:nvPr>
            <p:ph sz="quarter" idx="13"/>
          </p:nvPr>
        </p:nvSpPr>
        <p:spPr/>
        <p:txBody>
          <a:bodyPr/>
          <a:lstStyle/>
          <a:p>
            <a:r>
              <a:rPr lang="en-US" altLang="en-US"/>
              <a:t>Introduction / Project Management</a:t>
            </a:r>
          </a:p>
          <a:p>
            <a:endParaRPr lang="en-US" altLang="en-US"/>
          </a:p>
        </p:txBody>
      </p:sp>
      <p:pic>
        <p:nvPicPr>
          <p:cNvPr id="87047" name="Picture 2" descr="http://ec.europa.eu/enterprise/policies/sustainable-business/media/photos/corporate-social-responsibility_multi-stakeholder-forum.jpg">
            <a:extLst>
              <a:ext uri="{FF2B5EF4-FFF2-40B4-BE49-F238E27FC236}">
                <a16:creationId xmlns:a16="http://schemas.microsoft.com/office/drawing/2014/main" id="{12E3A9CE-C212-4156-A2A0-94F9CBF16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 Box 3">
            <a:extLst>
              <a:ext uri="{FF2B5EF4-FFF2-40B4-BE49-F238E27FC236}">
                <a16:creationId xmlns:a16="http://schemas.microsoft.com/office/drawing/2014/main" id="{7A9DF581-9CCB-48A9-9417-586D4E483664}"/>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7049" name="Slide Number Placeholder 10">
            <a:extLst>
              <a:ext uri="{FF2B5EF4-FFF2-40B4-BE49-F238E27FC236}">
                <a16:creationId xmlns:a16="http://schemas.microsoft.com/office/drawing/2014/main" id="{9A1E9CA7-EB1A-4D7F-9BB0-72C9940536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58DEB6-3F83-4341-8A0A-5E3378E35FC8}" type="slidenum">
              <a:rPr lang="en-US" altLang="en-US" smtClean="0"/>
              <a:pPr/>
              <a:t>41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ext Box 2">
            <a:extLst>
              <a:ext uri="{FF2B5EF4-FFF2-40B4-BE49-F238E27FC236}">
                <a16:creationId xmlns:a16="http://schemas.microsoft.com/office/drawing/2014/main" id="{4943B1CB-2CE5-4873-ADDD-5FC79074851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36611" name="Title 5">
            <a:extLst>
              <a:ext uri="{FF2B5EF4-FFF2-40B4-BE49-F238E27FC236}">
                <a16:creationId xmlns:a16="http://schemas.microsoft.com/office/drawing/2014/main" id="{0336E0CD-E66E-407B-844D-869F88D374B8}"/>
              </a:ext>
            </a:extLst>
          </p:cNvPr>
          <p:cNvSpPr>
            <a:spLocks noGrp="1"/>
          </p:cNvSpPr>
          <p:nvPr>
            <p:ph type="ctrTitle"/>
          </p:nvPr>
        </p:nvSpPr>
        <p:spPr>
          <a:xfrm>
            <a:off x="685800" y="1676400"/>
            <a:ext cx="7772400" cy="1924050"/>
          </a:xfrm>
        </p:spPr>
        <p:txBody>
          <a:bodyPr/>
          <a:lstStyle/>
          <a:p>
            <a:r>
              <a:rPr altLang="en-US">
                <a:solidFill>
                  <a:srgbClr val="000000"/>
                </a:solidFill>
                <a:ea typeface="Microsoft YaHei" panose="020B0503020204020204" pitchFamily="34" charset="-122"/>
              </a:rPr>
              <a:t>Agile Project Manager’s Oath of</a:t>
            </a:r>
            <a:br>
              <a:rPr altLang="en-US">
                <a:solidFill>
                  <a:srgbClr val="000000"/>
                </a:solidFill>
                <a:ea typeface="Microsoft YaHei" panose="020B0503020204020204" pitchFamily="34" charset="-122"/>
              </a:rPr>
            </a:br>
            <a:r>
              <a:rPr altLang="en-US" b="1">
                <a:solidFill>
                  <a:srgbClr val="000000"/>
                </a:solidFill>
                <a:ea typeface="Microsoft YaHei" panose="020B0503020204020204" pitchFamily="34" charset="-122"/>
              </a:rPr>
              <a:t>Professional Responsibility</a:t>
            </a:r>
            <a:endParaRPr altLang="en-US"/>
          </a:p>
        </p:txBody>
      </p:sp>
      <p:sp>
        <p:nvSpPr>
          <p:cNvPr id="10" name="Subtitle 9">
            <a:extLst>
              <a:ext uri="{FF2B5EF4-FFF2-40B4-BE49-F238E27FC236}">
                <a16:creationId xmlns:a16="http://schemas.microsoft.com/office/drawing/2014/main" id="{B4171596-FD5D-4FB4-AEC7-E5AFBD6F0EC1}"/>
              </a:ext>
            </a:extLst>
          </p:cNvPr>
          <p:cNvSpPr>
            <a:spLocks noGrp="1"/>
          </p:cNvSpPr>
          <p:nvPr>
            <p:ph type="subTitle" idx="1"/>
          </p:nvPr>
        </p:nvSpPr>
        <p:spPr/>
        <p:txBody>
          <a:bodyPr/>
          <a:lstStyle/>
          <a:p>
            <a:pPr>
              <a:defRPr/>
            </a:pPr>
            <a:endParaRPr lang="en-US"/>
          </a:p>
        </p:txBody>
      </p:sp>
      <p:sp>
        <p:nvSpPr>
          <p:cNvPr id="836613" name="Slide Number Placeholder 5">
            <a:extLst>
              <a:ext uri="{FF2B5EF4-FFF2-40B4-BE49-F238E27FC236}">
                <a16:creationId xmlns:a16="http://schemas.microsoft.com/office/drawing/2014/main" id="{436CFC3A-1289-46D2-954C-FEAC1DEA93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55035-B0FB-453E-9C63-45676E1A0889}" type="slidenum">
              <a:rPr lang="en-US" altLang="en-US" smtClean="0"/>
              <a:pPr/>
              <a:t>410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ext Box 1">
            <a:extLst>
              <a:ext uri="{FF2B5EF4-FFF2-40B4-BE49-F238E27FC236}">
                <a16:creationId xmlns:a16="http://schemas.microsoft.com/office/drawing/2014/main" id="{D42A8702-3CB4-447B-A8E9-CAA8BD9A2BE5}"/>
              </a:ext>
            </a:extLst>
          </p:cNvPr>
          <p:cNvSpPr txBox="1">
            <a:spLocks noChangeArrowheads="1"/>
          </p:cNvSpPr>
          <p:nvPr/>
        </p:nvSpPr>
        <p:spPr bwMode="auto">
          <a:xfrm>
            <a:off x="457200" y="990600"/>
            <a:ext cx="83820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375F1D7A-95BF-4019-B731-E5FBBA98CABE}"/>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5" name="Content Placeholder 4">
            <a:extLst>
              <a:ext uri="{FF2B5EF4-FFF2-40B4-BE49-F238E27FC236}">
                <a16:creationId xmlns:a16="http://schemas.microsoft.com/office/drawing/2014/main" id="{110BB4B6-7C7F-4FD3-8F38-4660F03CB45A}"/>
              </a:ext>
            </a:extLst>
          </p:cNvPr>
          <p:cNvSpPr>
            <a:spLocks noGrp="1"/>
          </p:cNvSpPr>
          <p:nvPr>
            <p:ph idx="1"/>
          </p:nvPr>
        </p:nvSpPr>
        <p:spPr>
          <a:ln>
            <a:miter lim="800000"/>
            <a:headEnd/>
            <a:tailEnd/>
          </a:ln>
          <a:extLst/>
        </p:spPr>
        <p:txBody>
          <a:bodyPr/>
          <a:lstStyle/>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individual integrity</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Adhere to legal requirements and ethical standards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Protect Stakeholders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Share lessons learned and other relevant information</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Build capabilities of colleagues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Advance project management professionalism</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Improve competencies as project manager</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Balance stakeholder interests in project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Respect cultural ethnic and personal differences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collaborative project management environment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Comply with all organizational rules and policies</a:t>
            </a:r>
          </a:p>
          <a:p>
            <a:pPr lvl="5">
              <a:defRPr/>
            </a:pPr>
            <a:endParaRPr lang="en-US" dirty="0"/>
          </a:p>
        </p:txBody>
      </p:sp>
      <p:sp>
        <p:nvSpPr>
          <p:cNvPr id="838661" name="Content Placeholder 6">
            <a:extLst>
              <a:ext uri="{FF2B5EF4-FFF2-40B4-BE49-F238E27FC236}">
                <a16:creationId xmlns:a16="http://schemas.microsoft.com/office/drawing/2014/main" id="{848468E7-EF4B-44F2-A1BE-0E00FA22B7EA}"/>
              </a:ext>
            </a:extLst>
          </p:cNvPr>
          <p:cNvSpPr>
            <a:spLocks noGrp="1"/>
          </p:cNvSpPr>
          <p:nvPr>
            <p:ph sz="quarter" idx="13"/>
          </p:nvPr>
        </p:nvSpPr>
        <p:spPr/>
        <p:txBody>
          <a:bodyPr/>
          <a:lstStyle/>
          <a:p>
            <a:endParaRPr lang="en-US" altLang="en-US"/>
          </a:p>
        </p:txBody>
      </p:sp>
      <p:sp>
        <p:nvSpPr>
          <p:cNvPr id="838662" name="Slide Number Placeholder 6">
            <a:extLst>
              <a:ext uri="{FF2B5EF4-FFF2-40B4-BE49-F238E27FC236}">
                <a16:creationId xmlns:a16="http://schemas.microsoft.com/office/drawing/2014/main" id="{46C163D3-4707-4A7F-A9F1-C4EC9B848E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BA077-579B-401B-8D70-4A27FF7B705A}" type="slidenum">
              <a:rPr lang="en-US" altLang="en-US" smtClean="0"/>
              <a:pPr/>
              <a:t>411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ext Box 1">
            <a:extLst>
              <a:ext uri="{FF2B5EF4-FFF2-40B4-BE49-F238E27FC236}">
                <a16:creationId xmlns:a16="http://schemas.microsoft.com/office/drawing/2014/main" id="{3B66D7EF-B2E2-4804-973D-0757C50AC4C0}"/>
              </a:ext>
            </a:extLst>
          </p:cNvPr>
          <p:cNvSpPr txBox="1">
            <a:spLocks noChangeArrowheads="1"/>
          </p:cNvSpPr>
          <p:nvPr/>
        </p:nvSpPr>
        <p:spPr bwMode="auto">
          <a:xfrm>
            <a:off x="457200" y="990600"/>
            <a:ext cx="8305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B5268373-8267-472F-A70F-65005DDA4897}"/>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0708" name="Content Placeholder 4">
            <a:extLst>
              <a:ext uri="{FF2B5EF4-FFF2-40B4-BE49-F238E27FC236}">
                <a16:creationId xmlns:a16="http://schemas.microsoft.com/office/drawing/2014/main" id="{B9B95EFA-C4D3-42CC-B3C5-1BEC331D3077}"/>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cost estimates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project reports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Report violations of policies, procedures and code of ethics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Strive for fair resolutions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Satisfy competing needs and objectives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Interact with others in a professional manner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Be responsible for satisfying the complete scope and objectives of customer requirements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Maintain and respect confidential information</a:t>
            </a: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0709" name="Content Placeholder 6">
            <a:extLst>
              <a:ext uri="{FF2B5EF4-FFF2-40B4-BE49-F238E27FC236}">
                <a16:creationId xmlns:a16="http://schemas.microsoft.com/office/drawing/2014/main" id="{C9C97248-C320-412E-802F-7B90524804F2}"/>
              </a:ext>
            </a:extLst>
          </p:cNvPr>
          <p:cNvSpPr>
            <a:spLocks noGrp="1"/>
          </p:cNvSpPr>
          <p:nvPr>
            <p:ph sz="quarter" idx="13"/>
          </p:nvPr>
        </p:nvSpPr>
        <p:spPr/>
        <p:txBody>
          <a:bodyPr/>
          <a:lstStyle/>
          <a:p>
            <a:endParaRPr lang="en-US" altLang="en-US"/>
          </a:p>
        </p:txBody>
      </p:sp>
      <p:sp>
        <p:nvSpPr>
          <p:cNvPr id="840710" name="Slide Number Placeholder 6">
            <a:extLst>
              <a:ext uri="{FF2B5EF4-FFF2-40B4-BE49-F238E27FC236}">
                <a16:creationId xmlns:a16="http://schemas.microsoft.com/office/drawing/2014/main" id="{936A12AB-C5BC-455C-8AD3-ABB31D80860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0C4380-6182-428C-9072-21A910482550}" type="slidenum">
              <a:rPr lang="en-US" altLang="en-US" smtClean="0"/>
              <a:pPr/>
              <a:t>412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ext Box 1">
            <a:extLst>
              <a:ext uri="{FF2B5EF4-FFF2-40B4-BE49-F238E27FC236}">
                <a16:creationId xmlns:a16="http://schemas.microsoft.com/office/drawing/2014/main" id="{C9D471C4-53F7-4073-8DF7-5FD8C3AD976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None/>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D55D8C0-B7ED-47E6-9540-0B9A454A4213}"/>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2756" name="Content Placeholder 4">
            <a:extLst>
              <a:ext uri="{FF2B5EF4-FFF2-40B4-BE49-F238E27FC236}">
                <a16:creationId xmlns:a16="http://schemas.microsoft.com/office/drawing/2014/main" id="{C8BE54FB-4A17-4CC8-B356-6C960D34A722}"/>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Ensure that a conflict of interest does not interfere with professional judgment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conflict of interest to customer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circumstances that could be construed as conflicts of interest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Refrain from offering or accepting inappropriate payments, gifts, or other forms of compensation</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Adhere to all applicable laws or customs of the country where services are being provided</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Respect intellectual property developed or owned by others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Act in a accurate, truthful and competent manner</a:t>
            </a:r>
          </a:p>
          <a:p>
            <a:pPr marL="914400" lvl="1" indent="-457200">
              <a:spcBef>
                <a:spcPts val="1250"/>
              </a:spcBef>
              <a:buFont typeface="Wingdings" panose="05000000000000000000" pitchFamily="2" charset="2"/>
              <a:buNone/>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sz="2000">
              <a:solidFill>
                <a:srgbClr val="000000"/>
              </a:solidFill>
              <a:ea typeface="Microsoft YaHei" panose="020B0503020204020204" pitchFamily="34" charset="-122"/>
            </a:endParaRP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2757" name="Content Placeholder 6">
            <a:extLst>
              <a:ext uri="{FF2B5EF4-FFF2-40B4-BE49-F238E27FC236}">
                <a16:creationId xmlns:a16="http://schemas.microsoft.com/office/drawing/2014/main" id="{7BB32FF1-578E-4527-AD04-3D4E4794F37D}"/>
              </a:ext>
            </a:extLst>
          </p:cNvPr>
          <p:cNvSpPr>
            <a:spLocks noGrp="1"/>
          </p:cNvSpPr>
          <p:nvPr>
            <p:ph sz="quarter" idx="13"/>
          </p:nvPr>
        </p:nvSpPr>
        <p:spPr/>
        <p:txBody>
          <a:bodyPr/>
          <a:lstStyle/>
          <a:p>
            <a:endParaRPr lang="en-US" altLang="en-US"/>
          </a:p>
        </p:txBody>
      </p:sp>
      <p:sp>
        <p:nvSpPr>
          <p:cNvPr id="842758" name="Slide Number Placeholder 6">
            <a:extLst>
              <a:ext uri="{FF2B5EF4-FFF2-40B4-BE49-F238E27FC236}">
                <a16:creationId xmlns:a16="http://schemas.microsoft.com/office/drawing/2014/main" id="{93D6B6E5-CD7B-43CB-A799-F2B087F0DEC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49CC49-FE0B-4A2C-82B0-6B072431FD6E}" type="slidenum">
              <a:rPr lang="en-US" altLang="en-US" smtClean="0"/>
              <a:pPr/>
              <a:t>413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Slide Number Placeholder 2">
            <a:extLst>
              <a:ext uri="{FF2B5EF4-FFF2-40B4-BE49-F238E27FC236}">
                <a16:creationId xmlns:a16="http://schemas.microsoft.com/office/drawing/2014/main" id="{AE8867A7-4FB7-49DB-9BB0-1B480EAFCDC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560E7D-4B35-43D0-95A4-F2D759B368EF}" type="slidenum">
              <a:rPr lang="en-US" altLang="en-US" smtClean="0"/>
              <a:pPr/>
              <a:t>414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ext Box 2">
            <a:extLst>
              <a:ext uri="{FF2B5EF4-FFF2-40B4-BE49-F238E27FC236}">
                <a16:creationId xmlns:a16="http://schemas.microsoft.com/office/drawing/2014/main" id="{72999580-3AC1-400E-8199-9CFD857938CA}"/>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03843" name="Title 3">
            <a:extLst>
              <a:ext uri="{FF2B5EF4-FFF2-40B4-BE49-F238E27FC236}">
                <a16:creationId xmlns:a16="http://schemas.microsoft.com/office/drawing/2014/main" id="{77E335F3-1B7E-4D5B-86A5-213ABC9AF69A}"/>
              </a:ext>
            </a:extLst>
          </p:cNvPr>
          <p:cNvSpPr>
            <a:spLocks noGrp="1"/>
          </p:cNvSpPr>
          <p:nvPr>
            <p:ph type="ctrTitle"/>
          </p:nvPr>
        </p:nvSpPr>
        <p:spPr/>
        <p:txBody>
          <a:bodyPr/>
          <a:lstStyle/>
          <a:p>
            <a:r>
              <a:rPr lang="en-US" altLang="en-US" sz="3200" dirty="0"/>
              <a:t>3</a:t>
            </a:r>
            <a:r>
              <a:rPr altLang="en-US" sz="3200" dirty="0"/>
              <a:t>3 Knowledge &amp; Skills</a:t>
            </a:r>
          </a:p>
        </p:txBody>
      </p:sp>
      <p:sp>
        <p:nvSpPr>
          <p:cNvPr id="5" name="Subtitle 4">
            <a:extLst>
              <a:ext uri="{FF2B5EF4-FFF2-40B4-BE49-F238E27FC236}">
                <a16:creationId xmlns:a16="http://schemas.microsoft.com/office/drawing/2014/main" id="{B39C3007-8BB1-47E0-9EB5-602EB136321A}"/>
              </a:ext>
            </a:extLst>
          </p:cNvPr>
          <p:cNvSpPr>
            <a:spLocks noGrp="1"/>
          </p:cNvSpPr>
          <p:nvPr>
            <p:ph type="subTitle" idx="1"/>
          </p:nvPr>
        </p:nvSpPr>
        <p:spPr/>
        <p:txBody>
          <a:bodyPr/>
          <a:lstStyle/>
          <a:p>
            <a:pPr>
              <a:buFont typeface="Arial" charset="0"/>
              <a:buNone/>
              <a:defRPr/>
            </a:pPr>
            <a:endParaRPr lang="en-US" dirty="0"/>
          </a:p>
        </p:txBody>
      </p:sp>
      <p:sp>
        <p:nvSpPr>
          <p:cNvPr id="803845" name="Slide Number Placeholder 6">
            <a:extLst>
              <a:ext uri="{FF2B5EF4-FFF2-40B4-BE49-F238E27FC236}">
                <a16:creationId xmlns:a16="http://schemas.microsoft.com/office/drawing/2014/main" id="{731319B7-E024-48B8-9335-52E8F09857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06BDD5-E959-46D5-9F0A-B5DC1BC35168}" type="slidenum">
              <a:rPr lang="en-US" altLang="en-US" smtClean="0"/>
              <a:pPr/>
              <a:t>415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30DFF-F847-48A8-8AA8-09BC4146DC5E}"/>
              </a:ext>
            </a:extLst>
          </p:cNvPr>
          <p:cNvSpPr>
            <a:spLocks noGrp="1"/>
          </p:cNvSpPr>
          <p:nvPr>
            <p:ph type="title"/>
          </p:nvPr>
        </p:nvSpPr>
        <p:spPr/>
        <p:txBody>
          <a:bodyPr>
            <a:normAutofit fontScale="90000"/>
          </a:bodyPr>
          <a:lstStyle/>
          <a:p>
            <a:pPr>
              <a:defRPr/>
            </a:pPr>
            <a:r>
              <a:rPr lang="en-IN" b="1" i="1" dirty="0"/>
              <a:t>Knowledge of </a:t>
            </a:r>
            <a:r>
              <a:rPr lang="en-IN" i="1" dirty="0"/>
              <a:t>or </a:t>
            </a:r>
            <a:r>
              <a:rPr lang="en-IN" b="1" i="1" dirty="0"/>
              <a:t>Skill in</a:t>
            </a:r>
            <a:endParaRPr dirty="0"/>
          </a:p>
        </p:txBody>
      </p:sp>
      <p:sp>
        <p:nvSpPr>
          <p:cNvPr id="6" name="Content Placeholder 5">
            <a:extLst>
              <a:ext uri="{FF2B5EF4-FFF2-40B4-BE49-F238E27FC236}">
                <a16:creationId xmlns:a16="http://schemas.microsoft.com/office/drawing/2014/main" id="{C129735D-4EE2-456E-B09C-2BB8B17E7D05}"/>
              </a:ext>
            </a:extLst>
          </p:cNvPr>
          <p:cNvSpPr>
            <a:spLocks noGrp="1"/>
          </p:cNvSpPr>
          <p:nvPr>
            <p:ph idx="1"/>
          </p:nvPr>
        </p:nvSpPr>
        <p:spPr>
          <a:xfrm>
            <a:off x="381000" y="838200"/>
            <a:ext cx="8229600" cy="5105400"/>
          </a:xfrm>
        </p:spPr>
        <p:txBody>
          <a:bodyPr>
            <a:normAutofit lnSpcReduction="10000"/>
          </a:bodyPr>
          <a:lstStyle/>
          <a:p>
            <a:pPr marL="514350" indent="-514350">
              <a:buFont typeface="+mj-lt"/>
              <a:buAutoNum type="arabicPeriod"/>
              <a:defRPr/>
            </a:pPr>
            <a:r>
              <a:rPr lang="en-IN" sz="2400" dirty="0"/>
              <a:t>Agile values and principles</a:t>
            </a:r>
          </a:p>
          <a:p>
            <a:pPr marL="514350" indent="-514350">
              <a:buFont typeface="+mj-lt"/>
              <a:buAutoNum type="arabicPeriod"/>
              <a:defRPr/>
            </a:pPr>
            <a:r>
              <a:rPr lang="en-IN" sz="2400" dirty="0"/>
              <a:t>Agile frameworks and terminology</a:t>
            </a:r>
          </a:p>
          <a:p>
            <a:pPr marL="514350" indent="-514350">
              <a:buFont typeface="+mj-lt"/>
              <a:buAutoNum type="arabicPeriod"/>
              <a:defRPr/>
            </a:pPr>
            <a:r>
              <a:rPr lang="en-IN" sz="2400" dirty="0"/>
              <a:t>Agile methods and approaches</a:t>
            </a:r>
          </a:p>
          <a:p>
            <a:pPr marL="514350" indent="-514350">
              <a:buFont typeface="+mj-lt"/>
              <a:buAutoNum type="arabicPeriod"/>
              <a:defRPr/>
            </a:pPr>
            <a:r>
              <a:rPr lang="en-IN" sz="2400" dirty="0"/>
              <a:t>Assessing and incorporating community and stakeholder values</a:t>
            </a:r>
          </a:p>
          <a:p>
            <a:pPr marL="514350" indent="-514350">
              <a:buFont typeface="+mj-lt"/>
              <a:buAutoNum type="arabicPeriod"/>
              <a:defRPr/>
            </a:pPr>
            <a:r>
              <a:rPr lang="en-IN" sz="2400" dirty="0"/>
              <a:t>Stakeholder management</a:t>
            </a:r>
          </a:p>
          <a:p>
            <a:pPr marL="514350" indent="-514350">
              <a:buFont typeface="+mj-lt"/>
              <a:buAutoNum type="arabicPeriod"/>
              <a:defRPr/>
            </a:pPr>
            <a:r>
              <a:rPr lang="en-IN" sz="2400" dirty="0"/>
              <a:t>Communication management</a:t>
            </a:r>
          </a:p>
          <a:p>
            <a:pPr marL="514350" indent="-514350">
              <a:buFont typeface="+mj-lt"/>
              <a:buAutoNum type="arabicPeriod"/>
              <a:defRPr/>
            </a:pPr>
            <a:r>
              <a:rPr lang="en-IN" sz="2400" dirty="0"/>
              <a:t>Facilitation methods</a:t>
            </a:r>
          </a:p>
          <a:p>
            <a:pPr marL="514350" indent="-514350">
              <a:buFont typeface="+mj-lt"/>
              <a:buAutoNum type="arabicPeriod"/>
              <a:defRPr/>
            </a:pPr>
            <a:r>
              <a:rPr lang="en-IN" sz="2400" dirty="0"/>
              <a:t>Knowledge sharing/written communication</a:t>
            </a:r>
          </a:p>
          <a:p>
            <a:pPr marL="514350" indent="-514350">
              <a:buFont typeface="+mj-lt"/>
              <a:buAutoNum type="arabicPeriod"/>
              <a:defRPr/>
            </a:pPr>
            <a:r>
              <a:rPr lang="en-IN" sz="2400" dirty="0"/>
              <a:t>Leadership</a:t>
            </a:r>
          </a:p>
          <a:p>
            <a:pPr marL="514350" indent="-514350">
              <a:buFont typeface="+mj-lt"/>
              <a:buAutoNum type="arabicPeriod"/>
              <a:defRPr/>
            </a:pPr>
            <a:r>
              <a:rPr lang="en-IN" sz="2400" dirty="0"/>
              <a:t>Building agile teams</a:t>
            </a:r>
          </a:p>
          <a:p>
            <a:pPr marL="514350" indent="-514350">
              <a:buFont typeface="+mj-lt"/>
              <a:buAutoNum type="arabicPeriod"/>
              <a:defRPr/>
            </a:pPr>
            <a:r>
              <a:rPr lang="en-IN" sz="2400" dirty="0"/>
              <a:t>Team motivation</a:t>
            </a:r>
            <a:endParaRPr lang="en-US" sz="2400" dirty="0"/>
          </a:p>
        </p:txBody>
      </p:sp>
      <p:sp>
        <p:nvSpPr>
          <p:cNvPr id="848900" name="Content Placeholder 6">
            <a:extLst>
              <a:ext uri="{FF2B5EF4-FFF2-40B4-BE49-F238E27FC236}">
                <a16:creationId xmlns:a16="http://schemas.microsoft.com/office/drawing/2014/main" id="{1E3D2E90-8A6D-43D0-851A-46AECED7D2FE}"/>
              </a:ext>
            </a:extLst>
          </p:cNvPr>
          <p:cNvSpPr>
            <a:spLocks noGrp="1"/>
          </p:cNvSpPr>
          <p:nvPr>
            <p:ph sz="quarter" idx="13"/>
          </p:nvPr>
        </p:nvSpPr>
        <p:spPr/>
        <p:txBody>
          <a:bodyPr/>
          <a:lstStyle/>
          <a:p>
            <a:r>
              <a:rPr lang="en-US" altLang="en-US"/>
              <a:t>Knowledge &amp; Skills / Level3</a:t>
            </a:r>
          </a:p>
        </p:txBody>
      </p:sp>
      <p:sp>
        <p:nvSpPr>
          <p:cNvPr id="848901" name="Slide Number Placeholder 7">
            <a:extLst>
              <a:ext uri="{FF2B5EF4-FFF2-40B4-BE49-F238E27FC236}">
                <a16:creationId xmlns:a16="http://schemas.microsoft.com/office/drawing/2014/main" id="{EA2A69D0-E805-4B85-AA7F-49A2BC24C9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5FC0CA-DB2C-424A-BACC-AC6AC5B239BE}" type="slidenum">
              <a:rPr lang="en-US" altLang="en-US" smtClean="0"/>
              <a:pPr/>
              <a:t>416</a:t>
            </a:fld>
            <a:endParaRPr lang="en-US" altLang="en-US"/>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21A6-366F-4B6B-AA43-0C3A43E0910F}"/>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BDCB89CE-BA99-4088-9EAC-357B1F6282DE}"/>
              </a:ext>
            </a:extLst>
          </p:cNvPr>
          <p:cNvSpPr>
            <a:spLocks noGrp="1"/>
          </p:cNvSpPr>
          <p:nvPr>
            <p:ph idx="1"/>
          </p:nvPr>
        </p:nvSpPr>
        <p:spPr/>
        <p:txBody>
          <a:bodyPr>
            <a:normAutofit fontScale="92500" lnSpcReduction="10000"/>
          </a:bodyPr>
          <a:lstStyle/>
          <a:p>
            <a:pPr marL="514350" indent="-514350">
              <a:buFont typeface="+mj-lt"/>
              <a:buAutoNum type="arabicPeriod" startAt="12"/>
            </a:pPr>
            <a:r>
              <a:rPr lang="en-IN" sz="2400" dirty="0"/>
              <a:t>Physical and virtual co-location</a:t>
            </a:r>
          </a:p>
          <a:p>
            <a:pPr marL="514350" indent="-514350">
              <a:buFont typeface="+mj-lt"/>
              <a:buAutoNum type="arabicPeriod" startAt="12"/>
            </a:pPr>
            <a:r>
              <a:rPr lang="en-IN" sz="2400" dirty="0"/>
              <a:t>Global, cultural, and team diversity</a:t>
            </a:r>
          </a:p>
          <a:p>
            <a:pPr marL="514350" indent="-514350">
              <a:buFont typeface="+mj-lt"/>
              <a:buAutoNum type="arabicPeriod" startAt="12"/>
            </a:pPr>
            <a:r>
              <a:rPr lang="en-IN" sz="2400" dirty="0"/>
              <a:t>Training, coaching, and mentoring</a:t>
            </a:r>
          </a:p>
          <a:p>
            <a:pPr marL="514350" indent="-514350">
              <a:buFont typeface="+mj-lt"/>
              <a:buAutoNum type="arabicPeriod" startAt="12"/>
            </a:pPr>
            <a:r>
              <a:rPr lang="en-IN" sz="2400" dirty="0"/>
              <a:t>Developmental mastery models (for example, Tuckman, Dreyfus, Shu Ha Ri)</a:t>
            </a:r>
          </a:p>
          <a:p>
            <a:pPr marL="514350" indent="-514350">
              <a:buFont typeface="+mj-lt"/>
              <a:buAutoNum type="arabicPeriod" startAt="12"/>
            </a:pPr>
            <a:r>
              <a:rPr lang="en-IN" sz="2400" dirty="0"/>
              <a:t>Self-assessment tools and techniques</a:t>
            </a:r>
          </a:p>
          <a:p>
            <a:pPr marL="514350" indent="-514350">
              <a:buFont typeface="+mj-lt"/>
              <a:buAutoNum type="arabicPeriod" startAt="12"/>
            </a:pPr>
            <a:r>
              <a:rPr lang="en-IN" sz="2400" dirty="0"/>
              <a:t>Participatory decision models (for example, convergent, shared collaboration)</a:t>
            </a:r>
          </a:p>
          <a:p>
            <a:pPr marL="514350" indent="-514350">
              <a:buFont typeface="+mj-lt"/>
              <a:buAutoNum type="arabicPeriod" startAt="12"/>
            </a:pPr>
            <a:r>
              <a:rPr lang="en-IN" sz="2400" dirty="0"/>
              <a:t>Principles of systems thinking (for example, complex adaptive, chaos)</a:t>
            </a:r>
          </a:p>
          <a:p>
            <a:pPr marL="514350" indent="-514350">
              <a:buFont typeface="+mj-lt"/>
              <a:buAutoNum type="arabicPeriod" startAt="12"/>
            </a:pPr>
            <a:r>
              <a:rPr lang="en-IN" sz="2400" dirty="0"/>
              <a:t>Problem solving</a:t>
            </a:r>
          </a:p>
          <a:p>
            <a:pPr marL="514350" indent="-514350">
              <a:buFont typeface="+mj-lt"/>
              <a:buAutoNum type="arabicPeriod" startAt="12"/>
            </a:pPr>
            <a:r>
              <a:rPr lang="en-IN" sz="2400" dirty="0"/>
              <a:t>Prioritization</a:t>
            </a:r>
          </a:p>
          <a:p>
            <a:pPr marL="514350" indent="-514350">
              <a:buFont typeface="+mj-lt"/>
              <a:buAutoNum type="arabicPeriod" startAt="12"/>
            </a:pPr>
            <a:r>
              <a:rPr lang="en-IN" sz="2400" dirty="0"/>
              <a:t>Incremental delivery</a:t>
            </a:r>
          </a:p>
          <a:p>
            <a:pPr marL="514350" indent="-514350">
              <a:buFont typeface="+mj-lt"/>
              <a:buAutoNum type="arabicPeriod" startAt="12"/>
            </a:pPr>
            <a:r>
              <a:rPr lang="en-IN" sz="2400" dirty="0"/>
              <a:t>Agile discovery</a:t>
            </a:r>
            <a:endParaRPr lang="en-US" sz="2400" dirty="0"/>
          </a:p>
        </p:txBody>
      </p:sp>
      <p:sp>
        <p:nvSpPr>
          <p:cNvPr id="4" name="Content Placeholder 3">
            <a:extLst>
              <a:ext uri="{FF2B5EF4-FFF2-40B4-BE49-F238E27FC236}">
                <a16:creationId xmlns:a16="http://schemas.microsoft.com/office/drawing/2014/main" id="{8394B5D0-1790-4E58-B04C-DC553AC7B3C6}"/>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CC38333-08F6-41D4-AA3C-0E1CD5156165}"/>
              </a:ext>
            </a:extLst>
          </p:cNvPr>
          <p:cNvSpPr>
            <a:spLocks noGrp="1"/>
          </p:cNvSpPr>
          <p:nvPr>
            <p:ph type="sldNum" sz="quarter" idx="14"/>
          </p:nvPr>
        </p:nvSpPr>
        <p:spPr/>
        <p:txBody>
          <a:bodyPr/>
          <a:lstStyle/>
          <a:p>
            <a:pPr>
              <a:defRPr/>
            </a:pPr>
            <a:fld id="{1DA9F547-6BA2-4814-8AED-39EC249E5E1C}" type="slidenum">
              <a:rPr lang="en-US" smtClean="0"/>
              <a:pPr>
                <a:defRPr/>
              </a:pPr>
              <a:t>417</a:t>
            </a:fld>
            <a:endParaRPr lang="en-US"/>
          </a:p>
        </p:txBody>
      </p:sp>
    </p:spTree>
    <p:extLst>
      <p:ext uri="{BB962C8B-B14F-4D97-AF65-F5344CB8AC3E}">
        <p14:creationId xmlns:p14="http://schemas.microsoft.com/office/powerpoint/2010/main" val="1202681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D9B2-549D-4341-A41A-5FAA8ADE4F45}"/>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C942938D-FE90-4D87-9EE5-97B476544891}"/>
              </a:ext>
            </a:extLst>
          </p:cNvPr>
          <p:cNvSpPr>
            <a:spLocks noGrp="1"/>
          </p:cNvSpPr>
          <p:nvPr>
            <p:ph idx="1"/>
          </p:nvPr>
        </p:nvSpPr>
        <p:spPr/>
        <p:txBody>
          <a:bodyPr>
            <a:normAutofit/>
          </a:bodyPr>
          <a:lstStyle/>
          <a:p>
            <a:pPr marL="514350" indent="-514350">
              <a:buFont typeface="+mj-lt"/>
              <a:buAutoNum type="arabicPeriod" startAt="23"/>
            </a:pPr>
            <a:r>
              <a:rPr lang="en-US" sz="2400" dirty="0"/>
              <a:t>Agile sizing and estimation</a:t>
            </a:r>
          </a:p>
          <a:p>
            <a:pPr marL="514350" indent="-514350">
              <a:buFont typeface="+mj-lt"/>
              <a:buAutoNum type="arabicPeriod" startAt="23"/>
            </a:pPr>
            <a:r>
              <a:rPr lang="en-US" sz="2400" dirty="0"/>
              <a:t>Value based analysis and decomposition</a:t>
            </a:r>
          </a:p>
          <a:p>
            <a:pPr marL="514350" indent="-514350">
              <a:buFont typeface="+mj-lt"/>
              <a:buAutoNum type="arabicPeriod" startAt="23"/>
            </a:pPr>
            <a:r>
              <a:rPr lang="en-US" sz="2400" dirty="0"/>
              <a:t>Process analysis</a:t>
            </a:r>
          </a:p>
          <a:p>
            <a:pPr marL="514350" indent="-514350">
              <a:buFont typeface="+mj-lt"/>
              <a:buAutoNum type="arabicPeriod" startAt="23"/>
            </a:pPr>
            <a:r>
              <a:rPr lang="en-US" sz="2400" dirty="0"/>
              <a:t>Continuous improvement</a:t>
            </a:r>
          </a:p>
          <a:p>
            <a:pPr marL="514350" indent="-514350">
              <a:buFont typeface="+mj-lt"/>
              <a:buAutoNum type="arabicPeriod" startAt="23"/>
            </a:pPr>
            <a:r>
              <a:rPr lang="en-US" sz="2400" dirty="0"/>
              <a:t>Agile hybrid models</a:t>
            </a:r>
          </a:p>
          <a:p>
            <a:pPr marL="514350" indent="-514350">
              <a:buFont typeface="+mj-lt"/>
              <a:buAutoNum type="arabicPeriod" startAt="23"/>
            </a:pPr>
            <a:r>
              <a:rPr lang="en-US" sz="2400" dirty="0"/>
              <a:t>Managing with agile KPIs</a:t>
            </a:r>
          </a:p>
          <a:p>
            <a:pPr marL="514350" indent="-514350">
              <a:buFont typeface="+mj-lt"/>
              <a:buAutoNum type="arabicPeriod" startAt="23"/>
            </a:pPr>
            <a:r>
              <a:rPr lang="en-US" sz="2400" dirty="0"/>
              <a:t>Agile project chartering</a:t>
            </a:r>
          </a:p>
          <a:p>
            <a:pPr marL="514350" indent="-514350">
              <a:buFont typeface="+mj-lt"/>
              <a:buAutoNum type="arabicPeriod" startAt="23"/>
            </a:pPr>
            <a:r>
              <a:rPr lang="en-US" sz="2400" dirty="0"/>
              <a:t>Agile contracting</a:t>
            </a:r>
          </a:p>
          <a:p>
            <a:pPr marL="514350" indent="-514350">
              <a:buFont typeface="+mj-lt"/>
              <a:buAutoNum type="arabicPeriod" startAt="23"/>
            </a:pPr>
            <a:r>
              <a:rPr lang="en-US" sz="2400" dirty="0"/>
              <a:t>Agile project accounting principles</a:t>
            </a:r>
          </a:p>
          <a:p>
            <a:pPr marL="514350" indent="-514350">
              <a:buFont typeface="+mj-lt"/>
              <a:buAutoNum type="arabicPeriod" startAt="23"/>
            </a:pPr>
            <a:r>
              <a:rPr lang="en-US" sz="2400" dirty="0"/>
              <a:t>Regulatory compliance</a:t>
            </a:r>
          </a:p>
          <a:p>
            <a:pPr marL="514350" indent="-514350">
              <a:buFont typeface="+mj-lt"/>
              <a:buAutoNum type="arabicPeriod" startAt="23"/>
            </a:pPr>
            <a:r>
              <a:rPr lang="en-US" sz="2400" dirty="0"/>
              <a:t>PMI's Code of Ethics and Professional Conduct</a:t>
            </a:r>
          </a:p>
        </p:txBody>
      </p:sp>
      <p:sp>
        <p:nvSpPr>
          <p:cNvPr id="4" name="Content Placeholder 3">
            <a:extLst>
              <a:ext uri="{FF2B5EF4-FFF2-40B4-BE49-F238E27FC236}">
                <a16:creationId xmlns:a16="http://schemas.microsoft.com/office/drawing/2014/main" id="{202C1E4C-8E6F-45B2-9ADB-14FFB8AE368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90FA0714-63A4-4F74-A0DB-26EF6F36636C}"/>
              </a:ext>
            </a:extLst>
          </p:cNvPr>
          <p:cNvSpPr>
            <a:spLocks noGrp="1"/>
          </p:cNvSpPr>
          <p:nvPr>
            <p:ph type="sldNum" sz="quarter" idx="14"/>
          </p:nvPr>
        </p:nvSpPr>
        <p:spPr/>
        <p:txBody>
          <a:bodyPr/>
          <a:lstStyle/>
          <a:p>
            <a:pPr>
              <a:defRPr/>
            </a:pPr>
            <a:fld id="{1DA9F547-6BA2-4814-8AED-39EC249E5E1C}" type="slidenum">
              <a:rPr lang="en-US" smtClean="0"/>
              <a:pPr>
                <a:defRPr/>
              </a:pPr>
              <a:t>418</a:t>
            </a:fld>
            <a:endParaRPr lang="en-US"/>
          </a:p>
        </p:txBody>
      </p:sp>
    </p:spTree>
    <p:extLst>
      <p:ext uri="{BB962C8B-B14F-4D97-AF65-F5344CB8AC3E}">
        <p14:creationId xmlns:p14="http://schemas.microsoft.com/office/powerpoint/2010/main" val="211871793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6">
            <a:extLst>
              <a:ext uri="{FF2B5EF4-FFF2-40B4-BE49-F238E27FC236}">
                <a16:creationId xmlns:a16="http://schemas.microsoft.com/office/drawing/2014/main" id="{22AA353A-9CB4-4FC2-8A9A-E8D0A2963EB5}"/>
              </a:ext>
            </a:extLst>
          </p:cNvPr>
          <p:cNvSpPr>
            <a:spLocks noGrp="1"/>
          </p:cNvSpPr>
          <p:nvPr>
            <p:ph type="ctrTitle"/>
          </p:nvPr>
        </p:nvSpPr>
        <p:spPr/>
        <p:txBody>
          <a:bodyPr/>
          <a:lstStyle/>
          <a:p>
            <a:r>
              <a:rPr altLang="en-US" dirty="0"/>
              <a:t>Recap</a:t>
            </a:r>
            <a:br>
              <a:rPr altLang="en-US" dirty="0"/>
            </a:br>
            <a:r>
              <a:rPr lang="en-US" altLang="en-US" dirty="0"/>
              <a:t>7</a:t>
            </a:r>
            <a:r>
              <a:rPr altLang="en-US" dirty="0"/>
              <a:t> Domains &amp; </a:t>
            </a:r>
            <a:r>
              <a:rPr lang="en-US" altLang="en-US" dirty="0"/>
              <a:t>Related</a:t>
            </a:r>
            <a:r>
              <a:rPr altLang="en-US" dirty="0"/>
              <a:t> Task</a:t>
            </a:r>
          </a:p>
        </p:txBody>
      </p:sp>
      <p:sp>
        <p:nvSpPr>
          <p:cNvPr id="8" name="Subtitle 7">
            <a:extLst>
              <a:ext uri="{FF2B5EF4-FFF2-40B4-BE49-F238E27FC236}">
                <a16:creationId xmlns:a16="http://schemas.microsoft.com/office/drawing/2014/main" id="{CCCA2763-6B0A-418C-BF52-03B51FD8713E}"/>
              </a:ext>
            </a:extLst>
          </p:cNvPr>
          <p:cNvSpPr>
            <a:spLocks noGrp="1"/>
          </p:cNvSpPr>
          <p:nvPr>
            <p:ph type="subTitle" idx="1"/>
          </p:nvPr>
        </p:nvSpPr>
        <p:spPr/>
        <p:txBody>
          <a:bodyPr/>
          <a:lstStyle/>
          <a:p>
            <a:pPr>
              <a:defRPr/>
            </a:pPr>
            <a:endParaRPr lang="en-US"/>
          </a:p>
        </p:txBody>
      </p:sp>
      <p:sp>
        <p:nvSpPr>
          <p:cNvPr id="852996" name="Slide Number Placeholder 6">
            <a:extLst>
              <a:ext uri="{FF2B5EF4-FFF2-40B4-BE49-F238E27FC236}">
                <a16:creationId xmlns:a16="http://schemas.microsoft.com/office/drawing/2014/main" id="{397C0E45-1C0A-4B35-843C-BB6A52DE40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0A6602-2B97-443C-9FD7-F5B89CAEB28C}" type="slidenum">
              <a:rPr lang="en-US" altLang="en-US" smtClean="0"/>
              <a:pPr/>
              <a:t>419</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F757AE8B-51FC-4082-AD86-D371CE0B0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89091" name="Picture 3">
            <a:extLst>
              <a:ext uri="{FF2B5EF4-FFF2-40B4-BE49-F238E27FC236}">
                <a16:creationId xmlns:a16="http://schemas.microsoft.com/office/drawing/2014/main" id="{9EE5621D-0AF0-4EE6-A527-A546B2BB6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7" name="Title 6">
            <a:extLst>
              <a:ext uri="{FF2B5EF4-FFF2-40B4-BE49-F238E27FC236}">
                <a16:creationId xmlns:a16="http://schemas.microsoft.com/office/drawing/2014/main" id="{DB1F8E1A-8E78-4627-A58B-7400295898CF}"/>
              </a:ext>
            </a:extLst>
          </p:cNvPr>
          <p:cNvSpPr>
            <a:spLocks noGrp="1"/>
          </p:cNvSpPr>
          <p:nvPr>
            <p:ph type="title"/>
          </p:nvPr>
        </p:nvSpPr>
        <p:spPr/>
        <p:txBody>
          <a:bodyPr>
            <a:normAutofit fontScale="90000"/>
          </a:bodyPr>
          <a:lstStyle/>
          <a:p>
            <a:pPr>
              <a:defRPr/>
            </a:pPr>
            <a:r>
              <a:t>Who are Stakeholders?</a:t>
            </a:r>
          </a:p>
        </p:txBody>
      </p:sp>
      <p:sp>
        <p:nvSpPr>
          <p:cNvPr id="89093" name="Content Placeholder 7">
            <a:extLst>
              <a:ext uri="{FF2B5EF4-FFF2-40B4-BE49-F238E27FC236}">
                <a16:creationId xmlns:a16="http://schemas.microsoft.com/office/drawing/2014/main" id="{E4D9A74A-667C-44D0-BF74-A1FEAF6910D7}"/>
              </a:ext>
            </a:extLst>
          </p:cNvPr>
          <p:cNvSpPr>
            <a:spLocks noGrp="1"/>
          </p:cNvSpPr>
          <p:nvPr>
            <p:ph sz="quarter" idx="13"/>
          </p:nvPr>
        </p:nvSpPr>
        <p:spPr/>
        <p:txBody>
          <a:bodyPr/>
          <a:lstStyle/>
          <a:p>
            <a:r>
              <a:rPr lang="en-US" altLang="en-US"/>
              <a:t>Introduction / Project Management</a:t>
            </a:r>
          </a:p>
          <a:p>
            <a:endParaRPr lang="en-US" altLang="en-US"/>
          </a:p>
        </p:txBody>
      </p:sp>
      <p:sp>
        <p:nvSpPr>
          <p:cNvPr id="89094" name="Text Box 3">
            <a:extLst>
              <a:ext uri="{FF2B5EF4-FFF2-40B4-BE49-F238E27FC236}">
                <a16:creationId xmlns:a16="http://schemas.microsoft.com/office/drawing/2014/main" id="{3FDE3AD0-19AE-4FB0-898E-C3DA8FC8222E}"/>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9095" name="Slide Number Placeholder 8">
            <a:extLst>
              <a:ext uri="{FF2B5EF4-FFF2-40B4-BE49-F238E27FC236}">
                <a16:creationId xmlns:a16="http://schemas.microsoft.com/office/drawing/2014/main" id="{63A57D8E-75C0-46A7-BA0A-ABD19ADAD6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1B539-FF15-403B-BE5E-B77F28A54698}" type="slidenum">
              <a:rPr lang="en-US" altLang="en-US" smtClean="0"/>
              <a:pPr/>
              <a:t>42</a:t>
            </a:fld>
            <a:endParaRPr lang="en-US" altLang="en-US"/>
          </a:p>
        </p:txBody>
      </p:sp>
      <p:sp>
        <p:nvSpPr>
          <p:cNvPr id="8" name="TextBox 7">
            <a:extLst>
              <a:ext uri="{FF2B5EF4-FFF2-40B4-BE49-F238E27FC236}">
                <a16:creationId xmlns:a16="http://schemas.microsoft.com/office/drawing/2014/main" id="{1C330EC9-90FD-41D6-9C43-C7E1FE75228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1F8061F-CBD4-4665-B237-CD1D11D6A4A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F0CB6C57-B26B-4D66-8999-F5467E9D659E}"/>
              </a:ext>
            </a:extLst>
          </p:cNvPr>
          <p:cNvSpPr>
            <a:spLocks noGrp="1"/>
          </p:cNvSpPr>
          <p:nvPr>
            <p:ph type="title"/>
          </p:nvPr>
        </p:nvSpPr>
        <p:spPr/>
        <p:txBody>
          <a:bodyPr>
            <a:normAutofit fontScale="90000"/>
          </a:bodyPr>
          <a:lstStyle/>
          <a:p>
            <a:pPr>
              <a:defRPr/>
            </a:pPr>
            <a:r>
              <a:rPr lang="en-US" b="1" dirty="0">
                <a:solidFill>
                  <a:srgbClr val="000000"/>
                </a:solidFill>
              </a:rPr>
              <a:t>7 Domain &amp; Related Tasks</a:t>
            </a:r>
            <a:endParaRPr dirty="0"/>
          </a:p>
        </p:txBody>
      </p:sp>
      <p:sp>
        <p:nvSpPr>
          <p:cNvPr id="4" name="Content Placeholder 3">
            <a:extLst>
              <a:ext uri="{FF2B5EF4-FFF2-40B4-BE49-F238E27FC236}">
                <a16:creationId xmlns:a16="http://schemas.microsoft.com/office/drawing/2014/main" id="{327E34C7-CBF0-436C-BE5C-FF45AA1F7CE0}"/>
              </a:ext>
            </a:extLst>
          </p:cNvPr>
          <p:cNvSpPr>
            <a:spLocks noGrp="1"/>
          </p:cNvSpPr>
          <p:nvPr>
            <p:ph idx="1"/>
          </p:nvPr>
        </p:nvSpPr>
        <p:spPr>
          <a:xfrm>
            <a:off x="457199" y="4724400"/>
            <a:ext cx="8229600" cy="1150302"/>
          </a:xfrm>
        </p:spPr>
        <p:txBody>
          <a:bodyPr>
            <a:normAutofit lnSpcReduction="10000"/>
          </a:bodyPr>
          <a:lstStyle/>
          <a:p>
            <a:pPr marL="358775" indent="-358775" algn="ctr">
              <a:spcBef>
                <a:spcPts val="1625"/>
              </a:spcBef>
              <a:buFont typeface="Arial" panose="020B0604020202020204" pitchFamily="34" charset="0"/>
              <a:buNone/>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b="1" dirty="0">
                <a:solidFill>
                  <a:srgbClr val="000000"/>
                </a:solidFill>
                <a:latin typeface="Kabel Bk BT" pitchFamily="32" charset="0"/>
              </a:rPr>
              <a:t>7 Domains for PMI-ACP Exam</a:t>
            </a:r>
          </a:p>
          <a:p>
            <a:pPr algn="ctr">
              <a:buFont typeface="Arial" panose="020B0604020202020204" pitchFamily="34" charset="0"/>
              <a:buNone/>
              <a:defRPr/>
            </a:pPr>
            <a:r>
              <a:rPr lang="en-US" b="1" dirty="0"/>
              <a:t>Total = 63 Major Tasks</a:t>
            </a:r>
          </a:p>
          <a:p>
            <a:pPr algn="ctr">
              <a:buFont typeface="Arial" panose="020B0604020202020204" pitchFamily="34" charset="0"/>
              <a:buNone/>
              <a:defRPr/>
            </a:pPr>
            <a:endParaRPr lang="en-US" sz="2400" dirty="0"/>
          </a:p>
        </p:txBody>
      </p:sp>
      <p:graphicFrame>
        <p:nvGraphicFramePr>
          <p:cNvPr id="2" name="Content Placeholder 1">
            <a:extLst>
              <a:ext uri="{FF2B5EF4-FFF2-40B4-BE49-F238E27FC236}">
                <a16:creationId xmlns:a16="http://schemas.microsoft.com/office/drawing/2014/main" id="{46DE0868-F2A9-46B5-B192-92F7BC3AE8D1}"/>
              </a:ext>
            </a:extLst>
          </p:cNvPr>
          <p:cNvGraphicFramePr>
            <a:graphicFrameLocks noGrp="1"/>
          </p:cNvGraphicFramePr>
          <p:nvPr>
            <p:ph sz="quarter" idx="13"/>
            <p:extLst/>
          </p:nvPr>
        </p:nvGraphicFramePr>
        <p:xfrm>
          <a:off x="647699" y="840658"/>
          <a:ext cx="7848601" cy="3505200"/>
        </p:xfrm>
        <a:graphic>
          <a:graphicData uri="http://schemas.openxmlformats.org/drawingml/2006/table">
            <a:tbl>
              <a:tblPr firstRow="1" bandRow="1">
                <a:tableStyleId>{5C22544A-7EE6-4342-B048-85BDC9FD1C3A}</a:tableStyleId>
              </a:tblPr>
              <a:tblGrid>
                <a:gridCol w="438279">
                  <a:extLst>
                    <a:ext uri="{9D8B030D-6E8A-4147-A177-3AD203B41FA5}">
                      <a16:colId xmlns:a16="http://schemas.microsoft.com/office/drawing/2014/main" val="3201521764"/>
                    </a:ext>
                  </a:extLst>
                </a:gridCol>
                <a:gridCol w="4781421">
                  <a:extLst>
                    <a:ext uri="{9D8B030D-6E8A-4147-A177-3AD203B41FA5}">
                      <a16:colId xmlns:a16="http://schemas.microsoft.com/office/drawing/2014/main" val="3161117265"/>
                    </a:ext>
                  </a:extLst>
                </a:gridCol>
                <a:gridCol w="990600">
                  <a:extLst>
                    <a:ext uri="{9D8B030D-6E8A-4147-A177-3AD203B41FA5}">
                      <a16:colId xmlns:a16="http://schemas.microsoft.com/office/drawing/2014/main" val="1818756578"/>
                    </a:ext>
                  </a:extLst>
                </a:gridCol>
                <a:gridCol w="879822">
                  <a:extLst>
                    <a:ext uri="{9D8B030D-6E8A-4147-A177-3AD203B41FA5}">
                      <a16:colId xmlns:a16="http://schemas.microsoft.com/office/drawing/2014/main" val="3637635684"/>
                    </a:ext>
                  </a:extLst>
                </a:gridCol>
                <a:gridCol w="758479">
                  <a:extLst>
                    <a:ext uri="{9D8B030D-6E8A-4147-A177-3AD203B41FA5}">
                      <a16:colId xmlns:a16="http://schemas.microsoft.com/office/drawing/2014/main" val="487739646"/>
                    </a:ext>
                  </a:extLst>
                </a:gridCol>
              </a:tblGrid>
              <a:tr h="370840">
                <a:tc>
                  <a:txBody>
                    <a:bodyPr/>
                    <a:lstStyle/>
                    <a:p>
                      <a:r>
                        <a:rPr lang="en-US" dirty="0"/>
                        <a:t>#</a:t>
                      </a:r>
                    </a:p>
                  </a:txBody>
                  <a:tcPr/>
                </a:tc>
                <a:tc>
                  <a:txBody>
                    <a:bodyPr/>
                    <a:lstStyle/>
                    <a:p>
                      <a:r>
                        <a:rPr lang="en-US" dirty="0"/>
                        <a:t>Domain</a:t>
                      </a:r>
                    </a:p>
                  </a:txBody>
                  <a:tcPr/>
                </a:tc>
                <a:tc>
                  <a:txBody>
                    <a:bodyPr/>
                    <a:lstStyle/>
                    <a:p>
                      <a:r>
                        <a:rPr lang="en-US" dirty="0"/>
                        <a:t># Sub Domain</a:t>
                      </a:r>
                    </a:p>
                  </a:txBody>
                  <a:tcPr/>
                </a:tc>
                <a:tc>
                  <a:txBody>
                    <a:bodyPr/>
                    <a:lstStyle/>
                    <a:p>
                      <a:r>
                        <a:rPr lang="en-US" dirty="0"/>
                        <a:t># Tasks</a:t>
                      </a:r>
                    </a:p>
                  </a:txBody>
                  <a:tcPr/>
                </a:tc>
                <a:tc>
                  <a:txBody>
                    <a:bodyPr/>
                    <a:lstStyle/>
                    <a:p>
                      <a:r>
                        <a:rPr lang="en-US" dirty="0"/>
                        <a:t>%</a:t>
                      </a:r>
                    </a:p>
                  </a:txBody>
                  <a:tcPr/>
                </a:tc>
                <a:extLst>
                  <a:ext uri="{0D108BD9-81ED-4DB2-BD59-A6C34878D82A}">
                    <a16:rowId xmlns:a16="http://schemas.microsoft.com/office/drawing/2014/main" val="3009505572"/>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Agile Principles &amp; Mindset</a:t>
                      </a:r>
                    </a:p>
                  </a:txBody>
                  <a:tcPr/>
                </a:tc>
                <a:tc>
                  <a:txBody>
                    <a:bodyPr/>
                    <a:lstStyle/>
                    <a:p>
                      <a:pPr algn="r"/>
                      <a:endParaRPr lang="en-US" dirty="0"/>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1529777616"/>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Value Driven Delivery </a:t>
                      </a:r>
                      <a:endParaRPr lang="en-US" dirty="0"/>
                    </a:p>
                  </a:txBody>
                  <a:tcPr/>
                </a:tc>
                <a:tc>
                  <a:txBody>
                    <a:bodyPr/>
                    <a:lstStyle/>
                    <a:p>
                      <a:pPr algn="r"/>
                      <a:r>
                        <a:rPr lang="en-US" dirty="0"/>
                        <a:t>4</a:t>
                      </a:r>
                    </a:p>
                  </a:txBody>
                  <a:tcPr/>
                </a:tc>
                <a:tc>
                  <a:txBody>
                    <a:bodyPr/>
                    <a:lstStyle/>
                    <a:p>
                      <a:pPr algn="r"/>
                      <a:r>
                        <a:rPr lang="en-US" dirty="0"/>
                        <a:t>15</a:t>
                      </a:r>
                    </a:p>
                  </a:txBody>
                  <a:tcPr/>
                </a:tc>
                <a:tc>
                  <a:txBody>
                    <a:bodyPr/>
                    <a:lstStyle/>
                    <a:p>
                      <a:pPr algn="r"/>
                      <a:r>
                        <a:rPr lang="en-US" dirty="0"/>
                        <a:t>20%</a:t>
                      </a:r>
                    </a:p>
                  </a:txBody>
                  <a:tcPr/>
                </a:tc>
                <a:extLst>
                  <a:ext uri="{0D108BD9-81ED-4DB2-BD59-A6C34878D82A}">
                    <a16:rowId xmlns:a16="http://schemas.microsoft.com/office/drawing/2014/main" val="2862818528"/>
                  </a:ext>
                </a:extLst>
              </a:tr>
              <a:tr h="370840">
                <a:tc>
                  <a:txBody>
                    <a:bodyPr/>
                    <a:lstStyle/>
                    <a:p>
                      <a:r>
                        <a:rPr lang="en-US" dirty="0"/>
                        <a:t>3</a:t>
                      </a:r>
                    </a:p>
                  </a:txBody>
                  <a:tcPr/>
                </a:tc>
                <a:tc>
                  <a:txBody>
                    <a:bodyPr/>
                    <a:lstStyle/>
                    <a:p>
                      <a:r>
                        <a:rPr lang="en-US" sz="1800" dirty="0">
                          <a:solidFill>
                            <a:srgbClr val="000000"/>
                          </a:solidFill>
                          <a:latin typeface="Kabel Bk BT" pitchFamily="32" charset="0"/>
                        </a:rPr>
                        <a:t>Stakeholder Engagement</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17%</a:t>
                      </a:r>
                    </a:p>
                  </a:txBody>
                  <a:tcPr/>
                </a:tc>
                <a:extLst>
                  <a:ext uri="{0D108BD9-81ED-4DB2-BD59-A6C34878D82A}">
                    <a16:rowId xmlns:a16="http://schemas.microsoft.com/office/drawing/2014/main" val="27352406"/>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Team Performance</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229961670"/>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Adaptive planning</a:t>
                      </a:r>
                    </a:p>
                  </a:txBody>
                  <a:tcPr/>
                </a:tc>
                <a:tc>
                  <a:txBody>
                    <a:bodyPr/>
                    <a:lstStyle/>
                    <a:p>
                      <a:pPr algn="r"/>
                      <a:r>
                        <a:rPr lang="en-US" dirty="0"/>
                        <a:t>3</a:t>
                      </a:r>
                    </a:p>
                  </a:txBody>
                  <a:tcPr/>
                </a:tc>
                <a:tc>
                  <a:txBody>
                    <a:bodyPr/>
                    <a:lstStyle/>
                    <a:p>
                      <a:pPr algn="r"/>
                      <a:r>
                        <a:rPr lang="en-US" dirty="0"/>
                        <a:t>10</a:t>
                      </a:r>
                    </a:p>
                  </a:txBody>
                  <a:tcPr/>
                </a:tc>
                <a:tc>
                  <a:txBody>
                    <a:bodyPr/>
                    <a:lstStyle/>
                    <a:p>
                      <a:pPr algn="r"/>
                      <a:r>
                        <a:rPr lang="en-US" dirty="0"/>
                        <a:t>12%</a:t>
                      </a:r>
                    </a:p>
                  </a:txBody>
                  <a:tcPr/>
                </a:tc>
                <a:extLst>
                  <a:ext uri="{0D108BD9-81ED-4DB2-BD59-A6C34878D82A}">
                    <a16:rowId xmlns:a16="http://schemas.microsoft.com/office/drawing/2014/main" val="1623733182"/>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Problem detection and resolution</a:t>
                      </a:r>
                    </a:p>
                  </a:txBody>
                  <a:tcPr/>
                </a:tc>
                <a:tc>
                  <a:txBody>
                    <a:bodyPr/>
                    <a:lstStyle/>
                    <a:p>
                      <a:pPr algn="r"/>
                      <a:endParaRPr lang="en-US" dirty="0"/>
                    </a:p>
                  </a:txBody>
                  <a:tcPr/>
                </a:tc>
                <a:tc>
                  <a:txBody>
                    <a:bodyPr/>
                    <a:lstStyle/>
                    <a:p>
                      <a:pPr algn="r"/>
                      <a:r>
                        <a:rPr lang="en-US" dirty="0"/>
                        <a:t>5</a:t>
                      </a:r>
                    </a:p>
                  </a:txBody>
                  <a:tcPr/>
                </a:tc>
                <a:tc>
                  <a:txBody>
                    <a:bodyPr/>
                    <a:lstStyle/>
                    <a:p>
                      <a:pPr algn="r"/>
                      <a:r>
                        <a:rPr lang="en-US" dirty="0"/>
                        <a:t>10%</a:t>
                      </a:r>
                    </a:p>
                  </a:txBody>
                  <a:tcPr/>
                </a:tc>
                <a:extLst>
                  <a:ext uri="{0D108BD9-81ED-4DB2-BD59-A6C34878D82A}">
                    <a16:rowId xmlns:a16="http://schemas.microsoft.com/office/drawing/2014/main" val="1017997787"/>
                  </a:ext>
                </a:extLst>
              </a:tr>
              <a:tr h="3708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Continuous Improvement (Product, Process, People)</a:t>
                      </a:r>
                    </a:p>
                  </a:txBody>
                  <a:tcPr/>
                </a:tc>
                <a:tc>
                  <a:txBody>
                    <a:bodyPr/>
                    <a:lstStyle/>
                    <a:p>
                      <a:pPr algn="r"/>
                      <a:endParaRPr lang="en-US" dirty="0"/>
                    </a:p>
                  </a:txBody>
                  <a:tcPr/>
                </a:tc>
                <a:tc>
                  <a:txBody>
                    <a:bodyPr/>
                    <a:lstStyle/>
                    <a:p>
                      <a:pPr algn="r"/>
                      <a:r>
                        <a:rPr lang="en-US" dirty="0"/>
                        <a:t>6</a:t>
                      </a:r>
                    </a:p>
                  </a:txBody>
                  <a:tcPr/>
                </a:tc>
                <a:tc>
                  <a:txBody>
                    <a:bodyPr/>
                    <a:lstStyle/>
                    <a:p>
                      <a:pPr algn="r"/>
                      <a:r>
                        <a:rPr lang="en-US" dirty="0"/>
                        <a:t>09%</a:t>
                      </a:r>
                    </a:p>
                  </a:txBody>
                  <a:tcPr/>
                </a:tc>
                <a:extLst>
                  <a:ext uri="{0D108BD9-81ED-4DB2-BD59-A6C34878D82A}">
                    <a16:rowId xmlns:a16="http://schemas.microsoft.com/office/drawing/2014/main" val="709666933"/>
                  </a:ext>
                </a:extLst>
              </a:tr>
            </a:tbl>
          </a:graphicData>
        </a:graphic>
      </p:graphicFrame>
      <p:sp>
        <p:nvSpPr>
          <p:cNvPr id="35846" name="Slide Number Placeholder 7">
            <a:extLst>
              <a:ext uri="{FF2B5EF4-FFF2-40B4-BE49-F238E27FC236}">
                <a16:creationId xmlns:a16="http://schemas.microsoft.com/office/drawing/2014/main" id="{3272F2E1-2FFE-4571-ACC9-8A16B8A9ED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300D5-8885-420F-AFED-C3322C6720D6}" type="slidenum">
              <a:rPr lang="en-US" altLang="en-US" smtClean="0"/>
              <a:pPr/>
              <a:t>420</a:t>
            </a:fld>
            <a:endParaRPr lang="en-US" altLang="en-US"/>
          </a:p>
        </p:txBody>
      </p:sp>
    </p:spTree>
    <p:extLst>
      <p:ext uri="{BB962C8B-B14F-4D97-AF65-F5344CB8AC3E}">
        <p14:creationId xmlns:p14="http://schemas.microsoft.com/office/powerpoint/2010/main" val="38299223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9CEDC2-D1BC-42E4-8836-B6090486FC6D}"/>
              </a:ext>
            </a:extLst>
          </p:cNvPr>
          <p:cNvSpPr>
            <a:spLocks noGrp="1"/>
          </p:cNvSpPr>
          <p:nvPr>
            <p:ph type="title"/>
          </p:nvPr>
        </p:nvSpPr>
        <p:spPr/>
        <p:txBody>
          <a:bodyPr>
            <a:normAutofit fontScale="90000"/>
          </a:bodyPr>
          <a:lstStyle/>
          <a:p>
            <a:r>
              <a:rPr lang="en-US" b="1" dirty="0"/>
              <a:t>1- Agile Principles and Mindset</a:t>
            </a:r>
            <a:endParaRPr lang="en-US" dirty="0"/>
          </a:p>
        </p:txBody>
      </p:sp>
      <p:sp>
        <p:nvSpPr>
          <p:cNvPr id="6" name="Content Placeholder 5">
            <a:extLst>
              <a:ext uri="{FF2B5EF4-FFF2-40B4-BE49-F238E27FC236}">
                <a16:creationId xmlns:a16="http://schemas.microsoft.com/office/drawing/2014/main" id="{962D7E52-F09F-456B-ABA0-093ED8B746E1}"/>
              </a:ext>
            </a:extLst>
          </p:cNvPr>
          <p:cNvSpPr>
            <a:spLocks noGrp="1"/>
          </p:cNvSpPr>
          <p:nvPr>
            <p:ph idx="1"/>
          </p:nvPr>
        </p:nvSpPr>
        <p:spPr/>
        <p:txBody>
          <a:bodyPr>
            <a:normAutofit lnSpcReduction="10000"/>
          </a:bodyPr>
          <a:lstStyle/>
          <a:p>
            <a:pPr marL="514350" indent="-514350">
              <a:buFont typeface="+mj-lt"/>
              <a:buAutoNum type="arabicPeriod"/>
            </a:pPr>
            <a:r>
              <a:rPr lang="en-US" sz="2000" dirty="0"/>
              <a:t>Advocate for agile principles</a:t>
            </a:r>
          </a:p>
          <a:p>
            <a:pPr marL="514350" indent="-514350">
              <a:buFont typeface="+mj-lt"/>
              <a:buAutoNum type="arabicPeriod"/>
            </a:pPr>
            <a:r>
              <a:rPr lang="en-IN" sz="2000" dirty="0"/>
              <a:t>Help ensure that everyone has a common understanding of the values and principles of agile</a:t>
            </a:r>
          </a:p>
          <a:p>
            <a:pPr marL="514350" indent="-514350">
              <a:buFont typeface="+mj-lt"/>
              <a:buAutoNum type="arabicPeriod"/>
            </a:pPr>
            <a:r>
              <a:rPr lang="en-IN" sz="2000" dirty="0"/>
              <a:t>Support change at the system or organization level by educating</a:t>
            </a:r>
          </a:p>
          <a:p>
            <a:pPr marL="514350" indent="-514350">
              <a:buFont typeface="+mj-lt"/>
              <a:buAutoNum type="arabicPeriod"/>
            </a:pPr>
            <a:r>
              <a:rPr lang="en-IN" sz="2000" dirty="0"/>
              <a:t>Practice visualization by maintaining highly visible information </a:t>
            </a:r>
            <a:r>
              <a:rPr lang="en-US" sz="2000" dirty="0"/>
              <a:t>radiators</a:t>
            </a:r>
          </a:p>
          <a:p>
            <a:pPr marL="514350" indent="-514350">
              <a:buFont typeface="+mj-lt"/>
              <a:buAutoNum type="arabicPeriod"/>
            </a:pPr>
            <a:r>
              <a:rPr lang="en-IN" sz="2000" dirty="0"/>
              <a:t>Contribute to a safe and trustful team environment by allowing everyone to experiment and make mistakes</a:t>
            </a:r>
          </a:p>
          <a:p>
            <a:pPr marL="514350" indent="-514350">
              <a:buFont typeface="+mj-lt"/>
              <a:buAutoNum type="arabicPeriod"/>
            </a:pPr>
            <a:r>
              <a:rPr lang="en-IN" sz="2000" dirty="0"/>
              <a:t>Enhance creativity by experimenting with new techniques and </a:t>
            </a:r>
            <a:r>
              <a:rPr lang="en-US" sz="2000" dirty="0"/>
              <a:t>process ideas</a:t>
            </a:r>
          </a:p>
          <a:p>
            <a:pPr marL="514350" indent="-514350">
              <a:buFont typeface="+mj-lt"/>
              <a:buAutoNum type="arabicPeriod"/>
            </a:pPr>
            <a:r>
              <a:rPr lang="en-IN" sz="2000" dirty="0"/>
              <a:t>Encourage team members to share knowledge by collaborating and </a:t>
            </a:r>
            <a:r>
              <a:rPr lang="en-US" sz="2000" dirty="0"/>
              <a:t>working together</a:t>
            </a:r>
          </a:p>
          <a:p>
            <a:pPr marL="514350" indent="-514350">
              <a:buFont typeface="+mj-lt"/>
              <a:buAutoNum type="arabicPeriod"/>
            </a:pPr>
            <a:r>
              <a:rPr lang="en-IN" sz="2000" dirty="0"/>
              <a:t>Encourage emergent leadership within the team by establishing a </a:t>
            </a:r>
            <a:r>
              <a:rPr lang="en-US" sz="2000" dirty="0"/>
              <a:t>safe and respectful environment</a:t>
            </a:r>
          </a:p>
          <a:p>
            <a:pPr marL="514350" indent="-514350">
              <a:buFont typeface="+mj-lt"/>
              <a:buAutoNum type="arabicPeriod"/>
            </a:pPr>
            <a:r>
              <a:rPr lang="en-IN" sz="2000" dirty="0"/>
              <a:t>Practice servant leadership by supporting and encouraging others in </a:t>
            </a:r>
            <a:r>
              <a:rPr lang="en-US" sz="2000" dirty="0"/>
              <a:t>their endeavors</a:t>
            </a:r>
          </a:p>
        </p:txBody>
      </p:sp>
      <p:sp>
        <p:nvSpPr>
          <p:cNvPr id="7" name="Content Placeholder 6">
            <a:extLst>
              <a:ext uri="{FF2B5EF4-FFF2-40B4-BE49-F238E27FC236}">
                <a16:creationId xmlns:a16="http://schemas.microsoft.com/office/drawing/2014/main" id="{02F88B68-B0B0-4B52-8752-4E1330CCD970}"/>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4C63C764-3652-4D59-B105-55DDD04738D9}"/>
              </a:ext>
            </a:extLst>
          </p:cNvPr>
          <p:cNvSpPr>
            <a:spLocks noGrp="1"/>
          </p:cNvSpPr>
          <p:nvPr>
            <p:ph type="sldNum" sz="quarter" idx="14"/>
          </p:nvPr>
        </p:nvSpPr>
        <p:spPr/>
        <p:txBody>
          <a:bodyPr/>
          <a:lstStyle/>
          <a:p>
            <a:pPr>
              <a:defRPr/>
            </a:pPr>
            <a:fld id="{848FCFE3-F6DF-44C0-A596-97B1A3B21047}" type="slidenum">
              <a:rPr lang="en-US" smtClean="0"/>
              <a:pPr>
                <a:defRPr/>
              </a:pPr>
              <a:t>421</a:t>
            </a:fld>
            <a:endParaRPr lang="en-US"/>
          </a:p>
        </p:txBody>
      </p:sp>
    </p:spTree>
    <p:extLst>
      <p:ext uri="{BB962C8B-B14F-4D97-AF65-F5344CB8AC3E}">
        <p14:creationId xmlns:p14="http://schemas.microsoft.com/office/powerpoint/2010/main" val="57110412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800-2D47-4C84-82F3-9E5A5832F24C}"/>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19459" name="Content Placeholder 2">
            <a:extLst>
              <a:ext uri="{FF2B5EF4-FFF2-40B4-BE49-F238E27FC236}">
                <a16:creationId xmlns:a16="http://schemas.microsoft.com/office/drawing/2014/main" id="{9BC45F7C-29FB-403B-8667-98A83AC95AB5}"/>
              </a:ext>
            </a:extLst>
          </p:cNvPr>
          <p:cNvSpPr>
            <a:spLocks noGrp="1"/>
          </p:cNvSpPr>
          <p:nvPr>
            <p:ph idx="1"/>
          </p:nvPr>
        </p:nvSpPr>
        <p:spPr>
          <a:xfrm>
            <a:off x="381000" y="838200"/>
            <a:ext cx="8229600" cy="5105400"/>
          </a:xfrm>
        </p:spPr>
        <p:txBody>
          <a:bodyPr>
            <a:normAutofit/>
          </a:bodyPr>
          <a:lstStyle/>
          <a:p>
            <a:pPr marL="0" indent="0">
              <a:buNone/>
            </a:pPr>
            <a:r>
              <a:rPr lang="en-IN" sz="2000" b="1" dirty="0"/>
              <a:t>Define Positive Value</a:t>
            </a:r>
          </a:p>
          <a:p>
            <a:r>
              <a:rPr lang="en-IN" sz="2000" dirty="0"/>
              <a:t>Define deliverables by identifying units that can be produced Incrementally</a:t>
            </a:r>
          </a:p>
          <a:p>
            <a:r>
              <a:rPr lang="en-IN" sz="2000" dirty="0"/>
              <a:t>Refine requirements by gaining consensus on the acceptance criteria for features</a:t>
            </a:r>
          </a:p>
          <a:p>
            <a:r>
              <a:rPr lang="en-IN" sz="2000" dirty="0"/>
              <a:t>Select and tailor the team’s process based on project and organizational characteristics as well as team experience</a:t>
            </a:r>
            <a:endParaRPr lang="en-US" sz="2000" dirty="0"/>
          </a:p>
          <a:p>
            <a:pPr>
              <a:buFont typeface="Arial" panose="020B0604020202020204" pitchFamily="34" charset="0"/>
              <a:buNone/>
              <a:defRPr/>
            </a:pPr>
            <a:r>
              <a:rPr lang="en-GB" sz="2000" dirty="0"/>
              <a:t>	</a:t>
            </a:r>
          </a:p>
          <a:p>
            <a:pPr>
              <a:buNone/>
              <a:defRPr/>
            </a:pPr>
            <a:r>
              <a:rPr lang="en-US" sz="2000" b="1" dirty="0"/>
              <a:t>Avoid Potential Downsides</a:t>
            </a:r>
          </a:p>
          <a:p>
            <a:r>
              <a:rPr lang="en-IN" sz="2000" dirty="0"/>
              <a:t>Plan for small releasable increments by organizing requirements into minimally marketable features/minimally viable products</a:t>
            </a:r>
          </a:p>
          <a:p>
            <a:r>
              <a:rPr lang="en-IN" sz="2000" dirty="0"/>
              <a:t>Limit increment size and increase review frequency with appropriate </a:t>
            </a:r>
            <a:r>
              <a:rPr lang="en-US" sz="2000" dirty="0"/>
              <a:t>stakeholders</a:t>
            </a:r>
          </a:p>
          <a:p>
            <a:r>
              <a:rPr lang="en-IN" sz="2000" dirty="0"/>
              <a:t>Solicit customer and user feedback by reviewing increments often</a:t>
            </a:r>
            <a:endParaRPr lang="en-US" sz="2000" dirty="0"/>
          </a:p>
        </p:txBody>
      </p:sp>
      <p:sp>
        <p:nvSpPr>
          <p:cNvPr id="855044" name="Content Placeholder 3">
            <a:extLst>
              <a:ext uri="{FF2B5EF4-FFF2-40B4-BE49-F238E27FC236}">
                <a16:creationId xmlns:a16="http://schemas.microsoft.com/office/drawing/2014/main" id="{BB541E8B-820C-4D9D-A0C1-67DD585D7804}"/>
              </a:ext>
            </a:extLst>
          </p:cNvPr>
          <p:cNvSpPr>
            <a:spLocks noGrp="1"/>
          </p:cNvSpPr>
          <p:nvPr>
            <p:ph sz="quarter" idx="13"/>
          </p:nvPr>
        </p:nvSpPr>
        <p:spPr/>
        <p:txBody>
          <a:bodyPr/>
          <a:lstStyle/>
          <a:p>
            <a:endParaRPr lang="en-US" altLang="en-US"/>
          </a:p>
        </p:txBody>
      </p:sp>
      <p:sp>
        <p:nvSpPr>
          <p:cNvPr id="855045" name="Slide Number Placeholder 6">
            <a:extLst>
              <a:ext uri="{FF2B5EF4-FFF2-40B4-BE49-F238E27FC236}">
                <a16:creationId xmlns:a16="http://schemas.microsoft.com/office/drawing/2014/main" id="{36B4C970-2A94-4387-809A-C3081A81741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08DA86-7969-43B4-9466-866CD01FE57A}" type="slidenum">
              <a:rPr lang="en-US" altLang="en-US" smtClean="0"/>
              <a:pPr/>
              <a:t>422</a:t>
            </a:fld>
            <a:endParaRPr lang="en-US" alt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D919-3B37-47DF-A6B0-BC7D5741258D}"/>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857091" name="Content Placeholder 2">
            <a:extLst>
              <a:ext uri="{FF2B5EF4-FFF2-40B4-BE49-F238E27FC236}">
                <a16:creationId xmlns:a16="http://schemas.microsoft.com/office/drawing/2014/main" id="{4FA120AC-51A3-4E6A-8B6E-98228EB7002F}"/>
              </a:ext>
            </a:extLst>
          </p:cNvPr>
          <p:cNvSpPr>
            <a:spLocks noGrp="1"/>
          </p:cNvSpPr>
          <p:nvPr>
            <p:ph idx="1"/>
          </p:nvPr>
        </p:nvSpPr>
        <p:spPr>
          <a:xfrm>
            <a:off x="381000" y="838200"/>
            <a:ext cx="8229600" cy="5105400"/>
          </a:xfrm>
        </p:spPr>
        <p:txBody>
          <a:bodyPr>
            <a:normAutofit fontScale="92500"/>
          </a:bodyPr>
          <a:lstStyle/>
          <a:p>
            <a:pPr>
              <a:buNone/>
            </a:pPr>
            <a:r>
              <a:rPr lang="en-GB" altLang="en-US" sz="2000" b="1" dirty="0"/>
              <a:t>Prioritization</a:t>
            </a:r>
            <a:endParaRPr lang="en-US" altLang="en-US" sz="2000" b="1" dirty="0"/>
          </a:p>
          <a:p>
            <a:r>
              <a:rPr lang="en-IN" sz="2000" dirty="0"/>
              <a:t>Prioritize the units of work through collaboration with stakeholders</a:t>
            </a:r>
          </a:p>
          <a:p>
            <a:r>
              <a:rPr lang="en-IN" sz="2000" dirty="0"/>
              <a:t>Perform frequent review and maintenance of the work results by prioritizing and maintaining internal quality</a:t>
            </a:r>
            <a:endParaRPr lang="en-US" altLang="en-US" sz="2000" dirty="0"/>
          </a:p>
          <a:p>
            <a:r>
              <a:rPr lang="en-IN" sz="2000" dirty="0"/>
              <a:t>Continuously identify and prioritize the environmental, operational, </a:t>
            </a:r>
            <a:r>
              <a:rPr lang="en-US" sz="2000" dirty="0"/>
              <a:t>and infrastructure factors</a:t>
            </a:r>
            <a:endParaRPr lang="en-US" altLang="en-US" sz="2000" dirty="0"/>
          </a:p>
          <a:p>
            <a:pPr marL="0" indent="0">
              <a:buNone/>
            </a:pPr>
            <a:r>
              <a:rPr lang="en-US" sz="2000" b="1" dirty="0"/>
              <a:t>Incremental Development</a:t>
            </a:r>
          </a:p>
          <a:p>
            <a:r>
              <a:rPr lang="en-IN" sz="2000" dirty="0"/>
              <a:t>Conduct operational reviews and/or periodic checkpoints with </a:t>
            </a:r>
            <a:r>
              <a:rPr lang="en-US" sz="2000" dirty="0"/>
              <a:t>stakeholders</a:t>
            </a:r>
          </a:p>
          <a:p>
            <a:r>
              <a:rPr lang="en-IN" sz="2000" dirty="0"/>
              <a:t>Balance development of deliverable units and risk reduction efforts by incorporating both value producing and risk reducing work into </a:t>
            </a:r>
            <a:r>
              <a:rPr lang="en-US" sz="2000" dirty="0"/>
              <a:t>the backlog</a:t>
            </a:r>
          </a:p>
          <a:p>
            <a:r>
              <a:rPr lang="en-US" sz="2000" dirty="0"/>
              <a:t>Re-prioritize requirements periodically</a:t>
            </a:r>
          </a:p>
          <a:p>
            <a:r>
              <a:rPr lang="en-IN" sz="2000" dirty="0"/>
              <a:t>Elicit and prioritize relevant non-functional requirements by considering the environment in which the </a:t>
            </a:r>
            <a:r>
              <a:rPr lang="en-US" sz="2000" dirty="0"/>
              <a:t>solution will be used</a:t>
            </a:r>
          </a:p>
          <a:p>
            <a:r>
              <a:rPr lang="en-IN" sz="2000" dirty="0"/>
              <a:t>Conduct frequent reviews of work products by performing</a:t>
            </a:r>
          </a:p>
          <a:p>
            <a:r>
              <a:rPr lang="en-IN" sz="2000" dirty="0"/>
              <a:t>inspections, reviews, and/or testing</a:t>
            </a:r>
            <a:endParaRPr lang="en-US" altLang="en-US" sz="2000" dirty="0"/>
          </a:p>
        </p:txBody>
      </p:sp>
      <p:sp>
        <p:nvSpPr>
          <p:cNvPr id="857092" name="Content Placeholder 3">
            <a:extLst>
              <a:ext uri="{FF2B5EF4-FFF2-40B4-BE49-F238E27FC236}">
                <a16:creationId xmlns:a16="http://schemas.microsoft.com/office/drawing/2014/main" id="{B5B9459D-4AE9-4148-9D23-3235E9282286}"/>
              </a:ext>
            </a:extLst>
          </p:cNvPr>
          <p:cNvSpPr>
            <a:spLocks noGrp="1"/>
          </p:cNvSpPr>
          <p:nvPr>
            <p:ph sz="quarter" idx="13"/>
          </p:nvPr>
        </p:nvSpPr>
        <p:spPr/>
        <p:txBody>
          <a:bodyPr/>
          <a:lstStyle/>
          <a:p>
            <a:endParaRPr lang="en-US" altLang="en-US"/>
          </a:p>
        </p:txBody>
      </p:sp>
      <p:sp>
        <p:nvSpPr>
          <p:cNvPr id="857093" name="Slide Number Placeholder 6">
            <a:extLst>
              <a:ext uri="{FF2B5EF4-FFF2-40B4-BE49-F238E27FC236}">
                <a16:creationId xmlns:a16="http://schemas.microsoft.com/office/drawing/2014/main" id="{BF078DFB-FDA7-4B2F-8322-47692FC873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8B9658-3DAE-4A8F-98F9-76349831321E}" type="slidenum">
              <a:rPr lang="en-US" altLang="en-US" smtClean="0"/>
              <a:pPr/>
              <a:t>423</a:t>
            </a:fld>
            <a:endParaRPr lang="en-US" alt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5220-9A33-473E-AE5F-FE659C9ECFF6}"/>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22531" name="Content Placeholder 2">
            <a:extLst>
              <a:ext uri="{FF2B5EF4-FFF2-40B4-BE49-F238E27FC236}">
                <a16:creationId xmlns:a16="http://schemas.microsoft.com/office/drawing/2014/main" id="{DEE99024-BAAD-4AA6-BA46-88CE55214676}"/>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Understand Stakeholder Needs</a:t>
            </a:r>
          </a:p>
          <a:p>
            <a:r>
              <a:rPr lang="en-IN" sz="2000" dirty="0"/>
              <a:t>Identify and engage effective and empowered business stakeholder(s) through periodic reviews</a:t>
            </a:r>
          </a:p>
          <a:p>
            <a:r>
              <a:rPr lang="en-IN" sz="2000" dirty="0"/>
              <a:t>Identify and engage all stakeholders (current and future) by promoting knowledge sharing early and throughout the project</a:t>
            </a:r>
            <a:endParaRPr lang="en-US" sz="2000" dirty="0"/>
          </a:p>
          <a:p>
            <a:pPr>
              <a:buFont typeface="Arial" panose="020B0604020202020204" pitchFamily="34" charset="0"/>
              <a:buNone/>
              <a:defRPr/>
            </a:pPr>
            <a:r>
              <a:rPr lang="en-GB" sz="2000" b="1" dirty="0"/>
              <a:t>Ensure Stakeholder Involvement</a:t>
            </a:r>
          </a:p>
          <a:p>
            <a:r>
              <a:rPr lang="en-IN" sz="2000" dirty="0"/>
              <a:t>Establish stakeholder relationships by forming a working agreement </a:t>
            </a:r>
            <a:r>
              <a:rPr lang="en-US" sz="2000" dirty="0"/>
              <a:t>among key stakeholders</a:t>
            </a:r>
          </a:p>
          <a:p>
            <a:r>
              <a:rPr lang="en-IN" sz="2000" dirty="0"/>
              <a:t>Maintain proper stakeholder involvement by continually assessing changes in the project and organization</a:t>
            </a:r>
          </a:p>
          <a:p>
            <a:r>
              <a:rPr lang="en-IN" sz="2000" dirty="0"/>
              <a:t>Establish collaborative </a:t>
            </a:r>
            <a:r>
              <a:rPr lang="en-IN" sz="2000" dirty="0" err="1"/>
              <a:t>behaviors</a:t>
            </a:r>
            <a:r>
              <a:rPr lang="en-IN" sz="2000" dirty="0"/>
              <a:t> among the members of the organization by fostering group decision making and conflict </a:t>
            </a:r>
            <a:r>
              <a:rPr lang="en-US" sz="2000" dirty="0"/>
              <a:t>resolution</a:t>
            </a:r>
          </a:p>
        </p:txBody>
      </p:sp>
      <p:sp>
        <p:nvSpPr>
          <p:cNvPr id="861188" name="Content Placeholder 3">
            <a:extLst>
              <a:ext uri="{FF2B5EF4-FFF2-40B4-BE49-F238E27FC236}">
                <a16:creationId xmlns:a16="http://schemas.microsoft.com/office/drawing/2014/main" id="{B5D9D132-B3BF-4D85-9D1E-8CEC9C0DF85E}"/>
              </a:ext>
            </a:extLst>
          </p:cNvPr>
          <p:cNvSpPr>
            <a:spLocks noGrp="1"/>
          </p:cNvSpPr>
          <p:nvPr>
            <p:ph sz="quarter" idx="13"/>
          </p:nvPr>
        </p:nvSpPr>
        <p:spPr/>
        <p:txBody>
          <a:bodyPr/>
          <a:lstStyle/>
          <a:p>
            <a:endParaRPr lang="en-US" altLang="en-US"/>
          </a:p>
        </p:txBody>
      </p:sp>
      <p:sp>
        <p:nvSpPr>
          <p:cNvPr id="861189" name="Slide Number Placeholder 6">
            <a:extLst>
              <a:ext uri="{FF2B5EF4-FFF2-40B4-BE49-F238E27FC236}">
                <a16:creationId xmlns:a16="http://schemas.microsoft.com/office/drawing/2014/main" id="{545C3EAE-39F5-45E3-B32F-EA3B7DA090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D36955-F726-41D6-8EF0-B18B8E497721}" type="slidenum">
              <a:rPr lang="en-US" altLang="en-US" smtClean="0"/>
              <a:pPr/>
              <a:t>424</a:t>
            </a:fld>
            <a:endParaRPr lang="en-US" altLang="en-US"/>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25A4-6218-4266-BCC2-DB754FFC9F60}"/>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3" name="Content Placeholder 2">
            <a:extLst>
              <a:ext uri="{FF2B5EF4-FFF2-40B4-BE49-F238E27FC236}">
                <a16:creationId xmlns:a16="http://schemas.microsoft.com/office/drawing/2014/main" id="{8AA6F470-AFCC-4EAD-AE25-483C746AA0F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Manage Stakeholder Expectations</a:t>
            </a:r>
            <a:endParaRPr lang="en-US" sz="2000" b="1" dirty="0"/>
          </a:p>
          <a:p>
            <a:r>
              <a:rPr lang="en-IN" sz="2000" dirty="0"/>
              <a:t>Establish a shared vision of the various project increments (products, deliverables, releases, iterations) by developing a high level vision and supporting objectives</a:t>
            </a:r>
          </a:p>
          <a:p>
            <a:r>
              <a:rPr lang="en-IN" sz="2000" dirty="0"/>
              <a:t>Establish and maintain a shared understanding of success criteria, deliverables, and acceptable trade-offs by facilitating awareness </a:t>
            </a:r>
            <a:r>
              <a:rPr lang="en-US" sz="2000" dirty="0"/>
              <a:t>among stakeholders</a:t>
            </a:r>
          </a:p>
          <a:p>
            <a:r>
              <a:rPr lang="en-IN" sz="2000" dirty="0"/>
              <a:t>Provide transparency regarding work status by communicating team progress, work quality, impediments, and risks</a:t>
            </a:r>
          </a:p>
          <a:p>
            <a:r>
              <a:rPr lang="en-IN" sz="2000" dirty="0"/>
              <a:t>Provide forecasts at a level of detail that balances the need for certainty and the benefits of adaptability</a:t>
            </a:r>
            <a:endParaRPr lang="en-US" sz="2000" dirty="0"/>
          </a:p>
        </p:txBody>
      </p:sp>
      <p:sp>
        <p:nvSpPr>
          <p:cNvPr id="863236" name="Content Placeholder 3">
            <a:extLst>
              <a:ext uri="{FF2B5EF4-FFF2-40B4-BE49-F238E27FC236}">
                <a16:creationId xmlns:a16="http://schemas.microsoft.com/office/drawing/2014/main" id="{D068C1A2-C442-4500-A03B-B6E73301DA8B}"/>
              </a:ext>
            </a:extLst>
          </p:cNvPr>
          <p:cNvSpPr>
            <a:spLocks noGrp="1"/>
          </p:cNvSpPr>
          <p:nvPr>
            <p:ph sz="quarter" idx="13"/>
          </p:nvPr>
        </p:nvSpPr>
        <p:spPr/>
        <p:txBody>
          <a:bodyPr/>
          <a:lstStyle/>
          <a:p>
            <a:endParaRPr lang="en-US" altLang="en-US"/>
          </a:p>
        </p:txBody>
      </p:sp>
      <p:sp>
        <p:nvSpPr>
          <p:cNvPr id="863237" name="Slide Number Placeholder 6">
            <a:extLst>
              <a:ext uri="{FF2B5EF4-FFF2-40B4-BE49-F238E27FC236}">
                <a16:creationId xmlns:a16="http://schemas.microsoft.com/office/drawing/2014/main" id="{D4A25F51-5B82-4345-A0D9-1DF56F59C9C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96A6B0-AB0C-4051-8D9F-1B7B30FD0AB4}" type="slidenum">
              <a:rPr lang="en-US" altLang="en-US" smtClean="0"/>
              <a:pPr/>
              <a:t>425</a:t>
            </a:fld>
            <a:endParaRPr lang="en-US" altLang="en-US"/>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0FC1-1D43-4D27-A5B3-4843717DDC4D}"/>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865283" name="Content Placeholder 2">
            <a:extLst>
              <a:ext uri="{FF2B5EF4-FFF2-40B4-BE49-F238E27FC236}">
                <a16:creationId xmlns:a16="http://schemas.microsoft.com/office/drawing/2014/main" id="{0E3DC8E6-6D5F-47D8-ABDB-2178CDBE9C4D}"/>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pPr>
            <a:r>
              <a:rPr lang="en-GB" altLang="en-US" sz="2000" b="1" dirty="0"/>
              <a:t>Team Formation</a:t>
            </a:r>
          </a:p>
          <a:p>
            <a:r>
              <a:rPr lang="en-IN" sz="2000" dirty="0"/>
              <a:t>Cooperate with the other team members to devise ground rules and </a:t>
            </a:r>
            <a:r>
              <a:rPr lang="en-US" sz="2000" dirty="0"/>
              <a:t>internal processes</a:t>
            </a:r>
          </a:p>
          <a:p>
            <a:r>
              <a:rPr lang="en-IN" sz="2000" dirty="0"/>
              <a:t>Help create a team that has the interpersonal and technical skills needed to achieve all known project objectives</a:t>
            </a:r>
            <a:endParaRPr lang="en-GB" altLang="en-US" sz="2000" dirty="0"/>
          </a:p>
          <a:p>
            <a:pPr>
              <a:buNone/>
            </a:pPr>
            <a:r>
              <a:rPr lang="en-GB" altLang="en-US" sz="2000" b="1" dirty="0"/>
              <a:t>Team Empowerment</a:t>
            </a:r>
          </a:p>
          <a:p>
            <a:r>
              <a:rPr lang="en-IN" sz="2000" dirty="0"/>
              <a:t>Encourage team members to become generalizing specialists</a:t>
            </a:r>
          </a:p>
          <a:p>
            <a:r>
              <a:rPr lang="en-IN" sz="2000" dirty="0"/>
              <a:t>Contribute to self-organizing the work by empowering others and </a:t>
            </a:r>
            <a:r>
              <a:rPr lang="en-US" sz="2000" dirty="0"/>
              <a:t>encouraging emerging leadership</a:t>
            </a:r>
          </a:p>
          <a:p>
            <a:r>
              <a:rPr lang="en-IN" sz="2000" dirty="0"/>
              <a:t>Continuously discover team and personal motivators and demotivators</a:t>
            </a:r>
            <a:endParaRPr lang="en-US" altLang="en-US" sz="2000" dirty="0"/>
          </a:p>
          <a:p>
            <a:pPr>
              <a:buFont typeface="Arial" panose="020B0604020202020204" pitchFamily="34" charset="0"/>
              <a:buNone/>
            </a:pPr>
            <a:endParaRPr lang="en-US" altLang="en-US" sz="2000" dirty="0"/>
          </a:p>
        </p:txBody>
      </p:sp>
      <p:sp>
        <p:nvSpPr>
          <p:cNvPr id="865284" name="Content Placeholder 3">
            <a:extLst>
              <a:ext uri="{FF2B5EF4-FFF2-40B4-BE49-F238E27FC236}">
                <a16:creationId xmlns:a16="http://schemas.microsoft.com/office/drawing/2014/main" id="{BB2B2635-D5EB-411C-BD61-592384080498}"/>
              </a:ext>
            </a:extLst>
          </p:cNvPr>
          <p:cNvSpPr>
            <a:spLocks noGrp="1"/>
          </p:cNvSpPr>
          <p:nvPr>
            <p:ph sz="quarter" idx="13"/>
          </p:nvPr>
        </p:nvSpPr>
        <p:spPr/>
        <p:txBody>
          <a:bodyPr/>
          <a:lstStyle/>
          <a:p>
            <a:endParaRPr lang="en-US" altLang="en-US"/>
          </a:p>
        </p:txBody>
      </p:sp>
      <p:sp>
        <p:nvSpPr>
          <p:cNvPr id="865285" name="Slide Number Placeholder 6">
            <a:extLst>
              <a:ext uri="{FF2B5EF4-FFF2-40B4-BE49-F238E27FC236}">
                <a16:creationId xmlns:a16="http://schemas.microsoft.com/office/drawing/2014/main" id="{261F5587-AD70-4E95-B1F2-AE29BBEB5F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A63664-1976-4898-B8DC-3651FEA6E261}" type="slidenum">
              <a:rPr lang="en-US" altLang="en-US" smtClean="0"/>
              <a:pPr/>
              <a:t>426</a:t>
            </a:fld>
            <a:endParaRPr lang="en-US" altLang="en-US"/>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27D8-99D9-4AF8-9D78-FEB287DE1303}"/>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3" name="Content Placeholder 2">
            <a:extLst>
              <a:ext uri="{FF2B5EF4-FFF2-40B4-BE49-F238E27FC236}">
                <a16:creationId xmlns:a16="http://schemas.microsoft.com/office/drawing/2014/main" id="{0D1C1C98-6897-4695-A37A-DB9644CC7D67}"/>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Team Collaboration &amp; Commitment</a:t>
            </a:r>
          </a:p>
          <a:p>
            <a:r>
              <a:rPr lang="en-IN" sz="2000" dirty="0"/>
              <a:t>Facilitate close communication within the team and with appropriate </a:t>
            </a:r>
            <a:r>
              <a:rPr lang="en-US" sz="2000" dirty="0"/>
              <a:t>external stakeholders through co-location</a:t>
            </a:r>
          </a:p>
          <a:p>
            <a:r>
              <a:rPr lang="en-US" sz="2000" dirty="0"/>
              <a:t>Reduce distractions</a:t>
            </a:r>
          </a:p>
          <a:p>
            <a:r>
              <a:rPr lang="en-IN" sz="2000" dirty="0"/>
              <a:t>Participate in aligning project and team goals by sharing project </a:t>
            </a:r>
            <a:r>
              <a:rPr lang="en-US" sz="2000" dirty="0"/>
              <a:t>vision</a:t>
            </a:r>
          </a:p>
          <a:p>
            <a:r>
              <a:rPr lang="en-IN" sz="2000" dirty="0"/>
              <a:t>Encourage the team to measure its velocity by tracking and measuring actual performance in previous iterations or releases</a:t>
            </a:r>
            <a:endParaRPr lang="en-US" sz="2000" dirty="0"/>
          </a:p>
          <a:p>
            <a:pPr>
              <a:defRPr/>
            </a:pPr>
            <a:endParaRPr lang="en-US" sz="2000" dirty="0"/>
          </a:p>
        </p:txBody>
      </p:sp>
      <p:sp>
        <p:nvSpPr>
          <p:cNvPr id="869380" name="Content Placeholder 3">
            <a:extLst>
              <a:ext uri="{FF2B5EF4-FFF2-40B4-BE49-F238E27FC236}">
                <a16:creationId xmlns:a16="http://schemas.microsoft.com/office/drawing/2014/main" id="{7E9186AD-9417-4CF9-973C-A3421F8FF76A}"/>
              </a:ext>
            </a:extLst>
          </p:cNvPr>
          <p:cNvSpPr>
            <a:spLocks noGrp="1"/>
          </p:cNvSpPr>
          <p:nvPr>
            <p:ph sz="quarter" idx="13"/>
          </p:nvPr>
        </p:nvSpPr>
        <p:spPr/>
        <p:txBody>
          <a:bodyPr/>
          <a:lstStyle/>
          <a:p>
            <a:endParaRPr lang="en-US" altLang="en-US"/>
          </a:p>
        </p:txBody>
      </p:sp>
      <p:sp>
        <p:nvSpPr>
          <p:cNvPr id="869381" name="Slide Number Placeholder 6">
            <a:extLst>
              <a:ext uri="{FF2B5EF4-FFF2-40B4-BE49-F238E27FC236}">
                <a16:creationId xmlns:a16="http://schemas.microsoft.com/office/drawing/2014/main" id="{0CB5C7C5-AEEC-40BF-A87D-9624909F2E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983A1-B6FB-4FF4-9F47-4E13E1A286B4}" type="slidenum">
              <a:rPr lang="en-US" altLang="en-US" smtClean="0"/>
              <a:pPr/>
              <a:t>427</a:t>
            </a:fld>
            <a:endParaRPr lang="en-US" altLang="en-US"/>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4F05-0CCB-43D3-A4D7-A64142B1DAFD}"/>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2D37ACD4-D42F-4612-885C-CC230A4F2FD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Levels of Planning</a:t>
            </a:r>
          </a:p>
          <a:p>
            <a:r>
              <a:rPr lang="en-IN" sz="2000" dirty="0"/>
              <a:t>Plan at multiple levels (strategic, release, iteration, daily) creating appropriate detail by using rolling wave planning and progressive </a:t>
            </a:r>
            <a:r>
              <a:rPr lang="en-US" sz="2000" dirty="0"/>
              <a:t>elaboration</a:t>
            </a:r>
          </a:p>
          <a:p>
            <a:r>
              <a:rPr lang="en-IN" sz="2000" dirty="0"/>
              <a:t>Make planning activities visible and transparent by encouraging participation of key stakeholders and publishing planning results</a:t>
            </a:r>
          </a:p>
          <a:p>
            <a:r>
              <a:rPr lang="en-IN" sz="2000" dirty="0"/>
              <a:t>As the project unfolds, set and manage stakeholder expectations by making increasingly specific levels of commitments</a:t>
            </a:r>
            <a:endParaRPr lang="en-US" sz="2000" dirty="0"/>
          </a:p>
          <a:p>
            <a:pPr>
              <a:buFont typeface="Arial" panose="020B0604020202020204" pitchFamily="34" charset="0"/>
              <a:buNone/>
              <a:defRPr/>
            </a:pPr>
            <a:r>
              <a:rPr lang="en-GB" sz="2000" b="1" dirty="0"/>
              <a:t>Adaptation</a:t>
            </a:r>
          </a:p>
          <a:p>
            <a:r>
              <a:rPr lang="en-IN" sz="2000" dirty="0"/>
              <a:t>Adapt the cadence and the planning process based on results of </a:t>
            </a:r>
            <a:r>
              <a:rPr lang="en-US" sz="2000" dirty="0"/>
              <a:t>periodic retrospectives</a:t>
            </a:r>
          </a:p>
          <a:p>
            <a:r>
              <a:rPr lang="en-IN" sz="2000" dirty="0"/>
              <a:t>Inspect and adapt the project plan to reflect changes in requirements, schedule, budget, and shifting priorities based on team learning, delivery experience, stakeholder feedback, and defects</a:t>
            </a:r>
            <a:endParaRPr lang="en-US" sz="2000" dirty="0"/>
          </a:p>
          <a:p>
            <a:pPr>
              <a:defRPr/>
            </a:pPr>
            <a:endParaRPr lang="en-US" sz="2000" dirty="0"/>
          </a:p>
        </p:txBody>
      </p:sp>
      <p:sp>
        <p:nvSpPr>
          <p:cNvPr id="871428" name="Content Placeholder 3">
            <a:extLst>
              <a:ext uri="{FF2B5EF4-FFF2-40B4-BE49-F238E27FC236}">
                <a16:creationId xmlns:a16="http://schemas.microsoft.com/office/drawing/2014/main" id="{5BF59CBE-8B83-42AD-9C6B-6319091BC05B}"/>
              </a:ext>
            </a:extLst>
          </p:cNvPr>
          <p:cNvSpPr>
            <a:spLocks noGrp="1"/>
          </p:cNvSpPr>
          <p:nvPr>
            <p:ph sz="quarter" idx="13"/>
          </p:nvPr>
        </p:nvSpPr>
        <p:spPr/>
        <p:txBody>
          <a:bodyPr/>
          <a:lstStyle/>
          <a:p>
            <a:endParaRPr lang="en-US" altLang="en-US"/>
          </a:p>
        </p:txBody>
      </p:sp>
      <p:sp>
        <p:nvSpPr>
          <p:cNvPr id="871429" name="Slide Number Placeholder 6">
            <a:extLst>
              <a:ext uri="{FF2B5EF4-FFF2-40B4-BE49-F238E27FC236}">
                <a16:creationId xmlns:a16="http://schemas.microsoft.com/office/drawing/2014/main" id="{6CBAA7EF-C97B-40BD-AA63-1303380517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76631C-16BE-4F7E-944A-2CC7DEF001EF}" type="slidenum">
              <a:rPr lang="en-US" altLang="en-US" smtClean="0"/>
              <a:pPr/>
              <a:t>428</a:t>
            </a:fld>
            <a:endParaRPr lang="en-US" altLang="en-US"/>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2655-2ECA-4444-87F8-53474514FF5B}"/>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5CE01E39-E214-4B52-A634-D4BCA5290FF8}"/>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Agile Sizing &amp; Estimation</a:t>
            </a:r>
          </a:p>
          <a:p>
            <a:pPr>
              <a:defRPr/>
            </a:pPr>
            <a:r>
              <a:rPr lang="en-IN" sz="2000" dirty="0"/>
              <a:t>Size items by using progressive elaboration techniques</a:t>
            </a:r>
          </a:p>
          <a:p>
            <a:r>
              <a:rPr lang="en-IN" sz="2000" dirty="0"/>
              <a:t>Adjust capacity by incorporating maintenance and operations </a:t>
            </a:r>
            <a:r>
              <a:rPr lang="en-US" sz="2000" dirty="0"/>
              <a:t>demands and other factors</a:t>
            </a:r>
          </a:p>
          <a:p>
            <a:r>
              <a:rPr lang="en-IN" sz="2000" dirty="0"/>
              <a:t>Create initial scope</a:t>
            </a:r>
            <a:r>
              <a:rPr lang="en-IN" sz="2000" i="1" dirty="0"/>
              <a:t>, </a:t>
            </a:r>
            <a:r>
              <a:rPr lang="en-IN" sz="2000" dirty="0"/>
              <a:t>schedule, and cost range estimates that reflect current high level understanding of the effort necessary to deliver the </a:t>
            </a:r>
            <a:r>
              <a:rPr lang="en-US" sz="2000" dirty="0"/>
              <a:t>project</a:t>
            </a:r>
          </a:p>
          <a:p>
            <a:r>
              <a:rPr lang="en-IN" sz="2000" dirty="0"/>
              <a:t>Refine scope, schedule, and cost range estimates that reflect the latest understanding of the effort necessary to deliver the project</a:t>
            </a:r>
          </a:p>
          <a:p>
            <a:r>
              <a:rPr lang="en-IN" sz="2000" dirty="0"/>
              <a:t>Continuously use data from changes in resource capacity, project </a:t>
            </a:r>
            <a:r>
              <a:rPr lang="en-US" sz="2000" dirty="0"/>
              <a:t>size, and velocity metrics</a:t>
            </a:r>
          </a:p>
          <a:p>
            <a:pPr marL="0" indent="0">
              <a:buNone/>
              <a:defRPr/>
            </a:pPr>
            <a:endParaRPr lang="en-US" sz="2000" dirty="0"/>
          </a:p>
        </p:txBody>
      </p:sp>
      <p:sp>
        <p:nvSpPr>
          <p:cNvPr id="873476" name="Content Placeholder 3">
            <a:extLst>
              <a:ext uri="{FF2B5EF4-FFF2-40B4-BE49-F238E27FC236}">
                <a16:creationId xmlns:a16="http://schemas.microsoft.com/office/drawing/2014/main" id="{9A729B1E-0DD0-4359-8071-97722DC31ADD}"/>
              </a:ext>
            </a:extLst>
          </p:cNvPr>
          <p:cNvSpPr>
            <a:spLocks noGrp="1"/>
          </p:cNvSpPr>
          <p:nvPr>
            <p:ph sz="quarter" idx="13"/>
          </p:nvPr>
        </p:nvSpPr>
        <p:spPr/>
        <p:txBody>
          <a:bodyPr/>
          <a:lstStyle/>
          <a:p>
            <a:endParaRPr lang="en-US" altLang="en-US"/>
          </a:p>
        </p:txBody>
      </p:sp>
      <p:sp>
        <p:nvSpPr>
          <p:cNvPr id="873477" name="Slide Number Placeholder 6">
            <a:extLst>
              <a:ext uri="{FF2B5EF4-FFF2-40B4-BE49-F238E27FC236}">
                <a16:creationId xmlns:a16="http://schemas.microsoft.com/office/drawing/2014/main" id="{86453319-5203-4D26-9306-6538453016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00918A-51CD-4444-AB22-273D1C4FF0FA}" type="slidenum">
              <a:rPr lang="en-US" altLang="en-US" smtClean="0"/>
              <a:pPr/>
              <a:t>429</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1">
            <a:extLst>
              <a:ext uri="{FF2B5EF4-FFF2-40B4-BE49-F238E27FC236}">
                <a16:creationId xmlns:a16="http://schemas.microsoft.com/office/drawing/2014/main" id="{67B22326-011D-4445-8EB5-6CDAAB4632A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91139" name="Text Box 2">
            <a:extLst>
              <a:ext uri="{FF2B5EF4-FFF2-40B4-BE49-F238E27FC236}">
                <a16:creationId xmlns:a16="http://schemas.microsoft.com/office/drawing/2014/main" id="{76CFF832-261A-4346-8B98-A81EF25CABF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31748" name="Title 5">
            <a:extLst>
              <a:ext uri="{FF2B5EF4-FFF2-40B4-BE49-F238E27FC236}">
                <a16:creationId xmlns:a16="http://schemas.microsoft.com/office/drawing/2014/main" id="{47570A24-0295-4DA9-BECB-31468D6214B3}"/>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Types</a:t>
            </a:r>
            <a:endParaRPr/>
          </a:p>
        </p:txBody>
      </p:sp>
      <p:sp>
        <p:nvSpPr>
          <p:cNvPr id="91141" name="Content Placeholder 4">
            <a:extLst>
              <a:ext uri="{FF2B5EF4-FFF2-40B4-BE49-F238E27FC236}">
                <a16:creationId xmlns:a16="http://schemas.microsoft.com/office/drawing/2014/main" id="{961A0ACA-66A6-48DF-8F6E-EA78B967255D}"/>
              </a:ext>
            </a:extLst>
          </p:cNvPr>
          <p:cNvSpPr>
            <a:spLocks noGrp="1"/>
          </p:cNvSpPr>
          <p:nvPr>
            <p:ph idx="1"/>
          </p:nvPr>
        </p:nvSpPr>
        <p:spPr>
          <a:xfrm>
            <a:off x="381000" y="8382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91142" name="Content Placeholder 6">
            <a:extLst>
              <a:ext uri="{FF2B5EF4-FFF2-40B4-BE49-F238E27FC236}">
                <a16:creationId xmlns:a16="http://schemas.microsoft.com/office/drawing/2014/main" id="{AD97A60C-24CE-458B-9D37-79F6F5E99D7F}"/>
              </a:ext>
            </a:extLst>
          </p:cNvPr>
          <p:cNvSpPr>
            <a:spLocks noGrp="1"/>
          </p:cNvSpPr>
          <p:nvPr>
            <p:ph sz="quarter" idx="13"/>
          </p:nvPr>
        </p:nvSpPr>
        <p:spPr/>
        <p:txBody>
          <a:bodyPr/>
          <a:lstStyle/>
          <a:p>
            <a:r>
              <a:rPr lang="en-US" altLang="en-US"/>
              <a:t>Introduction / Project Management</a:t>
            </a:r>
          </a:p>
          <a:p>
            <a:endParaRPr lang="en-US" altLang="en-US"/>
          </a:p>
        </p:txBody>
      </p:sp>
      <p:sp>
        <p:nvSpPr>
          <p:cNvPr id="91143" name="Slide Number Placeholder 9">
            <a:extLst>
              <a:ext uri="{FF2B5EF4-FFF2-40B4-BE49-F238E27FC236}">
                <a16:creationId xmlns:a16="http://schemas.microsoft.com/office/drawing/2014/main" id="{60AC793D-248B-4C22-A24E-212861CF04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137F80-B05B-4C72-BDB5-E6098243AD98}" type="slidenum">
              <a:rPr lang="en-US" altLang="en-US" smtClean="0"/>
              <a:pPr/>
              <a:t>43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3065-59ED-4E76-BD3F-5898A24F68DA}"/>
              </a:ext>
            </a:extLst>
          </p:cNvPr>
          <p:cNvSpPr>
            <a:spLocks noGrp="1"/>
          </p:cNvSpPr>
          <p:nvPr>
            <p:ph type="title"/>
          </p:nvPr>
        </p:nvSpPr>
        <p:spPr/>
        <p:txBody>
          <a:bodyPr>
            <a:normAutofit fontScale="90000"/>
          </a:bodyPr>
          <a:lstStyle/>
          <a:p>
            <a:pPr>
              <a:defRPr/>
            </a:pPr>
            <a:r>
              <a:rPr lang="en-GB" b="1" dirty="0"/>
              <a:t>6- Problem Detection and Resolution</a:t>
            </a:r>
            <a:endParaRPr dirty="0"/>
          </a:p>
        </p:txBody>
      </p:sp>
      <p:sp>
        <p:nvSpPr>
          <p:cNvPr id="3" name="Content Placeholder 2">
            <a:extLst>
              <a:ext uri="{FF2B5EF4-FFF2-40B4-BE49-F238E27FC236}">
                <a16:creationId xmlns:a16="http://schemas.microsoft.com/office/drawing/2014/main" id="{8F84B0C4-49A8-457A-9BA4-AB43343F7F24}"/>
              </a:ext>
            </a:extLst>
          </p:cNvPr>
          <p:cNvSpPr>
            <a:spLocks noGrp="1"/>
          </p:cNvSpPr>
          <p:nvPr>
            <p:ph idx="1"/>
          </p:nvPr>
        </p:nvSpPr>
        <p:spPr>
          <a:xfrm>
            <a:off x="381000" y="838200"/>
            <a:ext cx="8229600" cy="5105400"/>
          </a:xfrm>
        </p:spPr>
        <p:txBody>
          <a:bodyPr>
            <a:normAutofit/>
          </a:bodyPr>
          <a:lstStyle/>
          <a:p>
            <a:r>
              <a:rPr lang="en-IN" sz="2000" dirty="0"/>
              <a:t>Create an open and safe environment by encouraging conversation </a:t>
            </a:r>
            <a:r>
              <a:rPr lang="en-US" sz="2000" dirty="0"/>
              <a:t>and experimentation</a:t>
            </a:r>
          </a:p>
          <a:p>
            <a:r>
              <a:rPr lang="en-IN" sz="2000" dirty="0"/>
              <a:t>Identify threats and issues by educating and engaging the team at various points in the project</a:t>
            </a:r>
          </a:p>
          <a:p>
            <a:r>
              <a:rPr lang="en-IN" sz="2000" dirty="0"/>
              <a:t>Ensure issues are resolved by appropriate team members and/or reset expectations in light of issues that cannot be resolved</a:t>
            </a:r>
          </a:p>
          <a:p>
            <a:r>
              <a:rPr lang="en-IN" sz="2000" dirty="0"/>
              <a:t>Maintain a visible, monitored, and prioritized list of threats and </a:t>
            </a:r>
            <a:r>
              <a:rPr lang="en-US" sz="2000" dirty="0"/>
              <a:t>issues</a:t>
            </a:r>
          </a:p>
          <a:p>
            <a:r>
              <a:rPr lang="en-IN" sz="2000" dirty="0"/>
              <a:t>Communicate status of threats and issues by maintaining threat list and incorporating activities into backlog of work</a:t>
            </a:r>
            <a:endParaRPr lang="en-US" sz="2000" dirty="0"/>
          </a:p>
        </p:txBody>
      </p:sp>
      <p:sp>
        <p:nvSpPr>
          <p:cNvPr id="875524" name="Content Placeholder 3">
            <a:extLst>
              <a:ext uri="{FF2B5EF4-FFF2-40B4-BE49-F238E27FC236}">
                <a16:creationId xmlns:a16="http://schemas.microsoft.com/office/drawing/2014/main" id="{5D393B47-2895-4F11-B163-A950D560E230}"/>
              </a:ext>
            </a:extLst>
          </p:cNvPr>
          <p:cNvSpPr>
            <a:spLocks noGrp="1"/>
          </p:cNvSpPr>
          <p:nvPr>
            <p:ph sz="quarter" idx="13"/>
          </p:nvPr>
        </p:nvSpPr>
        <p:spPr/>
        <p:txBody>
          <a:bodyPr/>
          <a:lstStyle/>
          <a:p>
            <a:endParaRPr lang="en-US" altLang="en-US"/>
          </a:p>
        </p:txBody>
      </p:sp>
      <p:sp>
        <p:nvSpPr>
          <p:cNvPr id="875525" name="Slide Number Placeholder 6">
            <a:extLst>
              <a:ext uri="{FF2B5EF4-FFF2-40B4-BE49-F238E27FC236}">
                <a16:creationId xmlns:a16="http://schemas.microsoft.com/office/drawing/2014/main" id="{90FDA993-8F82-4CBD-ADE9-C15BB234EE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D3B0A7-9249-4C95-BB87-4470904E1D8D}" type="slidenum">
              <a:rPr lang="en-US" altLang="en-US" smtClean="0"/>
              <a:pPr/>
              <a:t>430</a:t>
            </a:fld>
            <a:endParaRPr lang="en-US" altLang="en-US"/>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5EECEB01-343F-4426-B909-715681B1E52C}"/>
              </a:ext>
            </a:extLst>
          </p:cNvPr>
          <p:cNvSpPr>
            <a:spLocks noGrp="1"/>
          </p:cNvSpPr>
          <p:nvPr>
            <p:ph type="title"/>
          </p:nvPr>
        </p:nvSpPr>
        <p:spPr/>
        <p:txBody>
          <a:bodyPr/>
          <a:lstStyle/>
          <a:p>
            <a:r>
              <a:rPr lang="en-GB" altLang="en-US" sz="2800" b="1" dirty="0"/>
              <a:t>7- Continuous Improvement (Product, Process, People)</a:t>
            </a:r>
            <a:endParaRPr altLang="en-US" sz="2800" dirty="0"/>
          </a:p>
        </p:txBody>
      </p:sp>
      <p:sp>
        <p:nvSpPr>
          <p:cNvPr id="3" name="Content Placeholder 2">
            <a:extLst>
              <a:ext uri="{FF2B5EF4-FFF2-40B4-BE49-F238E27FC236}">
                <a16:creationId xmlns:a16="http://schemas.microsoft.com/office/drawing/2014/main" id="{F20602C0-B01E-4F19-B0D7-5C12BEB19515}"/>
              </a:ext>
            </a:extLst>
          </p:cNvPr>
          <p:cNvSpPr>
            <a:spLocks noGrp="1"/>
          </p:cNvSpPr>
          <p:nvPr>
            <p:ph idx="1"/>
          </p:nvPr>
        </p:nvSpPr>
        <p:spPr>
          <a:xfrm>
            <a:off x="381000" y="838200"/>
            <a:ext cx="8229600" cy="5105400"/>
          </a:xfrm>
        </p:spPr>
        <p:txBody>
          <a:bodyPr>
            <a:normAutofit/>
          </a:bodyPr>
          <a:lstStyle/>
          <a:p>
            <a:r>
              <a:rPr lang="en-IN" sz="2000" dirty="0"/>
              <a:t>Tailor and adapt the project process by periodically reviewing and integrating team practices, organizational culture, and delivery goals</a:t>
            </a:r>
          </a:p>
          <a:p>
            <a:r>
              <a:rPr lang="en-IN" sz="2000" dirty="0"/>
              <a:t>Improve team processes by conducting frequent retrospectives and </a:t>
            </a:r>
            <a:r>
              <a:rPr lang="en-US" sz="2000" dirty="0"/>
              <a:t>improvement experiments</a:t>
            </a:r>
          </a:p>
          <a:p>
            <a:r>
              <a:rPr lang="en-IN" sz="2000" dirty="0"/>
              <a:t>Seek feedback on the product by incremental delivery and frequent </a:t>
            </a:r>
            <a:r>
              <a:rPr lang="en-US" sz="2000" dirty="0"/>
              <a:t>demonstrations</a:t>
            </a:r>
          </a:p>
          <a:p>
            <a:r>
              <a:rPr lang="en-IN" sz="2000" dirty="0"/>
              <a:t>Create an environment of continued learning by providing opportunities for people to develop their skills</a:t>
            </a:r>
          </a:p>
          <a:p>
            <a:r>
              <a:rPr lang="en-IN" sz="2000" dirty="0"/>
              <a:t>Challenge existing process elements by performing a value stream </a:t>
            </a:r>
            <a:r>
              <a:rPr lang="en-US" sz="2000" dirty="0"/>
              <a:t>analysis and removing waste</a:t>
            </a:r>
          </a:p>
          <a:p>
            <a:r>
              <a:rPr lang="en-IN" sz="2000" dirty="0"/>
              <a:t>Create systemic improvements by disseminating knowledge and practices across projects and organizational boundaries</a:t>
            </a:r>
            <a:endParaRPr lang="en-US" sz="2000" dirty="0"/>
          </a:p>
        </p:txBody>
      </p:sp>
      <p:sp>
        <p:nvSpPr>
          <p:cNvPr id="877572" name="Content Placeholder 3">
            <a:extLst>
              <a:ext uri="{FF2B5EF4-FFF2-40B4-BE49-F238E27FC236}">
                <a16:creationId xmlns:a16="http://schemas.microsoft.com/office/drawing/2014/main" id="{543DDFFD-92A6-4580-B233-8F4F0B91E204}"/>
              </a:ext>
            </a:extLst>
          </p:cNvPr>
          <p:cNvSpPr>
            <a:spLocks noGrp="1"/>
          </p:cNvSpPr>
          <p:nvPr>
            <p:ph sz="quarter" idx="13"/>
          </p:nvPr>
        </p:nvSpPr>
        <p:spPr/>
        <p:txBody>
          <a:bodyPr/>
          <a:lstStyle/>
          <a:p>
            <a:endParaRPr lang="en-US" altLang="en-US"/>
          </a:p>
        </p:txBody>
      </p:sp>
      <p:sp>
        <p:nvSpPr>
          <p:cNvPr id="877573" name="Slide Number Placeholder 6">
            <a:extLst>
              <a:ext uri="{FF2B5EF4-FFF2-40B4-BE49-F238E27FC236}">
                <a16:creationId xmlns:a16="http://schemas.microsoft.com/office/drawing/2014/main" id="{638B5153-BEF6-4E32-B3EF-74A6B357E2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39FDA3-B070-49AE-BA09-5E2D9C332E1C}" type="slidenum">
              <a:rPr lang="en-US" altLang="en-US" smtClean="0"/>
              <a:pPr/>
              <a:t>431</a:t>
            </a:fld>
            <a:endParaRPr lang="en-US" altLang="en-US"/>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479839-953E-4DAA-B122-8458B4CAB365}"/>
              </a:ext>
            </a:extLst>
          </p:cNvPr>
          <p:cNvSpPr>
            <a:spLocks noGrp="1"/>
          </p:cNvSpPr>
          <p:nvPr>
            <p:ph type="title"/>
          </p:nvPr>
        </p:nvSpPr>
        <p:spPr/>
        <p:txBody>
          <a:bodyPr>
            <a:normAutofit fontScale="90000"/>
          </a:bodyPr>
          <a:lstStyle/>
          <a:p>
            <a:pPr>
              <a:defRPr/>
            </a:pPr>
            <a:r>
              <a:rPr lang="en-US" dirty="0"/>
              <a:t>Agile </a:t>
            </a:r>
            <a:r>
              <a:rPr dirty="0"/>
              <a:t>Failure </a:t>
            </a:r>
            <a:r>
              <a:rPr lang="en-US" dirty="0"/>
              <a:t>Reasons</a:t>
            </a:r>
            <a:endParaRPr dirty="0"/>
          </a:p>
        </p:txBody>
      </p:sp>
      <p:sp>
        <p:nvSpPr>
          <p:cNvPr id="6" name="Content Placeholder 5">
            <a:extLst>
              <a:ext uri="{FF2B5EF4-FFF2-40B4-BE49-F238E27FC236}">
                <a16:creationId xmlns:a16="http://schemas.microsoft.com/office/drawing/2014/main" id="{B77F9D52-4CEB-406A-8395-D1E0E79B499D}"/>
              </a:ext>
            </a:extLst>
          </p:cNvPr>
          <p:cNvSpPr>
            <a:spLocks noGrp="1"/>
          </p:cNvSpPr>
          <p:nvPr>
            <p:ph idx="1"/>
          </p:nvPr>
        </p:nvSpPr>
        <p:spPr>
          <a:xfrm>
            <a:off x="381000" y="838200"/>
            <a:ext cx="8229600" cy="5105400"/>
          </a:xfrm>
        </p:spPr>
        <p:txBody>
          <a:bodyPr>
            <a:normAutofit fontScale="77500" lnSpcReduction="20000"/>
          </a:bodyPr>
          <a:lstStyle/>
          <a:p>
            <a:pPr marL="514350" indent="-514350">
              <a:buFont typeface="+mj-lt"/>
              <a:buAutoNum type="arabicPeriod"/>
              <a:defRPr/>
            </a:pPr>
            <a:r>
              <a:rPr lang="en-US" dirty="0"/>
              <a:t>Cheque  book commitments: We have made decision so you have to do it</a:t>
            </a:r>
          </a:p>
          <a:p>
            <a:pPr marL="514350" indent="-514350">
              <a:buFont typeface="+mj-lt"/>
              <a:buAutoNum type="arabicPeriod"/>
              <a:defRPr/>
            </a:pPr>
            <a:r>
              <a:rPr lang="en-US" dirty="0"/>
              <a:t>Culture Doesn’t Support Change</a:t>
            </a:r>
          </a:p>
          <a:p>
            <a:pPr marL="514350" indent="-514350">
              <a:buFont typeface="+mj-lt"/>
              <a:buAutoNum type="arabicPeriod"/>
              <a:defRPr/>
            </a:pPr>
            <a:r>
              <a:rPr lang="en-US" dirty="0"/>
              <a:t>Ineffective user of Retrospectives</a:t>
            </a:r>
          </a:p>
          <a:p>
            <a:pPr marL="514350" indent="-514350">
              <a:buFont typeface="+mj-lt"/>
              <a:buAutoNum type="arabicPeriod"/>
              <a:defRPr/>
            </a:pPr>
            <a:r>
              <a:rPr lang="en-US" dirty="0"/>
              <a:t>Ignore the Needed Infrastructure</a:t>
            </a:r>
          </a:p>
          <a:p>
            <a:pPr marL="514350" indent="-514350">
              <a:buFont typeface="+mj-lt"/>
              <a:buAutoNum type="arabicPeriod"/>
              <a:defRPr/>
            </a:pPr>
            <a:r>
              <a:rPr lang="en-US" dirty="0"/>
              <a:t>Lack of Full Planning Participation</a:t>
            </a:r>
          </a:p>
          <a:p>
            <a:pPr marL="514350" indent="-514350">
              <a:buFont typeface="+mj-lt"/>
              <a:buAutoNum type="arabicPeriod"/>
              <a:defRPr/>
            </a:pPr>
            <a:r>
              <a:rPr lang="en-US" dirty="0"/>
              <a:t>Product Owner- unavailable or Too Many</a:t>
            </a:r>
          </a:p>
          <a:p>
            <a:pPr marL="514350" indent="-514350">
              <a:buFont typeface="+mj-lt"/>
              <a:buAutoNum type="arabicPeriod"/>
              <a:defRPr/>
            </a:pPr>
            <a:r>
              <a:rPr lang="en-US" dirty="0"/>
              <a:t>Bad Scrum Master</a:t>
            </a:r>
          </a:p>
          <a:p>
            <a:pPr marL="514350" indent="-514350">
              <a:buFont typeface="+mj-lt"/>
              <a:buAutoNum type="arabicPeriod"/>
              <a:defRPr/>
            </a:pPr>
            <a:r>
              <a:rPr lang="en-US" dirty="0"/>
              <a:t>No onsite Evangelist/Coach</a:t>
            </a:r>
          </a:p>
          <a:p>
            <a:pPr marL="514350" indent="-514350">
              <a:buFont typeface="+mj-lt"/>
              <a:buAutoNum type="arabicPeriod"/>
              <a:defRPr/>
            </a:pPr>
            <a:r>
              <a:rPr lang="en-US" dirty="0"/>
              <a:t>Team Lacking Authority</a:t>
            </a:r>
          </a:p>
          <a:p>
            <a:pPr marL="514350" indent="-514350">
              <a:buFont typeface="+mj-lt"/>
              <a:buAutoNum type="arabicPeriod"/>
              <a:defRPr/>
            </a:pPr>
            <a:r>
              <a:rPr lang="en-US" dirty="0"/>
              <a:t>Not Pulling Testing Forward</a:t>
            </a:r>
          </a:p>
          <a:p>
            <a:pPr marL="514350" indent="-514350">
              <a:buFont typeface="+mj-lt"/>
              <a:buAutoNum type="arabicPeriod"/>
              <a:defRPr/>
            </a:pPr>
            <a:r>
              <a:rPr lang="en-US" dirty="0"/>
              <a:t>Holding on to Traditional Performance Appraisals</a:t>
            </a:r>
          </a:p>
          <a:p>
            <a:pPr marL="514350" indent="-514350">
              <a:buFont typeface="+mj-lt"/>
              <a:buAutoNum type="arabicPeriod"/>
              <a:defRPr/>
            </a:pPr>
            <a:r>
              <a:rPr lang="en-US" dirty="0"/>
              <a:t>Reverting to Former Habits</a:t>
            </a:r>
          </a:p>
        </p:txBody>
      </p:sp>
      <p:sp>
        <p:nvSpPr>
          <p:cNvPr id="850948" name="Content Placeholder 6">
            <a:extLst>
              <a:ext uri="{FF2B5EF4-FFF2-40B4-BE49-F238E27FC236}">
                <a16:creationId xmlns:a16="http://schemas.microsoft.com/office/drawing/2014/main" id="{E43732A7-CD80-4F36-A301-2D69A3CDE814}"/>
              </a:ext>
            </a:extLst>
          </p:cNvPr>
          <p:cNvSpPr>
            <a:spLocks noGrp="1"/>
          </p:cNvSpPr>
          <p:nvPr>
            <p:ph sz="quarter" idx="13"/>
          </p:nvPr>
        </p:nvSpPr>
        <p:spPr/>
        <p:txBody>
          <a:bodyPr/>
          <a:lstStyle/>
          <a:p>
            <a:r>
              <a:rPr lang="en-US" altLang="en-US"/>
              <a:t>Knowledge &amp; Skills / Level3</a:t>
            </a:r>
          </a:p>
        </p:txBody>
      </p:sp>
      <p:sp>
        <p:nvSpPr>
          <p:cNvPr id="850949" name="Slide Number Placeholder 7">
            <a:extLst>
              <a:ext uri="{FF2B5EF4-FFF2-40B4-BE49-F238E27FC236}">
                <a16:creationId xmlns:a16="http://schemas.microsoft.com/office/drawing/2014/main" id="{A55029C1-6A90-4451-8BA8-7588C3C905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861E75-2D44-4789-9054-80630C0B2585}" type="slidenum">
              <a:rPr lang="en-US" altLang="en-US" smtClean="0"/>
              <a:pPr/>
              <a:t>432</a:t>
            </a:fld>
            <a:endParaRPr lang="en-US" altLang="en-US"/>
          </a:p>
        </p:txBody>
      </p:sp>
    </p:spTree>
    <p:extLst>
      <p:ext uri="{BB962C8B-B14F-4D97-AF65-F5344CB8AC3E}">
        <p14:creationId xmlns:p14="http://schemas.microsoft.com/office/powerpoint/2010/main" val="78576879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a:extLst>
              <a:ext uri="{FF2B5EF4-FFF2-40B4-BE49-F238E27FC236}">
                <a16:creationId xmlns:a16="http://schemas.microsoft.com/office/drawing/2014/main" id="{A5DE471D-AB16-48A4-9753-AF6E306081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1D8A42FF-D708-42F6-9F46-F74AA0919D38}"/>
              </a:ext>
            </a:extLst>
          </p:cNvPr>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defTabSz="914400">
              <a:buFont typeface="Arial" panose="020B0604020202020204" pitchFamily="34" charset="0"/>
              <a:buNone/>
            </a:pPr>
            <a:r>
              <a:rPr lang="en-US" sz="1200" b="1" dirty="0">
                <a:solidFill>
                  <a:schemeClr val="tx1"/>
                </a:solidFill>
                <a:cs typeface="Arial" panose="020B0604020202020204" pitchFamily="34" charset="0"/>
              </a:rPr>
              <a:t>MCA, MBA (Operations), PGDFM, ZED Master Trainer, PMP, MCITP, </a:t>
            </a:r>
          </a:p>
          <a:p>
            <a:pPr defTabSz="914400">
              <a:buFont typeface="Arial" panose="020B0604020202020204" pitchFamily="34" charset="0"/>
              <a:buNone/>
            </a:pPr>
            <a:r>
              <a:rPr lang="en-US" sz="1200" b="1" dirty="0">
                <a:solidFill>
                  <a:schemeClr val="tx1"/>
                </a:solidFill>
                <a:cs typeface="Arial" panose="020B0604020202020204" pitchFamily="34" charset="0"/>
              </a:rPr>
              <a:t>PMI-ACP, PRINCE2 Practitioner, SCT, CSM, MCT, SDC, SCM, SPOC, SAMC </a:t>
            </a:r>
            <a:endParaRPr lang="en-US" sz="700" dirty="0">
              <a:solidFill>
                <a:schemeClr val="tx1"/>
              </a:solidFill>
              <a:cs typeface="Arial" panose="020B0604020202020204" pitchFamily="34" charset="0"/>
            </a:endParaRP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4"/>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a:t>
            </a:r>
          </a:p>
          <a:p>
            <a:pPr marL="342900" indent="-342900" defTabSz="914400">
              <a:spcBef>
                <a:spcPct val="20000"/>
              </a:spcBef>
              <a:buFont typeface="Arial" charset="0"/>
              <a:buNone/>
              <a:defRPr/>
            </a:pPr>
            <a:r>
              <a:rPr lang="en-US" sz="1500" dirty="0">
                <a:solidFill>
                  <a:schemeClr val="tx1"/>
                </a:solidFill>
                <a:latin typeface="+mn-lt"/>
              </a:rPr>
              <a:t>	hari.Prasad@vedavit-ps.com</a:t>
            </a:r>
          </a:p>
        </p:txBody>
      </p:sp>
      <p:sp>
        <p:nvSpPr>
          <p:cNvPr id="879620" name="Slide Number Placeholder 6">
            <a:extLst>
              <a:ext uri="{FF2B5EF4-FFF2-40B4-BE49-F238E27FC236}">
                <a16:creationId xmlns:a16="http://schemas.microsoft.com/office/drawing/2014/main" id="{B8575F35-7716-406D-B99F-BAD0A87618C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B64CE4-FDA7-4942-A1A2-5F50B8D6D4D6}" type="slidenum">
              <a:rPr lang="en-US" altLang="en-US" smtClean="0"/>
              <a:pPr/>
              <a:t>433</a:t>
            </a:fld>
            <a:endParaRPr lang="en-US" altLang="en-US"/>
          </a:p>
        </p:txBody>
      </p:sp>
      <p:sp>
        <p:nvSpPr>
          <p:cNvPr id="879621" name="Rectangle 1">
            <a:extLst>
              <a:ext uri="{FF2B5EF4-FFF2-40B4-BE49-F238E27FC236}">
                <a16:creationId xmlns:a16="http://schemas.microsoft.com/office/drawing/2014/main" id="{D58F3D1A-E139-47FA-BF3C-BF5EFDFF7220}"/>
              </a:ext>
            </a:extLst>
          </p:cNvPr>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1">
            <a:extLst>
              <a:ext uri="{FF2B5EF4-FFF2-40B4-BE49-F238E27FC236}">
                <a16:creationId xmlns:a16="http://schemas.microsoft.com/office/drawing/2014/main" id="{2AF5C478-E331-431F-A679-5B51AC1C75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3187" name="Group 2">
            <a:extLst>
              <a:ext uri="{FF2B5EF4-FFF2-40B4-BE49-F238E27FC236}">
                <a16:creationId xmlns:a16="http://schemas.microsoft.com/office/drawing/2014/main" id="{F3C13770-BFF8-4CDD-8169-69CD886B1336}"/>
              </a:ext>
            </a:extLst>
          </p:cNvPr>
          <p:cNvGrpSpPr>
            <a:grpSpLocks/>
          </p:cNvGrpSpPr>
          <p:nvPr/>
        </p:nvGrpSpPr>
        <p:grpSpPr bwMode="auto">
          <a:xfrm>
            <a:off x="1166813" y="1528763"/>
            <a:ext cx="7085012" cy="4189412"/>
            <a:chOff x="735" y="963"/>
            <a:chExt cx="4463" cy="2639"/>
          </a:xfrm>
        </p:grpSpPr>
        <p:grpSp>
          <p:nvGrpSpPr>
            <p:cNvPr id="93192" name="Group 3">
              <a:extLst>
                <a:ext uri="{FF2B5EF4-FFF2-40B4-BE49-F238E27FC236}">
                  <a16:creationId xmlns:a16="http://schemas.microsoft.com/office/drawing/2014/main" id="{168FAA78-ACCE-4CA1-AB4B-7CFAF8B1CB27}"/>
                </a:ext>
              </a:extLst>
            </p:cNvPr>
            <p:cNvGrpSpPr>
              <a:grpSpLocks/>
            </p:cNvGrpSpPr>
            <p:nvPr/>
          </p:nvGrpSpPr>
          <p:grpSpPr bwMode="auto">
            <a:xfrm>
              <a:off x="735" y="963"/>
              <a:ext cx="4463" cy="2639"/>
              <a:chOff x="735" y="963"/>
              <a:chExt cx="4463" cy="2639"/>
            </a:xfrm>
          </p:grpSpPr>
          <p:sp>
            <p:nvSpPr>
              <p:cNvPr id="29745" name="AutoShape 49">
                <a:extLst>
                  <a:ext uri="{FF2B5EF4-FFF2-40B4-BE49-F238E27FC236}">
                    <a16:creationId xmlns:a16="http://schemas.microsoft.com/office/drawing/2014/main" id="{FE01FB72-D41B-4CC3-B568-3201889054CD}"/>
                  </a:ext>
                </a:extLst>
              </p:cNvPr>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241518A9-CA91-4E14-A07A-3E5D3817E163}"/>
                  </a:ext>
                </a:extLst>
              </p:cNvPr>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a:extLst>
                  <a:ext uri="{FF2B5EF4-FFF2-40B4-BE49-F238E27FC236}">
                    <a16:creationId xmlns:a16="http://schemas.microsoft.com/office/drawing/2014/main" id="{86FC7681-DA92-479F-935F-CAD3611BD032}"/>
                  </a:ext>
                </a:extLst>
              </p:cNvPr>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a:extLst>
                  <a:ext uri="{FF2B5EF4-FFF2-40B4-BE49-F238E27FC236}">
                    <a16:creationId xmlns:a16="http://schemas.microsoft.com/office/drawing/2014/main" id="{D4622A06-2FE1-4CE1-A4AB-2FB3254D806B}"/>
                  </a:ext>
                </a:extLst>
              </p:cNvPr>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199" name="Group 7">
                <a:extLst>
                  <a:ext uri="{FF2B5EF4-FFF2-40B4-BE49-F238E27FC236}">
                    <a16:creationId xmlns:a16="http://schemas.microsoft.com/office/drawing/2014/main" id="{0990772B-5098-4A50-8EBB-F208C50AC4E3}"/>
                  </a:ext>
                </a:extLst>
              </p:cNvPr>
              <p:cNvGrpSpPr>
                <a:grpSpLocks/>
              </p:cNvGrpSpPr>
              <p:nvPr/>
            </p:nvGrpSpPr>
            <p:grpSpPr bwMode="auto">
              <a:xfrm>
                <a:off x="879" y="2019"/>
                <a:ext cx="191" cy="1439"/>
                <a:chOff x="879" y="2019"/>
                <a:chExt cx="191" cy="1439"/>
              </a:xfrm>
            </p:grpSpPr>
            <p:grpSp>
              <p:nvGrpSpPr>
                <p:cNvPr id="93234" name="Group 8">
                  <a:extLst>
                    <a:ext uri="{FF2B5EF4-FFF2-40B4-BE49-F238E27FC236}">
                      <a16:creationId xmlns:a16="http://schemas.microsoft.com/office/drawing/2014/main" id="{E33EFBFB-88BE-4289-AD11-5F339DC5A456}"/>
                    </a:ext>
                  </a:extLst>
                </p:cNvPr>
                <p:cNvGrpSpPr>
                  <a:grpSpLocks/>
                </p:cNvGrpSpPr>
                <p:nvPr/>
              </p:nvGrpSpPr>
              <p:grpSpPr bwMode="auto">
                <a:xfrm>
                  <a:off x="879" y="2211"/>
                  <a:ext cx="191" cy="1247"/>
                  <a:chOff x="879" y="2211"/>
                  <a:chExt cx="191" cy="1247"/>
                </a:xfrm>
              </p:grpSpPr>
              <p:grpSp>
                <p:nvGrpSpPr>
                  <p:cNvPr id="93236" name="Group 9">
                    <a:extLst>
                      <a:ext uri="{FF2B5EF4-FFF2-40B4-BE49-F238E27FC236}">
                        <a16:creationId xmlns:a16="http://schemas.microsoft.com/office/drawing/2014/main" id="{B00FB1BD-29B6-411B-B858-06C20B159F30}"/>
                      </a:ext>
                    </a:extLst>
                  </p:cNvPr>
                  <p:cNvGrpSpPr>
                    <a:grpSpLocks/>
                  </p:cNvGrpSpPr>
                  <p:nvPr/>
                </p:nvGrpSpPr>
                <p:grpSpPr bwMode="auto">
                  <a:xfrm>
                    <a:off x="879" y="2499"/>
                    <a:ext cx="191" cy="959"/>
                    <a:chOff x="879" y="2499"/>
                    <a:chExt cx="191" cy="959"/>
                  </a:xfrm>
                </p:grpSpPr>
                <p:sp>
                  <p:nvSpPr>
                    <p:cNvPr id="29706" name="Line 10">
                      <a:extLst>
                        <a:ext uri="{FF2B5EF4-FFF2-40B4-BE49-F238E27FC236}">
                          <a16:creationId xmlns:a16="http://schemas.microsoft.com/office/drawing/2014/main" id="{4ABEFD08-9E0D-4B2E-84E7-4B766928AC21}"/>
                        </a:ext>
                      </a:extLst>
                    </p:cNvPr>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07" name="Line 11">
                      <a:extLst>
                        <a:ext uri="{FF2B5EF4-FFF2-40B4-BE49-F238E27FC236}">
                          <a16:creationId xmlns:a16="http://schemas.microsoft.com/office/drawing/2014/main" id="{D66D6DC7-02E3-4E72-927F-0DD61A89BDD2}"/>
                        </a:ext>
                      </a:extLst>
                    </p:cNvPr>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6" name="Line 12">
                      <a:extLst>
                        <a:ext uri="{FF2B5EF4-FFF2-40B4-BE49-F238E27FC236}">
                          <a16:creationId xmlns:a16="http://schemas.microsoft.com/office/drawing/2014/main" id="{29998326-C1F9-4BFD-9BAA-19C26F6DB167}"/>
                        </a:ext>
                      </a:extLst>
                    </p:cNvPr>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7" name="Line 13">
                    <a:extLst>
                      <a:ext uri="{FF2B5EF4-FFF2-40B4-BE49-F238E27FC236}">
                        <a16:creationId xmlns:a16="http://schemas.microsoft.com/office/drawing/2014/main" id="{C5B14CC5-5C78-4195-9469-6F593FD42A47}"/>
                      </a:ext>
                    </a:extLst>
                  </p:cNvPr>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8" name="Line 14">
                  <a:extLst>
                    <a:ext uri="{FF2B5EF4-FFF2-40B4-BE49-F238E27FC236}">
                      <a16:creationId xmlns:a16="http://schemas.microsoft.com/office/drawing/2014/main" id="{D0C934F2-5CA9-4660-B937-F1068DA0B026}"/>
                    </a:ext>
                  </a:extLst>
                </p:cNvPr>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3200" name="Group 15">
                <a:extLst>
                  <a:ext uri="{FF2B5EF4-FFF2-40B4-BE49-F238E27FC236}">
                    <a16:creationId xmlns:a16="http://schemas.microsoft.com/office/drawing/2014/main" id="{6491C283-D697-4D58-A115-47EA5052B2A5}"/>
                  </a:ext>
                </a:extLst>
              </p:cNvPr>
              <p:cNvGrpSpPr>
                <a:grpSpLocks/>
              </p:cNvGrpSpPr>
              <p:nvPr/>
            </p:nvGrpSpPr>
            <p:grpSpPr bwMode="auto">
              <a:xfrm>
                <a:off x="2319" y="1731"/>
                <a:ext cx="1199" cy="1871"/>
                <a:chOff x="2319" y="1731"/>
                <a:chExt cx="1199" cy="1871"/>
              </a:xfrm>
            </p:grpSpPr>
            <p:grpSp>
              <p:nvGrpSpPr>
                <p:cNvPr id="93221" name="Group 16">
                  <a:extLst>
                    <a:ext uri="{FF2B5EF4-FFF2-40B4-BE49-F238E27FC236}">
                      <a16:creationId xmlns:a16="http://schemas.microsoft.com/office/drawing/2014/main" id="{D412F490-B379-4B40-B9EB-32D89EEBA051}"/>
                    </a:ext>
                  </a:extLst>
                </p:cNvPr>
                <p:cNvGrpSpPr>
                  <a:grpSpLocks/>
                </p:cNvGrpSpPr>
                <p:nvPr/>
              </p:nvGrpSpPr>
              <p:grpSpPr bwMode="auto">
                <a:xfrm>
                  <a:off x="2511" y="2403"/>
                  <a:ext cx="527" cy="1199"/>
                  <a:chOff x="2511" y="2403"/>
                  <a:chExt cx="527" cy="1199"/>
                </a:xfrm>
              </p:grpSpPr>
              <p:sp>
                <p:nvSpPr>
                  <p:cNvPr id="9" name="Rectangle 17">
                    <a:extLst>
                      <a:ext uri="{FF2B5EF4-FFF2-40B4-BE49-F238E27FC236}">
                        <a16:creationId xmlns:a16="http://schemas.microsoft.com/office/drawing/2014/main" id="{9B46737B-73E6-4260-BE3C-DAFFE0B8F86A}"/>
                      </a:ext>
                    </a:extLst>
                  </p:cNvPr>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a:extLst>
                      <a:ext uri="{FF2B5EF4-FFF2-40B4-BE49-F238E27FC236}">
                        <a16:creationId xmlns:a16="http://schemas.microsoft.com/office/drawing/2014/main" id="{A1BBD4E2-665D-4EF9-92C6-58932B8A1E74}"/>
                      </a:ext>
                    </a:extLst>
                  </p:cNvPr>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22" name="Group 19">
                  <a:extLst>
                    <a:ext uri="{FF2B5EF4-FFF2-40B4-BE49-F238E27FC236}">
                      <a16:creationId xmlns:a16="http://schemas.microsoft.com/office/drawing/2014/main" id="{827A6F3F-C97F-459B-B2B5-EBF7F348A781}"/>
                    </a:ext>
                  </a:extLst>
                </p:cNvPr>
                <p:cNvGrpSpPr>
                  <a:grpSpLocks/>
                </p:cNvGrpSpPr>
                <p:nvPr/>
              </p:nvGrpSpPr>
              <p:grpSpPr bwMode="auto">
                <a:xfrm>
                  <a:off x="2319" y="1731"/>
                  <a:ext cx="1199" cy="1727"/>
                  <a:chOff x="2319" y="1731"/>
                  <a:chExt cx="1199" cy="1727"/>
                </a:xfrm>
              </p:grpSpPr>
              <p:sp>
                <p:nvSpPr>
                  <p:cNvPr id="29716" name="AutoShape 20">
                    <a:extLst>
                      <a:ext uri="{FF2B5EF4-FFF2-40B4-BE49-F238E27FC236}">
                        <a16:creationId xmlns:a16="http://schemas.microsoft.com/office/drawing/2014/main" id="{533EF1A0-62AD-46C7-A77E-8E946C3B9FD2}"/>
                      </a:ext>
                    </a:extLst>
                  </p:cNvPr>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24" name="Group 21">
                    <a:extLst>
                      <a:ext uri="{FF2B5EF4-FFF2-40B4-BE49-F238E27FC236}">
                        <a16:creationId xmlns:a16="http://schemas.microsoft.com/office/drawing/2014/main" id="{B4302E88-69D5-4D73-8916-37D9841E6739}"/>
                      </a:ext>
                    </a:extLst>
                  </p:cNvPr>
                  <p:cNvGrpSpPr>
                    <a:grpSpLocks/>
                  </p:cNvGrpSpPr>
                  <p:nvPr/>
                </p:nvGrpSpPr>
                <p:grpSpPr bwMode="auto">
                  <a:xfrm>
                    <a:off x="2319" y="2019"/>
                    <a:ext cx="191" cy="1439"/>
                    <a:chOff x="2319" y="2019"/>
                    <a:chExt cx="191" cy="1439"/>
                  </a:xfrm>
                </p:grpSpPr>
                <p:grpSp>
                  <p:nvGrpSpPr>
                    <p:cNvPr id="93225" name="Group 22">
                      <a:extLst>
                        <a:ext uri="{FF2B5EF4-FFF2-40B4-BE49-F238E27FC236}">
                          <a16:creationId xmlns:a16="http://schemas.microsoft.com/office/drawing/2014/main" id="{8A064ADC-399D-4994-B136-B38AEEC1D388}"/>
                        </a:ext>
                      </a:extLst>
                    </p:cNvPr>
                    <p:cNvGrpSpPr>
                      <a:grpSpLocks/>
                    </p:cNvGrpSpPr>
                    <p:nvPr/>
                  </p:nvGrpSpPr>
                  <p:grpSpPr bwMode="auto">
                    <a:xfrm>
                      <a:off x="2319" y="2211"/>
                      <a:ext cx="191" cy="1247"/>
                      <a:chOff x="2319" y="2211"/>
                      <a:chExt cx="191" cy="1247"/>
                    </a:xfrm>
                  </p:grpSpPr>
                  <p:grpSp>
                    <p:nvGrpSpPr>
                      <p:cNvPr id="93227" name="Group 23">
                        <a:extLst>
                          <a:ext uri="{FF2B5EF4-FFF2-40B4-BE49-F238E27FC236}">
                            <a16:creationId xmlns:a16="http://schemas.microsoft.com/office/drawing/2014/main" id="{33A81FCD-D05B-4331-8073-8DA59D11F464}"/>
                          </a:ext>
                        </a:extLst>
                      </p:cNvPr>
                      <p:cNvGrpSpPr>
                        <a:grpSpLocks/>
                      </p:cNvGrpSpPr>
                      <p:nvPr/>
                    </p:nvGrpSpPr>
                    <p:grpSpPr bwMode="auto">
                      <a:xfrm>
                        <a:off x="2319" y="2499"/>
                        <a:ext cx="191" cy="959"/>
                        <a:chOff x="2319" y="2499"/>
                        <a:chExt cx="191" cy="959"/>
                      </a:xfrm>
                    </p:grpSpPr>
                    <p:sp>
                      <p:nvSpPr>
                        <p:cNvPr id="29720" name="Line 24">
                          <a:extLst>
                            <a:ext uri="{FF2B5EF4-FFF2-40B4-BE49-F238E27FC236}">
                              <a16:creationId xmlns:a16="http://schemas.microsoft.com/office/drawing/2014/main" id="{0C01E473-F513-4091-8A74-B0B4C781D381}"/>
                            </a:ext>
                          </a:extLst>
                        </p:cNvPr>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2" name="Line 25">
                          <a:extLst>
                            <a:ext uri="{FF2B5EF4-FFF2-40B4-BE49-F238E27FC236}">
                              <a16:creationId xmlns:a16="http://schemas.microsoft.com/office/drawing/2014/main" id="{6F172E52-B263-4C1D-A6F5-D4CE1F6A1A72}"/>
                            </a:ext>
                          </a:extLst>
                        </p:cNvPr>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3" name="Line 26">
                          <a:extLst>
                            <a:ext uri="{FF2B5EF4-FFF2-40B4-BE49-F238E27FC236}">
                              <a16:creationId xmlns:a16="http://schemas.microsoft.com/office/drawing/2014/main" id="{04C75E45-07B9-4C97-85B4-4942B806A2CB}"/>
                            </a:ext>
                          </a:extLst>
                        </p:cNvPr>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23" name="Line 27">
                        <a:extLst>
                          <a:ext uri="{FF2B5EF4-FFF2-40B4-BE49-F238E27FC236}">
                            <a16:creationId xmlns:a16="http://schemas.microsoft.com/office/drawing/2014/main" id="{A4A991A2-138B-4927-9901-0B33CD64D161}"/>
                          </a:ext>
                        </a:extLst>
                      </p:cNvPr>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28">
                      <a:extLst>
                        <a:ext uri="{FF2B5EF4-FFF2-40B4-BE49-F238E27FC236}">
                          <a16:creationId xmlns:a16="http://schemas.microsoft.com/office/drawing/2014/main" id="{62BC92B3-5925-4F93-903F-17B7DDDBE103}"/>
                        </a:ext>
                      </a:extLst>
                    </p:cNvPr>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3201" name="Group 29">
                <a:extLst>
                  <a:ext uri="{FF2B5EF4-FFF2-40B4-BE49-F238E27FC236}">
                    <a16:creationId xmlns:a16="http://schemas.microsoft.com/office/drawing/2014/main" id="{8BC2AD56-2B2B-436C-8630-CD6F2EFB390A}"/>
                  </a:ext>
                </a:extLst>
              </p:cNvPr>
              <p:cNvGrpSpPr>
                <a:grpSpLocks/>
              </p:cNvGrpSpPr>
              <p:nvPr/>
            </p:nvGrpSpPr>
            <p:grpSpPr bwMode="auto">
              <a:xfrm>
                <a:off x="3759" y="1731"/>
                <a:ext cx="1199" cy="1871"/>
                <a:chOff x="3759" y="1731"/>
                <a:chExt cx="1199" cy="1871"/>
              </a:xfrm>
            </p:grpSpPr>
            <p:grpSp>
              <p:nvGrpSpPr>
                <p:cNvPr id="93207" name="Group 30">
                  <a:extLst>
                    <a:ext uri="{FF2B5EF4-FFF2-40B4-BE49-F238E27FC236}">
                      <a16:creationId xmlns:a16="http://schemas.microsoft.com/office/drawing/2014/main" id="{3A7EAFBB-932A-4E03-B9F9-A985E62FCEA5}"/>
                    </a:ext>
                  </a:extLst>
                </p:cNvPr>
                <p:cNvGrpSpPr>
                  <a:grpSpLocks/>
                </p:cNvGrpSpPr>
                <p:nvPr/>
              </p:nvGrpSpPr>
              <p:grpSpPr bwMode="auto">
                <a:xfrm>
                  <a:off x="3951" y="2403"/>
                  <a:ext cx="527" cy="1199"/>
                  <a:chOff x="3951" y="2403"/>
                  <a:chExt cx="527" cy="1199"/>
                </a:xfrm>
              </p:grpSpPr>
              <p:sp>
                <p:nvSpPr>
                  <p:cNvPr id="17" name="Rectangle 31">
                    <a:extLst>
                      <a:ext uri="{FF2B5EF4-FFF2-40B4-BE49-F238E27FC236}">
                        <a16:creationId xmlns:a16="http://schemas.microsoft.com/office/drawing/2014/main" id="{7182159D-7F96-4322-A4FD-74172BF92884}"/>
                      </a:ext>
                    </a:extLst>
                  </p:cNvPr>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a:extLst>
                      <a:ext uri="{FF2B5EF4-FFF2-40B4-BE49-F238E27FC236}">
                        <a16:creationId xmlns:a16="http://schemas.microsoft.com/office/drawing/2014/main" id="{9AFE302F-BFF3-4379-8096-7157EFF512D9}"/>
                      </a:ext>
                    </a:extLst>
                  </p:cNvPr>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a:extLst>
                      <a:ext uri="{FF2B5EF4-FFF2-40B4-BE49-F238E27FC236}">
                        <a16:creationId xmlns:a16="http://schemas.microsoft.com/office/drawing/2014/main" id="{B9F7F905-6007-4BD4-8553-91F1CB5900B2}"/>
                      </a:ext>
                    </a:extLst>
                  </p:cNvPr>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08" name="Group 34">
                  <a:extLst>
                    <a:ext uri="{FF2B5EF4-FFF2-40B4-BE49-F238E27FC236}">
                      <a16:creationId xmlns:a16="http://schemas.microsoft.com/office/drawing/2014/main" id="{330B19BD-4A87-49AA-B831-BED09034E16A}"/>
                    </a:ext>
                  </a:extLst>
                </p:cNvPr>
                <p:cNvGrpSpPr>
                  <a:grpSpLocks/>
                </p:cNvGrpSpPr>
                <p:nvPr/>
              </p:nvGrpSpPr>
              <p:grpSpPr bwMode="auto">
                <a:xfrm>
                  <a:off x="3759" y="1731"/>
                  <a:ext cx="1199" cy="1727"/>
                  <a:chOff x="3759" y="1731"/>
                  <a:chExt cx="1199" cy="1727"/>
                </a:xfrm>
              </p:grpSpPr>
              <p:sp>
                <p:nvSpPr>
                  <p:cNvPr id="29731" name="AutoShape 35">
                    <a:extLst>
                      <a:ext uri="{FF2B5EF4-FFF2-40B4-BE49-F238E27FC236}">
                        <a16:creationId xmlns:a16="http://schemas.microsoft.com/office/drawing/2014/main" id="{0040B9E8-E47A-4D80-AC31-AB159BA5334F}"/>
                      </a:ext>
                    </a:extLst>
                  </p:cNvPr>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10" name="Group 36">
                    <a:extLst>
                      <a:ext uri="{FF2B5EF4-FFF2-40B4-BE49-F238E27FC236}">
                        <a16:creationId xmlns:a16="http://schemas.microsoft.com/office/drawing/2014/main" id="{346BB8D7-140D-4431-B356-FAE276736996}"/>
                      </a:ext>
                    </a:extLst>
                  </p:cNvPr>
                  <p:cNvGrpSpPr>
                    <a:grpSpLocks/>
                  </p:cNvGrpSpPr>
                  <p:nvPr/>
                </p:nvGrpSpPr>
                <p:grpSpPr bwMode="auto">
                  <a:xfrm>
                    <a:off x="3759" y="2019"/>
                    <a:ext cx="191" cy="1439"/>
                    <a:chOff x="3759" y="2019"/>
                    <a:chExt cx="191" cy="1439"/>
                  </a:xfrm>
                </p:grpSpPr>
                <p:grpSp>
                  <p:nvGrpSpPr>
                    <p:cNvPr id="93211" name="Group 37">
                      <a:extLst>
                        <a:ext uri="{FF2B5EF4-FFF2-40B4-BE49-F238E27FC236}">
                          <a16:creationId xmlns:a16="http://schemas.microsoft.com/office/drawing/2014/main" id="{C7457959-EEDF-471D-9375-51DB1BE42AE1}"/>
                        </a:ext>
                      </a:extLst>
                    </p:cNvPr>
                    <p:cNvGrpSpPr>
                      <a:grpSpLocks/>
                    </p:cNvGrpSpPr>
                    <p:nvPr/>
                  </p:nvGrpSpPr>
                  <p:grpSpPr bwMode="auto">
                    <a:xfrm>
                      <a:off x="3759" y="2211"/>
                      <a:ext cx="191" cy="1247"/>
                      <a:chOff x="3759" y="2211"/>
                      <a:chExt cx="191" cy="1247"/>
                    </a:xfrm>
                  </p:grpSpPr>
                  <p:grpSp>
                    <p:nvGrpSpPr>
                      <p:cNvPr id="93213" name="Group 38">
                        <a:extLst>
                          <a:ext uri="{FF2B5EF4-FFF2-40B4-BE49-F238E27FC236}">
                            <a16:creationId xmlns:a16="http://schemas.microsoft.com/office/drawing/2014/main" id="{F513460A-1ECB-4702-95CC-C60A5ACF0928}"/>
                          </a:ext>
                        </a:extLst>
                      </p:cNvPr>
                      <p:cNvGrpSpPr>
                        <a:grpSpLocks/>
                      </p:cNvGrpSpPr>
                      <p:nvPr/>
                    </p:nvGrpSpPr>
                    <p:grpSpPr bwMode="auto">
                      <a:xfrm>
                        <a:off x="3759" y="2499"/>
                        <a:ext cx="191" cy="959"/>
                        <a:chOff x="3759" y="2499"/>
                        <a:chExt cx="191" cy="959"/>
                      </a:xfrm>
                    </p:grpSpPr>
                    <p:sp>
                      <p:nvSpPr>
                        <p:cNvPr id="29735" name="Line 39">
                          <a:extLst>
                            <a:ext uri="{FF2B5EF4-FFF2-40B4-BE49-F238E27FC236}">
                              <a16:creationId xmlns:a16="http://schemas.microsoft.com/office/drawing/2014/main" id="{76070834-102B-450E-9A54-D03F813CB2B3}"/>
                            </a:ext>
                          </a:extLst>
                        </p:cNvPr>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6" name="Line 40">
                          <a:extLst>
                            <a:ext uri="{FF2B5EF4-FFF2-40B4-BE49-F238E27FC236}">
                              <a16:creationId xmlns:a16="http://schemas.microsoft.com/office/drawing/2014/main" id="{F7E1C613-0D8D-4443-BA63-C93E95F15DFD}"/>
                            </a:ext>
                          </a:extLst>
                        </p:cNvPr>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7" name="Line 41">
                          <a:extLst>
                            <a:ext uri="{FF2B5EF4-FFF2-40B4-BE49-F238E27FC236}">
                              <a16:creationId xmlns:a16="http://schemas.microsoft.com/office/drawing/2014/main" id="{9FB9D1E4-0D70-4EE7-B91A-306ADA0FB18A}"/>
                            </a:ext>
                          </a:extLst>
                        </p:cNvPr>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8" name="Line 42">
                        <a:extLst>
                          <a:ext uri="{FF2B5EF4-FFF2-40B4-BE49-F238E27FC236}">
                            <a16:creationId xmlns:a16="http://schemas.microsoft.com/office/drawing/2014/main" id="{04007EE5-4154-425E-9218-3B7DD7AA50E3}"/>
                          </a:ext>
                        </a:extLst>
                      </p:cNvPr>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9" name="Line 43">
                      <a:extLst>
                        <a:ext uri="{FF2B5EF4-FFF2-40B4-BE49-F238E27FC236}">
                          <a16:creationId xmlns:a16="http://schemas.microsoft.com/office/drawing/2014/main" id="{9A8DEFC2-C9E4-474D-8DBA-2C71426A4B56}"/>
                        </a:ext>
                      </a:extLst>
                    </p:cNvPr>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29740" name="AutoShape 44">
                <a:extLst>
                  <a:ext uri="{FF2B5EF4-FFF2-40B4-BE49-F238E27FC236}">
                    <a16:creationId xmlns:a16="http://schemas.microsoft.com/office/drawing/2014/main" id="{29A10B47-DDDC-4FFB-8878-F89286535F0B}"/>
                  </a:ext>
                </a:extLst>
              </p:cNvPr>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a:extLst>
                  <a:ext uri="{FF2B5EF4-FFF2-40B4-BE49-F238E27FC236}">
                    <a16:creationId xmlns:a16="http://schemas.microsoft.com/office/drawing/2014/main" id="{3FEF4A40-6F40-4701-96B4-D734BEC5BB0B}"/>
                  </a:ext>
                </a:extLst>
              </p:cNvPr>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2" name="Line 46">
                <a:extLst>
                  <a:ext uri="{FF2B5EF4-FFF2-40B4-BE49-F238E27FC236}">
                    <a16:creationId xmlns:a16="http://schemas.microsoft.com/office/drawing/2014/main" id="{B413C85E-EDD5-46A1-B299-59BC5CDDFD90}"/>
                  </a:ext>
                </a:extLst>
              </p:cNvPr>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3" name="Line 47">
                <a:extLst>
                  <a:ext uri="{FF2B5EF4-FFF2-40B4-BE49-F238E27FC236}">
                    <a16:creationId xmlns:a16="http://schemas.microsoft.com/office/drawing/2014/main" id="{9D890782-7743-4B12-ADF4-8C3D4F439BAF}"/>
                  </a:ext>
                </a:extLst>
              </p:cNvPr>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4" name="Line 48">
                <a:extLst>
                  <a:ext uri="{FF2B5EF4-FFF2-40B4-BE49-F238E27FC236}">
                    <a16:creationId xmlns:a16="http://schemas.microsoft.com/office/drawing/2014/main" id="{C5B024C3-CC7A-420D-9E3C-2EEFEBC8780E}"/>
                  </a:ext>
                </a:extLst>
              </p:cNvPr>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48" name="Rectangle 52">
              <a:extLst>
                <a:ext uri="{FF2B5EF4-FFF2-40B4-BE49-F238E27FC236}">
                  <a16:creationId xmlns:a16="http://schemas.microsoft.com/office/drawing/2014/main" id="{46BC919B-42DA-4FBC-B154-059EF5E718EF}"/>
                </a:ext>
              </a:extLst>
            </p:cNvPr>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a:extLst>
                <a:ext uri="{FF2B5EF4-FFF2-40B4-BE49-F238E27FC236}">
                  <a16:creationId xmlns:a16="http://schemas.microsoft.com/office/drawing/2014/main" id="{25E86C24-7F6D-4A97-88E0-BCA280A2E092}"/>
                </a:ext>
              </a:extLst>
            </p:cNvPr>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0724" name="Title 56">
            <a:extLst>
              <a:ext uri="{FF2B5EF4-FFF2-40B4-BE49-F238E27FC236}">
                <a16:creationId xmlns:a16="http://schemas.microsoft.com/office/drawing/2014/main" id="{78F8FB4C-2F1B-4BDA-8B38-F4F11F3D1A66}"/>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Functional</a:t>
            </a:r>
          </a:p>
        </p:txBody>
      </p:sp>
      <p:sp>
        <p:nvSpPr>
          <p:cNvPr id="93189" name="Content Placeholder 57">
            <a:extLst>
              <a:ext uri="{FF2B5EF4-FFF2-40B4-BE49-F238E27FC236}">
                <a16:creationId xmlns:a16="http://schemas.microsoft.com/office/drawing/2014/main" id="{9E1DDAEB-68D3-4252-9A04-8686A4DDBE99}"/>
              </a:ext>
            </a:extLst>
          </p:cNvPr>
          <p:cNvSpPr>
            <a:spLocks noGrp="1"/>
          </p:cNvSpPr>
          <p:nvPr>
            <p:ph sz="quarter" idx="13"/>
          </p:nvPr>
        </p:nvSpPr>
        <p:spPr/>
        <p:txBody>
          <a:bodyPr/>
          <a:lstStyle/>
          <a:p>
            <a:r>
              <a:rPr lang="en-US" altLang="en-US"/>
              <a:t>Introduction / Project Management</a:t>
            </a:r>
          </a:p>
          <a:p>
            <a:endParaRPr lang="en-US" altLang="en-US"/>
          </a:p>
        </p:txBody>
      </p:sp>
      <p:sp>
        <p:nvSpPr>
          <p:cNvPr id="59" name="Oval Callout 58">
            <a:extLst>
              <a:ext uri="{FF2B5EF4-FFF2-40B4-BE49-F238E27FC236}">
                <a16:creationId xmlns:a16="http://schemas.microsoft.com/office/drawing/2014/main" id="{EC481178-C5D0-40AF-AFE9-E7C87EC04E1C}"/>
              </a:ext>
            </a:extLst>
          </p:cNvPr>
          <p:cNvSpPr/>
          <p:nvPr/>
        </p:nvSpPr>
        <p:spPr>
          <a:xfrm>
            <a:off x="6781800" y="13716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3191" name="Slide Number Placeholder 57">
            <a:extLst>
              <a:ext uri="{FF2B5EF4-FFF2-40B4-BE49-F238E27FC236}">
                <a16:creationId xmlns:a16="http://schemas.microsoft.com/office/drawing/2014/main" id="{3868A0FB-C8D8-40BF-99FE-C548F856C5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8DF829-2A0E-4617-B89D-47092F708F06}" type="slidenum">
              <a:rPr lang="en-US" altLang="en-US" smtClean="0"/>
              <a:pPr/>
              <a:t>44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EBFD2CC9-BFCB-4FA9-AAF9-E1302A998F34}"/>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5235" name="Group 2">
            <a:extLst>
              <a:ext uri="{FF2B5EF4-FFF2-40B4-BE49-F238E27FC236}">
                <a16:creationId xmlns:a16="http://schemas.microsoft.com/office/drawing/2014/main" id="{5FB6F388-C80F-4B22-8495-FF083A20BAB3}"/>
              </a:ext>
            </a:extLst>
          </p:cNvPr>
          <p:cNvGrpSpPr>
            <a:grpSpLocks/>
          </p:cNvGrpSpPr>
          <p:nvPr/>
        </p:nvGrpSpPr>
        <p:grpSpPr bwMode="auto">
          <a:xfrm>
            <a:off x="590550" y="1066800"/>
            <a:ext cx="7085013" cy="4438650"/>
            <a:chOff x="372" y="672"/>
            <a:chExt cx="4463" cy="2796"/>
          </a:xfrm>
        </p:grpSpPr>
        <p:grpSp>
          <p:nvGrpSpPr>
            <p:cNvPr id="95240" name="Group 3">
              <a:extLst>
                <a:ext uri="{FF2B5EF4-FFF2-40B4-BE49-F238E27FC236}">
                  <a16:creationId xmlns:a16="http://schemas.microsoft.com/office/drawing/2014/main" id="{C10430C4-925B-4C55-8DC9-C475935A8871}"/>
                </a:ext>
              </a:extLst>
            </p:cNvPr>
            <p:cNvGrpSpPr>
              <a:grpSpLocks/>
            </p:cNvGrpSpPr>
            <p:nvPr/>
          </p:nvGrpSpPr>
          <p:grpSpPr bwMode="auto">
            <a:xfrm>
              <a:off x="372" y="672"/>
              <a:ext cx="4463" cy="2796"/>
              <a:chOff x="372" y="672"/>
              <a:chExt cx="4463" cy="2796"/>
            </a:xfrm>
          </p:grpSpPr>
          <p:sp>
            <p:nvSpPr>
              <p:cNvPr id="30774" name="AutoShape 54">
                <a:extLst>
                  <a:ext uri="{FF2B5EF4-FFF2-40B4-BE49-F238E27FC236}">
                    <a16:creationId xmlns:a16="http://schemas.microsoft.com/office/drawing/2014/main" id="{492855DA-4B33-433F-B83F-51F1DF1EAD0F}"/>
                  </a:ext>
                </a:extLst>
              </p:cNvPr>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grpSp>
            <p:nvGrpSpPr>
              <p:cNvPr id="95243" name="Group 4">
                <a:extLst>
                  <a:ext uri="{FF2B5EF4-FFF2-40B4-BE49-F238E27FC236}">
                    <a16:creationId xmlns:a16="http://schemas.microsoft.com/office/drawing/2014/main" id="{44E6EA3C-5CF9-4A85-8993-CCE8B02CBD68}"/>
                  </a:ext>
                </a:extLst>
              </p:cNvPr>
              <p:cNvGrpSpPr>
                <a:grpSpLocks/>
              </p:cNvGrpSpPr>
              <p:nvPr/>
            </p:nvGrpSpPr>
            <p:grpSpPr bwMode="auto">
              <a:xfrm>
                <a:off x="888" y="2112"/>
                <a:ext cx="527" cy="1199"/>
                <a:chOff x="888" y="2112"/>
                <a:chExt cx="527" cy="1199"/>
              </a:xfrm>
            </p:grpSpPr>
            <p:sp>
              <p:nvSpPr>
                <p:cNvPr id="2" name="Rectangle 5">
                  <a:extLst>
                    <a:ext uri="{FF2B5EF4-FFF2-40B4-BE49-F238E27FC236}">
                      <a16:creationId xmlns:a16="http://schemas.microsoft.com/office/drawing/2014/main" id="{BE170FCF-EB4F-45BD-885F-1E10235670A3}"/>
                    </a:ext>
                  </a:extLst>
                </p:cNvPr>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a:extLst>
                    <a:ext uri="{FF2B5EF4-FFF2-40B4-BE49-F238E27FC236}">
                      <a16:creationId xmlns:a16="http://schemas.microsoft.com/office/drawing/2014/main" id="{4755E384-CFF3-4183-9048-776A9235A344}"/>
                    </a:ext>
                  </a:extLst>
                </p:cNvPr>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a:extLst>
                    <a:ext uri="{FF2B5EF4-FFF2-40B4-BE49-F238E27FC236}">
                      <a16:creationId xmlns:a16="http://schemas.microsoft.com/office/drawing/2014/main" id="{8EBA7E53-6AB0-45B2-BDAC-7569CD8DABF4}"/>
                    </a:ext>
                  </a:extLst>
                </p:cNvPr>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a:extLst>
                  <a:ext uri="{FF2B5EF4-FFF2-40B4-BE49-F238E27FC236}">
                    <a16:creationId xmlns:a16="http://schemas.microsoft.com/office/drawing/2014/main" id="{45233653-F22F-4F9D-9191-ADFE97808A59}"/>
                  </a:ext>
                </a:extLst>
              </p:cNvPr>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45" name="Group 9">
                <a:extLst>
                  <a:ext uri="{FF2B5EF4-FFF2-40B4-BE49-F238E27FC236}">
                    <a16:creationId xmlns:a16="http://schemas.microsoft.com/office/drawing/2014/main" id="{F87E3965-A19F-4323-9049-ECF94AEFC964}"/>
                  </a:ext>
                </a:extLst>
              </p:cNvPr>
              <p:cNvGrpSpPr>
                <a:grpSpLocks/>
              </p:cNvGrpSpPr>
              <p:nvPr/>
            </p:nvGrpSpPr>
            <p:grpSpPr bwMode="auto">
              <a:xfrm>
                <a:off x="696" y="1728"/>
                <a:ext cx="191" cy="1439"/>
                <a:chOff x="696" y="1728"/>
                <a:chExt cx="191" cy="1439"/>
              </a:xfrm>
            </p:grpSpPr>
            <p:grpSp>
              <p:nvGrpSpPr>
                <p:cNvPr id="95280" name="Group 10">
                  <a:extLst>
                    <a:ext uri="{FF2B5EF4-FFF2-40B4-BE49-F238E27FC236}">
                      <a16:creationId xmlns:a16="http://schemas.microsoft.com/office/drawing/2014/main" id="{8FAE8F12-9999-4849-91B0-AA4B921F6BC7}"/>
                    </a:ext>
                  </a:extLst>
                </p:cNvPr>
                <p:cNvGrpSpPr>
                  <a:grpSpLocks/>
                </p:cNvGrpSpPr>
                <p:nvPr/>
              </p:nvGrpSpPr>
              <p:grpSpPr bwMode="auto">
                <a:xfrm>
                  <a:off x="696" y="1920"/>
                  <a:ext cx="191" cy="1247"/>
                  <a:chOff x="696" y="1920"/>
                  <a:chExt cx="191" cy="1247"/>
                </a:xfrm>
              </p:grpSpPr>
              <p:grpSp>
                <p:nvGrpSpPr>
                  <p:cNvPr id="95282" name="Group 11">
                    <a:extLst>
                      <a:ext uri="{FF2B5EF4-FFF2-40B4-BE49-F238E27FC236}">
                        <a16:creationId xmlns:a16="http://schemas.microsoft.com/office/drawing/2014/main" id="{957FA20C-A9F0-448F-8842-A83A990CEB5B}"/>
                      </a:ext>
                    </a:extLst>
                  </p:cNvPr>
                  <p:cNvGrpSpPr>
                    <a:grpSpLocks/>
                  </p:cNvGrpSpPr>
                  <p:nvPr/>
                </p:nvGrpSpPr>
                <p:grpSpPr bwMode="auto">
                  <a:xfrm>
                    <a:off x="696" y="2208"/>
                    <a:ext cx="191" cy="959"/>
                    <a:chOff x="696" y="2208"/>
                    <a:chExt cx="191" cy="959"/>
                  </a:xfrm>
                </p:grpSpPr>
                <p:sp>
                  <p:nvSpPr>
                    <p:cNvPr id="6" name="Line 12">
                      <a:extLst>
                        <a:ext uri="{FF2B5EF4-FFF2-40B4-BE49-F238E27FC236}">
                          <a16:creationId xmlns:a16="http://schemas.microsoft.com/office/drawing/2014/main" id="{69DE68E1-CD6A-44F8-B348-2D24CC766A05}"/>
                        </a:ext>
                      </a:extLst>
                    </p:cNvPr>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7" name="Line 13">
                      <a:extLst>
                        <a:ext uri="{FF2B5EF4-FFF2-40B4-BE49-F238E27FC236}">
                          <a16:creationId xmlns:a16="http://schemas.microsoft.com/office/drawing/2014/main" id="{286085A3-68EF-444A-91DE-43512DE71561}"/>
                        </a:ext>
                      </a:extLst>
                    </p:cNvPr>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9" name="Line 14">
                      <a:extLst>
                        <a:ext uri="{FF2B5EF4-FFF2-40B4-BE49-F238E27FC236}">
                          <a16:creationId xmlns:a16="http://schemas.microsoft.com/office/drawing/2014/main" id="{233FEF89-7EE1-4E89-852F-652E9BA541C1}"/>
                        </a:ext>
                      </a:extLst>
                    </p:cNvPr>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1" name="Line 15">
                    <a:extLst>
                      <a:ext uri="{FF2B5EF4-FFF2-40B4-BE49-F238E27FC236}">
                        <a16:creationId xmlns:a16="http://schemas.microsoft.com/office/drawing/2014/main" id="{F3E2147D-94FE-4D12-9D03-98F080D647BA}"/>
                      </a:ext>
                    </a:extLst>
                  </p:cNvPr>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36" name="Line 16">
                  <a:extLst>
                    <a:ext uri="{FF2B5EF4-FFF2-40B4-BE49-F238E27FC236}">
                      <a16:creationId xmlns:a16="http://schemas.microsoft.com/office/drawing/2014/main" id="{E157FCA1-E0B8-4969-BA21-49A14FE1EEAF}"/>
                    </a:ext>
                  </a:extLst>
                </p:cNvPr>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5246" name="Group 17">
                <a:extLst>
                  <a:ext uri="{FF2B5EF4-FFF2-40B4-BE49-F238E27FC236}">
                    <a16:creationId xmlns:a16="http://schemas.microsoft.com/office/drawing/2014/main" id="{C3E73C25-8A53-48FF-AFEA-ACC6AF4F3A9C}"/>
                  </a:ext>
                </a:extLst>
              </p:cNvPr>
              <p:cNvGrpSpPr>
                <a:grpSpLocks/>
              </p:cNvGrpSpPr>
              <p:nvPr/>
            </p:nvGrpSpPr>
            <p:grpSpPr bwMode="auto">
              <a:xfrm>
                <a:off x="2136" y="1440"/>
                <a:ext cx="1199" cy="1871"/>
                <a:chOff x="2136" y="1440"/>
                <a:chExt cx="1199" cy="1871"/>
              </a:xfrm>
            </p:grpSpPr>
            <p:grpSp>
              <p:nvGrpSpPr>
                <p:cNvPr id="95267" name="Group 18">
                  <a:extLst>
                    <a:ext uri="{FF2B5EF4-FFF2-40B4-BE49-F238E27FC236}">
                      <a16:creationId xmlns:a16="http://schemas.microsoft.com/office/drawing/2014/main" id="{32AA659E-37AB-4339-A929-9F8130D08E65}"/>
                    </a:ext>
                  </a:extLst>
                </p:cNvPr>
                <p:cNvGrpSpPr>
                  <a:grpSpLocks/>
                </p:cNvGrpSpPr>
                <p:nvPr/>
              </p:nvGrpSpPr>
              <p:grpSpPr bwMode="auto">
                <a:xfrm>
                  <a:off x="2328" y="2112"/>
                  <a:ext cx="527" cy="1199"/>
                  <a:chOff x="2328" y="2112"/>
                  <a:chExt cx="527" cy="1199"/>
                </a:xfrm>
              </p:grpSpPr>
              <p:sp>
                <p:nvSpPr>
                  <p:cNvPr id="30739" name="Rectangle 19">
                    <a:extLst>
                      <a:ext uri="{FF2B5EF4-FFF2-40B4-BE49-F238E27FC236}">
                        <a16:creationId xmlns:a16="http://schemas.microsoft.com/office/drawing/2014/main" id="{AB823C3F-A5CB-4A7D-9838-58A9EF1916B8}"/>
                      </a:ext>
                    </a:extLst>
                  </p:cNvPr>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a:extLst>
                      <a:ext uri="{FF2B5EF4-FFF2-40B4-BE49-F238E27FC236}">
                        <a16:creationId xmlns:a16="http://schemas.microsoft.com/office/drawing/2014/main" id="{1F433F3E-9DA6-47AA-B42F-07A8BB3571CB}"/>
                      </a:ext>
                    </a:extLst>
                  </p:cNvPr>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68" name="Group 21">
                  <a:extLst>
                    <a:ext uri="{FF2B5EF4-FFF2-40B4-BE49-F238E27FC236}">
                      <a16:creationId xmlns:a16="http://schemas.microsoft.com/office/drawing/2014/main" id="{F7B4407C-E1F2-4806-8B60-7AAD42227245}"/>
                    </a:ext>
                  </a:extLst>
                </p:cNvPr>
                <p:cNvGrpSpPr>
                  <a:grpSpLocks/>
                </p:cNvGrpSpPr>
                <p:nvPr/>
              </p:nvGrpSpPr>
              <p:grpSpPr bwMode="auto">
                <a:xfrm>
                  <a:off x="2136" y="1440"/>
                  <a:ext cx="1199" cy="1727"/>
                  <a:chOff x="2136" y="1440"/>
                  <a:chExt cx="1199" cy="1727"/>
                </a:xfrm>
              </p:grpSpPr>
              <p:sp>
                <p:nvSpPr>
                  <p:cNvPr id="8" name="AutoShape 22">
                    <a:extLst>
                      <a:ext uri="{FF2B5EF4-FFF2-40B4-BE49-F238E27FC236}">
                        <a16:creationId xmlns:a16="http://schemas.microsoft.com/office/drawing/2014/main" id="{6AC97717-4E28-4F80-8CB8-048DC62E8E67}"/>
                      </a:ext>
                    </a:extLst>
                  </p:cNvPr>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70" name="Group 23">
                    <a:extLst>
                      <a:ext uri="{FF2B5EF4-FFF2-40B4-BE49-F238E27FC236}">
                        <a16:creationId xmlns:a16="http://schemas.microsoft.com/office/drawing/2014/main" id="{9E5324F1-E7EB-44C7-AEA9-795354670FF6}"/>
                      </a:ext>
                    </a:extLst>
                  </p:cNvPr>
                  <p:cNvGrpSpPr>
                    <a:grpSpLocks/>
                  </p:cNvGrpSpPr>
                  <p:nvPr/>
                </p:nvGrpSpPr>
                <p:grpSpPr bwMode="auto">
                  <a:xfrm>
                    <a:off x="2136" y="1728"/>
                    <a:ext cx="191" cy="1439"/>
                    <a:chOff x="2136" y="1728"/>
                    <a:chExt cx="191" cy="1439"/>
                  </a:xfrm>
                </p:grpSpPr>
                <p:grpSp>
                  <p:nvGrpSpPr>
                    <p:cNvPr id="95271" name="Group 24">
                      <a:extLst>
                        <a:ext uri="{FF2B5EF4-FFF2-40B4-BE49-F238E27FC236}">
                          <a16:creationId xmlns:a16="http://schemas.microsoft.com/office/drawing/2014/main" id="{49328642-FBE4-4FFE-B5C6-D6DD770DC7E2}"/>
                        </a:ext>
                      </a:extLst>
                    </p:cNvPr>
                    <p:cNvGrpSpPr>
                      <a:grpSpLocks/>
                    </p:cNvGrpSpPr>
                    <p:nvPr/>
                  </p:nvGrpSpPr>
                  <p:grpSpPr bwMode="auto">
                    <a:xfrm>
                      <a:off x="2136" y="1920"/>
                      <a:ext cx="191" cy="1247"/>
                      <a:chOff x="2136" y="1920"/>
                      <a:chExt cx="191" cy="1247"/>
                    </a:xfrm>
                  </p:grpSpPr>
                  <p:grpSp>
                    <p:nvGrpSpPr>
                      <p:cNvPr id="95273" name="Group 25">
                        <a:extLst>
                          <a:ext uri="{FF2B5EF4-FFF2-40B4-BE49-F238E27FC236}">
                            <a16:creationId xmlns:a16="http://schemas.microsoft.com/office/drawing/2014/main" id="{1E3490DB-E753-4F63-B05A-DD720A7E8E66}"/>
                          </a:ext>
                        </a:extLst>
                      </p:cNvPr>
                      <p:cNvGrpSpPr>
                        <a:grpSpLocks/>
                      </p:cNvGrpSpPr>
                      <p:nvPr/>
                    </p:nvGrpSpPr>
                    <p:grpSpPr bwMode="auto">
                      <a:xfrm>
                        <a:off x="2136" y="2208"/>
                        <a:ext cx="191" cy="959"/>
                        <a:chOff x="2136" y="2208"/>
                        <a:chExt cx="191" cy="959"/>
                      </a:xfrm>
                    </p:grpSpPr>
                    <p:sp>
                      <p:nvSpPr>
                        <p:cNvPr id="30746" name="Line 26">
                          <a:extLst>
                            <a:ext uri="{FF2B5EF4-FFF2-40B4-BE49-F238E27FC236}">
                              <a16:creationId xmlns:a16="http://schemas.microsoft.com/office/drawing/2014/main" id="{E4F7A302-8E62-4D68-915A-CD838385881F}"/>
                            </a:ext>
                          </a:extLst>
                        </p:cNvPr>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7">
                          <a:extLst>
                            <a:ext uri="{FF2B5EF4-FFF2-40B4-BE49-F238E27FC236}">
                              <a16:creationId xmlns:a16="http://schemas.microsoft.com/office/drawing/2014/main" id="{F8A40635-FA60-4D6B-A5AF-4E8699A85FAF}"/>
                            </a:ext>
                          </a:extLst>
                        </p:cNvPr>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5" name="Line 28">
                          <a:extLst>
                            <a:ext uri="{FF2B5EF4-FFF2-40B4-BE49-F238E27FC236}">
                              <a16:creationId xmlns:a16="http://schemas.microsoft.com/office/drawing/2014/main" id="{B83F2BE7-B831-4D66-9E36-CCA1C29B08B5}"/>
                            </a:ext>
                          </a:extLst>
                        </p:cNvPr>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49" name="Line 29">
                        <a:extLst>
                          <a:ext uri="{FF2B5EF4-FFF2-40B4-BE49-F238E27FC236}">
                            <a16:creationId xmlns:a16="http://schemas.microsoft.com/office/drawing/2014/main" id="{B4355DB1-A586-484E-9996-8674FE3F5324}"/>
                          </a:ext>
                        </a:extLst>
                      </p:cNvPr>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6" name="Line 30">
                      <a:extLst>
                        <a:ext uri="{FF2B5EF4-FFF2-40B4-BE49-F238E27FC236}">
                          <a16:creationId xmlns:a16="http://schemas.microsoft.com/office/drawing/2014/main" id="{CDB08233-B4DA-4DEC-B313-3BE408196CB1}"/>
                        </a:ext>
                      </a:extLst>
                    </p:cNvPr>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5247" name="Group 31">
                <a:extLst>
                  <a:ext uri="{FF2B5EF4-FFF2-40B4-BE49-F238E27FC236}">
                    <a16:creationId xmlns:a16="http://schemas.microsoft.com/office/drawing/2014/main" id="{8621BFD3-ABCE-4641-8503-391A9A6492A4}"/>
                  </a:ext>
                </a:extLst>
              </p:cNvPr>
              <p:cNvGrpSpPr>
                <a:grpSpLocks/>
              </p:cNvGrpSpPr>
              <p:nvPr/>
            </p:nvGrpSpPr>
            <p:grpSpPr bwMode="auto">
              <a:xfrm>
                <a:off x="3576" y="1440"/>
                <a:ext cx="1199" cy="1871"/>
                <a:chOff x="3576" y="1440"/>
                <a:chExt cx="1199" cy="1871"/>
              </a:xfrm>
            </p:grpSpPr>
            <p:grpSp>
              <p:nvGrpSpPr>
                <p:cNvPr id="95253" name="Group 32">
                  <a:extLst>
                    <a:ext uri="{FF2B5EF4-FFF2-40B4-BE49-F238E27FC236}">
                      <a16:creationId xmlns:a16="http://schemas.microsoft.com/office/drawing/2014/main" id="{73001918-13A8-42BC-AD19-31692572B003}"/>
                    </a:ext>
                  </a:extLst>
                </p:cNvPr>
                <p:cNvGrpSpPr>
                  <a:grpSpLocks/>
                </p:cNvGrpSpPr>
                <p:nvPr/>
              </p:nvGrpSpPr>
              <p:grpSpPr bwMode="auto">
                <a:xfrm>
                  <a:off x="3768" y="2112"/>
                  <a:ext cx="527" cy="1199"/>
                  <a:chOff x="3768" y="2112"/>
                  <a:chExt cx="527" cy="1199"/>
                </a:xfrm>
              </p:grpSpPr>
              <p:sp>
                <p:nvSpPr>
                  <p:cNvPr id="30753" name="Rectangle 33">
                    <a:extLst>
                      <a:ext uri="{FF2B5EF4-FFF2-40B4-BE49-F238E27FC236}">
                        <a16:creationId xmlns:a16="http://schemas.microsoft.com/office/drawing/2014/main" id="{940B95E1-D24E-4C8B-84FE-74245C00B5AE}"/>
                      </a:ext>
                    </a:extLst>
                  </p:cNvPr>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a:extLst>
                      <a:ext uri="{FF2B5EF4-FFF2-40B4-BE49-F238E27FC236}">
                        <a16:creationId xmlns:a16="http://schemas.microsoft.com/office/drawing/2014/main" id="{83E76886-CB92-47AF-B3C4-598D186D9C43}"/>
                      </a:ext>
                    </a:extLst>
                  </p:cNvPr>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a:extLst>
                      <a:ext uri="{FF2B5EF4-FFF2-40B4-BE49-F238E27FC236}">
                        <a16:creationId xmlns:a16="http://schemas.microsoft.com/office/drawing/2014/main" id="{7276C9D7-3E32-4FE5-87CC-CB77CA7F0C58}"/>
                      </a:ext>
                    </a:extLst>
                  </p:cNvPr>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54" name="Group 36">
                  <a:extLst>
                    <a:ext uri="{FF2B5EF4-FFF2-40B4-BE49-F238E27FC236}">
                      <a16:creationId xmlns:a16="http://schemas.microsoft.com/office/drawing/2014/main" id="{0ACB29E3-6827-49CA-BA2C-840D742F9671}"/>
                    </a:ext>
                  </a:extLst>
                </p:cNvPr>
                <p:cNvGrpSpPr>
                  <a:grpSpLocks/>
                </p:cNvGrpSpPr>
                <p:nvPr/>
              </p:nvGrpSpPr>
              <p:grpSpPr bwMode="auto">
                <a:xfrm>
                  <a:off x="3576" y="1440"/>
                  <a:ext cx="1199" cy="1727"/>
                  <a:chOff x="3576" y="1440"/>
                  <a:chExt cx="1199" cy="1727"/>
                </a:xfrm>
              </p:grpSpPr>
              <p:sp>
                <p:nvSpPr>
                  <p:cNvPr id="30757" name="AutoShape 37">
                    <a:extLst>
                      <a:ext uri="{FF2B5EF4-FFF2-40B4-BE49-F238E27FC236}">
                        <a16:creationId xmlns:a16="http://schemas.microsoft.com/office/drawing/2014/main" id="{FA3B18A4-8682-4F93-82DB-3784D40217F3}"/>
                      </a:ext>
                    </a:extLst>
                  </p:cNvPr>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56" name="Group 38">
                    <a:extLst>
                      <a:ext uri="{FF2B5EF4-FFF2-40B4-BE49-F238E27FC236}">
                        <a16:creationId xmlns:a16="http://schemas.microsoft.com/office/drawing/2014/main" id="{FAB51964-8647-4B34-9954-06AD51F63B5A}"/>
                      </a:ext>
                    </a:extLst>
                  </p:cNvPr>
                  <p:cNvGrpSpPr>
                    <a:grpSpLocks/>
                  </p:cNvGrpSpPr>
                  <p:nvPr/>
                </p:nvGrpSpPr>
                <p:grpSpPr bwMode="auto">
                  <a:xfrm>
                    <a:off x="3576" y="1728"/>
                    <a:ext cx="191" cy="1439"/>
                    <a:chOff x="3576" y="1728"/>
                    <a:chExt cx="191" cy="1439"/>
                  </a:xfrm>
                </p:grpSpPr>
                <p:grpSp>
                  <p:nvGrpSpPr>
                    <p:cNvPr id="95257" name="Group 39">
                      <a:extLst>
                        <a:ext uri="{FF2B5EF4-FFF2-40B4-BE49-F238E27FC236}">
                          <a16:creationId xmlns:a16="http://schemas.microsoft.com/office/drawing/2014/main" id="{245078D0-031E-4BB1-B65B-B719C25D7BF7}"/>
                        </a:ext>
                      </a:extLst>
                    </p:cNvPr>
                    <p:cNvGrpSpPr>
                      <a:grpSpLocks/>
                    </p:cNvGrpSpPr>
                    <p:nvPr/>
                  </p:nvGrpSpPr>
                  <p:grpSpPr bwMode="auto">
                    <a:xfrm>
                      <a:off x="3576" y="1920"/>
                      <a:ext cx="191" cy="1247"/>
                      <a:chOff x="3576" y="1920"/>
                      <a:chExt cx="191" cy="1247"/>
                    </a:xfrm>
                  </p:grpSpPr>
                  <p:grpSp>
                    <p:nvGrpSpPr>
                      <p:cNvPr id="95259" name="Group 40">
                        <a:extLst>
                          <a:ext uri="{FF2B5EF4-FFF2-40B4-BE49-F238E27FC236}">
                            <a16:creationId xmlns:a16="http://schemas.microsoft.com/office/drawing/2014/main" id="{DD819A24-762B-4EE6-A652-F295AC716669}"/>
                          </a:ext>
                        </a:extLst>
                      </p:cNvPr>
                      <p:cNvGrpSpPr>
                        <a:grpSpLocks/>
                      </p:cNvGrpSpPr>
                      <p:nvPr/>
                    </p:nvGrpSpPr>
                    <p:grpSpPr bwMode="auto">
                      <a:xfrm>
                        <a:off x="3576" y="2208"/>
                        <a:ext cx="191" cy="959"/>
                        <a:chOff x="3576" y="2208"/>
                        <a:chExt cx="191" cy="959"/>
                      </a:xfrm>
                    </p:grpSpPr>
                    <p:sp>
                      <p:nvSpPr>
                        <p:cNvPr id="30761" name="Line 41">
                          <a:extLst>
                            <a:ext uri="{FF2B5EF4-FFF2-40B4-BE49-F238E27FC236}">
                              <a16:creationId xmlns:a16="http://schemas.microsoft.com/office/drawing/2014/main" id="{A692F98D-A431-4DD9-A7C3-B4C0FBC4D112}"/>
                            </a:ext>
                          </a:extLst>
                        </p:cNvPr>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2" name="Line 42">
                          <a:extLst>
                            <a:ext uri="{FF2B5EF4-FFF2-40B4-BE49-F238E27FC236}">
                              <a16:creationId xmlns:a16="http://schemas.microsoft.com/office/drawing/2014/main" id="{AF36F3B1-1827-4653-9D70-0E345DFC9A99}"/>
                            </a:ext>
                          </a:extLst>
                        </p:cNvPr>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3" name="Line 43">
                          <a:extLst>
                            <a:ext uri="{FF2B5EF4-FFF2-40B4-BE49-F238E27FC236}">
                              <a16:creationId xmlns:a16="http://schemas.microsoft.com/office/drawing/2014/main" id="{C68E91D0-12EB-4499-B74C-40E7AF3B80BB}"/>
                            </a:ext>
                          </a:extLst>
                        </p:cNvPr>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4" name="Line 44">
                        <a:extLst>
                          <a:ext uri="{FF2B5EF4-FFF2-40B4-BE49-F238E27FC236}">
                            <a16:creationId xmlns:a16="http://schemas.microsoft.com/office/drawing/2014/main" id="{BA7F69CF-E78E-40F6-B31C-BB5392674821}"/>
                          </a:ext>
                        </a:extLst>
                      </p:cNvPr>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5" name="Line 45">
                      <a:extLst>
                        <a:ext uri="{FF2B5EF4-FFF2-40B4-BE49-F238E27FC236}">
                          <a16:creationId xmlns:a16="http://schemas.microsoft.com/office/drawing/2014/main" id="{0348405C-1517-47C1-A9E2-F8D30816407A}"/>
                        </a:ext>
                      </a:extLst>
                    </p:cNvPr>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30766" name="AutoShape 46">
                <a:extLst>
                  <a:ext uri="{FF2B5EF4-FFF2-40B4-BE49-F238E27FC236}">
                    <a16:creationId xmlns:a16="http://schemas.microsoft.com/office/drawing/2014/main" id="{019EAB9B-E31C-4767-9673-A0B55AFAC062}"/>
                  </a:ext>
                </a:extLst>
              </p:cNvPr>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a:extLst>
                  <a:ext uri="{FF2B5EF4-FFF2-40B4-BE49-F238E27FC236}">
                    <a16:creationId xmlns:a16="http://schemas.microsoft.com/office/drawing/2014/main" id="{112D2ABB-C234-4465-B559-952C197D2448}"/>
                  </a:ext>
                </a:extLst>
              </p:cNvPr>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8" name="Line 48">
                <a:extLst>
                  <a:ext uri="{FF2B5EF4-FFF2-40B4-BE49-F238E27FC236}">
                    <a16:creationId xmlns:a16="http://schemas.microsoft.com/office/drawing/2014/main" id="{42AD701F-EBF7-4045-9900-E6D22BEFD8B8}"/>
                  </a:ext>
                </a:extLst>
              </p:cNvPr>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9" name="Line 49">
                <a:extLst>
                  <a:ext uri="{FF2B5EF4-FFF2-40B4-BE49-F238E27FC236}">
                    <a16:creationId xmlns:a16="http://schemas.microsoft.com/office/drawing/2014/main" id="{2BBA3D91-B4BB-4102-BA01-70A5383532A3}"/>
                  </a:ext>
                </a:extLst>
              </p:cNvPr>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70" name="Line 50">
                <a:extLst>
                  <a:ext uri="{FF2B5EF4-FFF2-40B4-BE49-F238E27FC236}">
                    <a16:creationId xmlns:a16="http://schemas.microsoft.com/office/drawing/2014/main" id="{DF26928C-CF1F-45BD-9144-D2886DE95134}"/>
                  </a:ext>
                </a:extLst>
              </p:cNvPr>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75" name="Rectangle 55">
              <a:extLst>
                <a:ext uri="{FF2B5EF4-FFF2-40B4-BE49-F238E27FC236}">
                  <a16:creationId xmlns:a16="http://schemas.microsoft.com/office/drawing/2014/main" id="{46D441AE-5CD6-46FB-A245-C0B216BB4BE3}"/>
                </a:ext>
              </a:extLst>
            </p:cNvPr>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1748" name="Title 58">
            <a:extLst>
              <a:ext uri="{FF2B5EF4-FFF2-40B4-BE49-F238E27FC236}">
                <a16:creationId xmlns:a16="http://schemas.microsoft.com/office/drawing/2014/main" id="{6F5DBBF5-AF8D-48F9-BFEE-576C40CE8F0F}"/>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Weak Matrix</a:t>
            </a:r>
          </a:p>
        </p:txBody>
      </p:sp>
      <p:sp>
        <p:nvSpPr>
          <p:cNvPr id="95237" name="Content Placeholder 59">
            <a:extLst>
              <a:ext uri="{FF2B5EF4-FFF2-40B4-BE49-F238E27FC236}">
                <a16:creationId xmlns:a16="http://schemas.microsoft.com/office/drawing/2014/main" id="{48FC4449-CF67-49B7-8AAA-5754616A40FA}"/>
              </a:ext>
            </a:extLst>
          </p:cNvPr>
          <p:cNvSpPr>
            <a:spLocks noGrp="1"/>
          </p:cNvSpPr>
          <p:nvPr>
            <p:ph sz="quarter" idx="13"/>
          </p:nvPr>
        </p:nvSpPr>
        <p:spPr/>
        <p:txBody>
          <a:bodyPr/>
          <a:lstStyle/>
          <a:p>
            <a:r>
              <a:rPr lang="en-US" altLang="en-US"/>
              <a:t>Introduction / Project Management</a:t>
            </a:r>
          </a:p>
          <a:p>
            <a:endParaRPr lang="en-US" altLang="en-US"/>
          </a:p>
        </p:txBody>
      </p:sp>
      <p:sp>
        <p:nvSpPr>
          <p:cNvPr id="61" name="Oval Callout 60">
            <a:extLst>
              <a:ext uri="{FF2B5EF4-FFF2-40B4-BE49-F238E27FC236}">
                <a16:creationId xmlns:a16="http://schemas.microsoft.com/office/drawing/2014/main" id="{0E5B7B2F-519D-46CF-BD0D-4F6802B4837C}"/>
              </a:ext>
            </a:extLst>
          </p:cNvPr>
          <p:cNvSpPr/>
          <p:nvPr/>
        </p:nvSpPr>
        <p:spPr>
          <a:xfrm>
            <a:off x="7086600" y="35052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5239" name="Slide Number Placeholder 59">
            <a:extLst>
              <a:ext uri="{FF2B5EF4-FFF2-40B4-BE49-F238E27FC236}">
                <a16:creationId xmlns:a16="http://schemas.microsoft.com/office/drawing/2014/main" id="{2D189FBD-F91B-47CA-926A-ECD0C62FA8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26B01-A29D-43D8-AB92-D9AFB2BD483A}" type="slidenum">
              <a:rPr lang="en-US" altLang="en-US" smtClean="0"/>
              <a:pPr/>
              <a:t>45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a:extLst>
              <a:ext uri="{FF2B5EF4-FFF2-40B4-BE49-F238E27FC236}">
                <a16:creationId xmlns:a16="http://schemas.microsoft.com/office/drawing/2014/main" id="{2ABD7C92-F5EB-4F76-97E4-D0CC815848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7283" name="Group 2">
            <a:extLst>
              <a:ext uri="{FF2B5EF4-FFF2-40B4-BE49-F238E27FC236}">
                <a16:creationId xmlns:a16="http://schemas.microsoft.com/office/drawing/2014/main" id="{F564528C-9363-4A72-A9F3-6FC8794948C4}"/>
              </a:ext>
            </a:extLst>
          </p:cNvPr>
          <p:cNvGrpSpPr>
            <a:grpSpLocks/>
          </p:cNvGrpSpPr>
          <p:nvPr/>
        </p:nvGrpSpPr>
        <p:grpSpPr bwMode="auto">
          <a:xfrm>
            <a:off x="411163" y="1312863"/>
            <a:ext cx="6978650" cy="4373562"/>
            <a:chOff x="259" y="827"/>
            <a:chExt cx="4396" cy="2755"/>
          </a:xfrm>
        </p:grpSpPr>
        <p:grpSp>
          <p:nvGrpSpPr>
            <p:cNvPr id="97288" name="Group 3">
              <a:extLst>
                <a:ext uri="{FF2B5EF4-FFF2-40B4-BE49-F238E27FC236}">
                  <a16:creationId xmlns:a16="http://schemas.microsoft.com/office/drawing/2014/main" id="{92026FE1-FE6C-4EFB-A4AA-6A025119A991}"/>
                </a:ext>
              </a:extLst>
            </p:cNvPr>
            <p:cNvGrpSpPr>
              <a:grpSpLocks/>
            </p:cNvGrpSpPr>
            <p:nvPr/>
          </p:nvGrpSpPr>
          <p:grpSpPr bwMode="auto">
            <a:xfrm>
              <a:off x="259" y="827"/>
              <a:ext cx="4396" cy="2755"/>
              <a:chOff x="259" y="827"/>
              <a:chExt cx="4396" cy="2755"/>
            </a:xfrm>
          </p:grpSpPr>
          <p:sp>
            <p:nvSpPr>
              <p:cNvPr id="31789" name="AutoShape 45">
                <a:extLst>
                  <a:ext uri="{FF2B5EF4-FFF2-40B4-BE49-F238E27FC236}">
                    <a16:creationId xmlns:a16="http://schemas.microsoft.com/office/drawing/2014/main" id="{A9B96ED0-A313-49DD-BF19-C5F77407AF6C}"/>
                  </a:ext>
                </a:extLst>
              </p:cNvPr>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3F55577B-8F9F-4047-BE36-BF6EFAE7E758}"/>
                  </a:ext>
                </a:extLst>
              </p:cNvPr>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a:extLst>
                  <a:ext uri="{FF2B5EF4-FFF2-40B4-BE49-F238E27FC236}">
                    <a16:creationId xmlns:a16="http://schemas.microsoft.com/office/drawing/2014/main" id="{D5E0E934-D4EE-44D6-A703-3D954102C255}"/>
                  </a:ext>
                </a:extLst>
              </p:cNvPr>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a:extLst>
                  <a:ext uri="{FF2B5EF4-FFF2-40B4-BE49-F238E27FC236}">
                    <a16:creationId xmlns:a16="http://schemas.microsoft.com/office/drawing/2014/main" id="{AAE07600-1849-4E8C-AA87-F7C8331DA199}"/>
                  </a:ext>
                </a:extLst>
              </p:cNvPr>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a:extLst>
                  <a:ext uri="{FF2B5EF4-FFF2-40B4-BE49-F238E27FC236}">
                    <a16:creationId xmlns:a16="http://schemas.microsoft.com/office/drawing/2014/main" id="{02020546-4F73-46C7-A4EE-DDB2A65A3DA4}"/>
                  </a:ext>
                </a:extLst>
              </p:cNvPr>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297" name="Group 8">
                <a:extLst>
                  <a:ext uri="{FF2B5EF4-FFF2-40B4-BE49-F238E27FC236}">
                    <a16:creationId xmlns:a16="http://schemas.microsoft.com/office/drawing/2014/main" id="{BC105EB2-50E6-44CA-A51E-B90A2C6A0F29}"/>
                  </a:ext>
                </a:extLst>
              </p:cNvPr>
              <p:cNvGrpSpPr>
                <a:grpSpLocks/>
              </p:cNvGrpSpPr>
              <p:nvPr/>
            </p:nvGrpSpPr>
            <p:grpSpPr bwMode="auto">
              <a:xfrm>
                <a:off x="288" y="1883"/>
                <a:ext cx="191" cy="1439"/>
                <a:chOff x="288" y="1883"/>
                <a:chExt cx="191" cy="1439"/>
              </a:xfrm>
            </p:grpSpPr>
            <p:grpSp>
              <p:nvGrpSpPr>
                <p:cNvPr id="97326" name="Group 9">
                  <a:extLst>
                    <a:ext uri="{FF2B5EF4-FFF2-40B4-BE49-F238E27FC236}">
                      <a16:creationId xmlns:a16="http://schemas.microsoft.com/office/drawing/2014/main" id="{3F2DD01F-71AC-4FB0-821C-68F6733CF30E}"/>
                    </a:ext>
                  </a:extLst>
                </p:cNvPr>
                <p:cNvGrpSpPr>
                  <a:grpSpLocks/>
                </p:cNvGrpSpPr>
                <p:nvPr/>
              </p:nvGrpSpPr>
              <p:grpSpPr bwMode="auto">
                <a:xfrm>
                  <a:off x="288" y="2075"/>
                  <a:ext cx="191" cy="1247"/>
                  <a:chOff x="288" y="2075"/>
                  <a:chExt cx="191" cy="1247"/>
                </a:xfrm>
              </p:grpSpPr>
              <p:grpSp>
                <p:nvGrpSpPr>
                  <p:cNvPr id="97328" name="Group 10">
                    <a:extLst>
                      <a:ext uri="{FF2B5EF4-FFF2-40B4-BE49-F238E27FC236}">
                        <a16:creationId xmlns:a16="http://schemas.microsoft.com/office/drawing/2014/main" id="{E2477484-A519-4BB7-9403-81C6173EBD7F}"/>
                      </a:ext>
                    </a:extLst>
                  </p:cNvPr>
                  <p:cNvGrpSpPr>
                    <a:grpSpLocks/>
                  </p:cNvGrpSpPr>
                  <p:nvPr/>
                </p:nvGrpSpPr>
                <p:grpSpPr bwMode="auto">
                  <a:xfrm>
                    <a:off x="288" y="2363"/>
                    <a:ext cx="191" cy="959"/>
                    <a:chOff x="288" y="2363"/>
                    <a:chExt cx="191" cy="959"/>
                  </a:xfrm>
                </p:grpSpPr>
                <p:sp>
                  <p:nvSpPr>
                    <p:cNvPr id="31755" name="Line 11">
                      <a:extLst>
                        <a:ext uri="{FF2B5EF4-FFF2-40B4-BE49-F238E27FC236}">
                          <a16:creationId xmlns:a16="http://schemas.microsoft.com/office/drawing/2014/main" id="{073DA9AD-7943-44BE-A2C6-4F469652D711}"/>
                        </a:ext>
                      </a:extLst>
                    </p:cNvPr>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6" name="Line 12">
                      <a:extLst>
                        <a:ext uri="{FF2B5EF4-FFF2-40B4-BE49-F238E27FC236}">
                          <a16:creationId xmlns:a16="http://schemas.microsoft.com/office/drawing/2014/main" id="{4C43BFEF-FBAB-4E8B-B11A-EF8C3539E1F9}"/>
                        </a:ext>
                      </a:extLst>
                    </p:cNvPr>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7" name="Line 13">
                      <a:extLst>
                        <a:ext uri="{FF2B5EF4-FFF2-40B4-BE49-F238E27FC236}">
                          <a16:creationId xmlns:a16="http://schemas.microsoft.com/office/drawing/2014/main" id="{A21170F0-CB62-4D58-A93C-23CE9D770C7A}"/>
                        </a:ext>
                      </a:extLst>
                    </p:cNvPr>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58" name="Line 14">
                    <a:extLst>
                      <a:ext uri="{FF2B5EF4-FFF2-40B4-BE49-F238E27FC236}">
                        <a16:creationId xmlns:a16="http://schemas.microsoft.com/office/drawing/2014/main" id="{30A25F08-0A2B-43A2-8FF1-4584D4244B20}"/>
                      </a:ext>
                    </a:extLst>
                  </p:cNvPr>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Line 15">
                  <a:extLst>
                    <a:ext uri="{FF2B5EF4-FFF2-40B4-BE49-F238E27FC236}">
                      <a16:creationId xmlns:a16="http://schemas.microsoft.com/office/drawing/2014/main" id="{10A0EFE6-B8F1-4EFB-9128-24FC9A6F5456}"/>
                    </a:ext>
                  </a:extLst>
                </p:cNvPr>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0" name="Rectangle 16">
                <a:extLst>
                  <a:ext uri="{FF2B5EF4-FFF2-40B4-BE49-F238E27FC236}">
                    <a16:creationId xmlns:a16="http://schemas.microsoft.com/office/drawing/2014/main" id="{DB1BDCAD-1305-4A48-856C-A69A76AC2633}"/>
                  </a:ext>
                </a:extLst>
              </p:cNvPr>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299" name="Group 17">
                <a:extLst>
                  <a:ext uri="{FF2B5EF4-FFF2-40B4-BE49-F238E27FC236}">
                    <a16:creationId xmlns:a16="http://schemas.microsoft.com/office/drawing/2014/main" id="{CA858510-0350-4EF8-B02E-6A05E6BFC21B}"/>
                  </a:ext>
                </a:extLst>
              </p:cNvPr>
              <p:cNvGrpSpPr>
                <a:grpSpLocks/>
              </p:cNvGrpSpPr>
              <p:nvPr/>
            </p:nvGrpSpPr>
            <p:grpSpPr bwMode="auto">
              <a:xfrm>
                <a:off x="2016" y="1595"/>
                <a:ext cx="1199" cy="1727"/>
                <a:chOff x="2016" y="1595"/>
                <a:chExt cx="1199" cy="1727"/>
              </a:xfrm>
            </p:grpSpPr>
            <p:sp>
              <p:nvSpPr>
                <p:cNvPr id="5" name="AutoShape 18">
                  <a:extLst>
                    <a:ext uri="{FF2B5EF4-FFF2-40B4-BE49-F238E27FC236}">
                      <a16:creationId xmlns:a16="http://schemas.microsoft.com/office/drawing/2014/main" id="{BEBB2AD3-1650-4E72-BD58-0EF16A4AB7F1}"/>
                    </a:ext>
                  </a:extLst>
                </p:cNvPr>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18" name="Group 19">
                  <a:extLst>
                    <a:ext uri="{FF2B5EF4-FFF2-40B4-BE49-F238E27FC236}">
                      <a16:creationId xmlns:a16="http://schemas.microsoft.com/office/drawing/2014/main" id="{6F28C1A5-6874-440A-AA76-37228E662607}"/>
                    </a:ext>
                  </a:extLst>
                </p:cNvPr>
                <p:cNvGrpSpPr>
                  <a:grpSpLocks/>
                </p:cNvGrpSpPr>
                <p:nvPr/>
              </p:nvGrpSpPr>
              <p:grpSpPr bwMode="auto">
                <a:xfrm>
                  <a:off x="2016" y="1883"/>
                  <a:ext cx="191" cy="1439"/>
                  <a:chOff x="2016" y="1883"/>
                  <a:chExt cx="191" cy="1439"/>
                </a:xfrm>
              </p:grpSpPr>
              <p:grpSp>
                <p:nvGrpSpPr>
                  <p:cNvPr id="97319" name="Group 20">
                    <a:extLst>
                      <a:ext uri="{FF2B5EF4-FFF2-40B4-BE49-F238E27FC236}">
                        <a16:creationId xmlns:a16="http://schemas.microsoft.com/office/drawing/2014/main" id="{BA1BAE1B-2E8D-4F8A-B911-63B15BA17C02}"/>
                      </a:ext>
                    </a:extLst>
                  </p:cNvPr>
                  <p:cNvGrpSpPr>
                    <a:grpSpLocks/>
                  </p:cNvGrpSpPr>
                  <p:nvPr/>
                </p:nvGrpSpPr>
                <p:grpSpPr bwMode="auto">
                  <a:xfrm>
                    <a:off x="2016" y="2075"/>
                    <a:ext cx="191" cy="1247"/>
                    <a:chOff x="2016" y="2075"/>
                    <a:chExt cx="191" cy="1247"/>
                  </a:xfrm>
                </p:grpSpPr>
                <p:grpSp>
                  <p:nvGrpSpPr>
                    <p:cNvPr id="97321" name="Group 21">
                      <a:extLst>
                        <a:ext uri="{FF2B5EF4-FFF2-40B4-BE49-F238E27FC236}">
                          <a16:creationId xmlns:a16="http://schemas.microsoft.com/office/drawing/2014/main" id="{DC87232E-0C5F-499A-A966-8F87684F8933}"/>
                        </a:ext>
                      </a:extLst>
                    </p:cNvPr>
                    <p:cNvGrpSpPr>
                      <a:grpSpLocks/>
                    </p:cNvGrpSpPr>
                    <p:nvPr/>
                  </p:nvGrpSpPr>
                  <p:grpSpPr bwMode="auto">
                    <a:xfrm>
                      <a:off x="2016" y="2363"/>
                      <a:ext cx="191" cy="959"/>
                      <a:chOff x="2016" y="2363"/>
                      <a:chExt cx="191" cy="959"/>
                    </a:xfrm>
                  </p:grpSpPr>
                  <p:sp>
                    <p:nvSpPr>
                      <p:cNvPr id="10" name="Line 22">
                        <a:extLst>
                          <a:ext uri="{FF2B5EF4-FFF2-40B4-BE49-F238E27FC236}">
                            <a16:creationId xmlns:a16="http://schemas.microsoft.com/office/drawing/2014/main" id="{BF3EF6EF-CB02-46FB-B7C9-078AE6111D48}"/>
                          </a:ext>
                        </a:extLst>
                      </p:cNvPr>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7" name="Line 23">
                        <a:extLst>
                          <a:ext uri="{FF2B5EF4-FFF2-40B4-BE49-F238E27FC236}">
                            <a16:creationId xmlns:a16="http://schemas.microsoft.com/office/drawing/2014/main" id="{E9C2DC24-9F78-43E3-A3F6-E1F982381186}"/>
                          </a:ext>
                        </a:extLst>
                      </p:cNvPr>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8" name="Line 24">
                        <a:extLst>
                          <a:ext uri="{FF2B5EF4-FFF2-40B4-BE49-F238E27FC236}">
                            <a16:creationId xmlns:a16="http://schemas.microsoft.com/office/drawing/2014/main" id="{5AD0DDB1-E15D-43CE-A61D-C215F59542E8}"/>
                          </a:ext>
                        </a:extLst>
                      </p:cNvPr>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9" name="Line 25">
                      <a:extLst>
                        <a:ext uri="{FF2B5EF4-FFF2-40B4-BE49-F238E27FC236}">
                          <a16:creationId xmlns:a16="http://schemas.microsoft.com/office/drawing/2014/main" id="{33132AED-CF1E-44FF-B288-5DB0E8C2E42A}"/>
                        </a:ext>
                      </a:extLst>
                    </p:cNvPr>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70" name="Line 26">
                    <a:extLst>
                      <a:ext uri="{FF2B5EF4-FFF2-40B4-BE49-F238E27FC236}">
                        <a16:creationId xmlns:a16="http://schemas.microsoft.com/office/drawing/2014/main" id="{EE21503F-6BAD-4B22-A892-6D9447366BE0}"/>
                      </a:ext>
                    </a:extLst>
                  </p:cNvPr>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71" name="Rectangle 27">
                <a:extLst>
                  <a:ext uri="{FF2B5EF4-FFF2-40B4-BE49-F238E27FC236}">
                    <a16:creationId xmlns:a16="http://schemas.microsoft.com/office/drawing/2014/main" id="{B3AC77D2-8CC2-4A5F-BD80-2E328A502437}"/>
                  </a:ext>
                </a:extLst>
              </p:cNvPr>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301" name="Group 28">
                <a:extLst>
                  <a:ext uri="{FF2B5EF4-FFF2-40B4-BE49-F238E27FC236}">
                    <a16:creationId xmlns:a16="http://schemas.microsoft.com/office/drawing/2014/main" id="{AC2086E1-9C17-43E6-9D4D-48E8D8A3824B}"/>
                  </a:ext>
                </a:extLst>
              </p:cNvPr>
              <p:cNvGrpSpPr>
                <a:grpSpLocks/>
              </p:cNvGrpSpPr>
              <p:nvPr/>
            </p:nvGrpSpPr>
            <p:grpSpPr bwMode="auto">
              <a:xfrm>
                <a:off x="3456" y="1595"/>
                <a:ext cx="1199" cy="1727"/>
                <a:chOff x="3456" y="1595"/>
                <a:chExt cx="1199" cy="1727"/>
              </a:xfrm>
            </p:grpSpPr>
            <p:sp>
              <p:nvSpPr>
                <p:cNvPr id="31773" name="AutoShape 29">
                  <a:extLst>
                    <a:ext uri="{FF2B5EF4-FFF2-40B4-BE49-F238E27FC236}">
                      <a16:creationId xmlns:a16="http://schemas.microsoft.com/office/drawing/2014/main" id="{759F3C88-8C86-40E5-A37D-E8A2397418FC}"/>
                    </a:ext>
                  </a:extLst>
                </p:cNvPr>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09" name="Group 30">
                  <a:extLst>
                    <a:ext uri="{FF2B5EF4-FFF2-40B4-BE49-F238E27FC236}">
                      <a16:creationId xmlns:a16="http://schemas.microsoft.com/office/drawing/2014/main" id="{70A33C38-9982-4BE2-8B0C-72F6411E9C08}"/>
                    </a:ext>
                  </a:extLst>
                </p:cNvPr>
                <p:cNvGrpSpPr>
                  <a:grpSpLocks/>
                </p:cNvGrpSpPr>
                <p:nvPr/>
              </p:nvGrpSpPr>
              <p:grpSpPr bwMode="auto">
                <a:xfrm>
                  <a:off x="3456" y="1883"/>
                  <a:ext cx="191" cy="1439"/>
                  <a:chOff x="3456" y="1883"/>
                  <a:chExt cx="191" cy="1439"/>
                </a:xfrm>
              </p:grpSpPr>
              <p:grpSp>
                <p:nvGrpSpPr>
                  <p:cNvPr id="97310" name="Group 31">
                    <a:extLst>
                      <a:ext uri="{FF2B5EF4-FFF2-40B4-BE49-F238E27FC236}">
                        <a16:creationId xmlns:a16="http://schemas.microsoft.com/office/drawing/2014/main" id="{66ED1344-70C5-476E-9E6D-FEECD8DD4901}"/>
                      </a:ext>
                    </a:extLst>
                  </p:cNvPr>
                  <p:cNvGrpSpPr>
                    <a:grpSpLocks/>
                  </p:cNvGrpSpPr>
                  <p:nvPr/>
                </p:nvGrpSpPr>
                <p:grpSpPr bwMode="auto">
                  <a:xfrm>
                    <a:off x="3456" y="2075"/>
                    <a:ext cx="191" cy="1247"/>
                    <a:chOff x="3456" y="2075"/>
                    <a:chExt cx="191" cy="1247"/>
                  </a:xfrm>
                </p:grpSpPr>
                <p:grpSp>
                  <p:nvGrpSpPr>
                    <p:cNvPr id="97312" name="Group 32">
                      <a:extLst>
                        <a:ext uri="{FF2B5EF4-FFF2-40B4-BE49-F238E27FC236}">
                          <a16:creationId xmlns:a16="http://schemas.microsoft.com/office/drawing/2014/main" id="{D7BA3ED7-4DBE-4B33-9279-F8D303607D20}"/>
                        </a:ext>
                      </a:extLst>
                    </p:cNvPr>
                    <p:cNvGrpSpPr>
                      <a:grpSpLocks/>
                    </p:cNvGrpSpPr>
                    <p:nvPr/>
                  </p:nvGrpSpPr>
                  <p:grpSpPr bwMode="auto">
                    <a:xfrm>
                      <a:off x="3456" y="2363"/>
                      <a:ext cx="191" cy="959"/>
                      <a:chOff x="3456" y="2363"/>
                      <a:chExt cx="191" cy="959"/>
                    </a:xfrm>
                  </p:grpSpPr>
                  <p:sp>
                    <p:nvSpPr>
                      <p:cNvPr id="31777" name="Line 33">
                        <a:extLst>
                          <a:ext uri="{FF2B5EF4-FFF2-40B4-BE49-F238E27FC236}">
                            <a16:creationId xmlns:a16="http://schemas.microsoft.com/office/drawing/2014/main" id="{AC0AC770-47C9-4097-AFA9-5D71B0EE8DD0}"/>
                          </a:ext>
                        </a:extLst>
                      </p:cNvPr>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1" name="Line 34">
                        <a:extLst>
                          <a:ext uri="{FF2B5EF4-FFF2-40B4-BE49-F238E27FC236}">
                            <a16:creationId xmlns:a16="http://schemas.microsoft.com/office/drawing/2014/main" id="{DC681E00-4F3F-4AD3-8D27-3480CE7C88B2}"/>
                          </a:ext>
                        </a:extLst>
                      </p:cNvPr>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79" name="Line 35">
                        <a:extLst>
                          <a:ext uri="{FF2B5EF4-FFF2-40B4-BE49-F238E27FC236}">
                            <a16:creationId xmlns:a16="http://schemas.microsoft.com/office/drawing/2014/main" id="{0C99B11F-13CB-43A8-949B-F39E2FEF3595}"/>
                          </a:ext>
                        </a:extLst>
                      </p:cNvPr>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0" name="Line 36">
                      <a:extLst>
                        <a:ext uri="{FF2B5EF4-FFF2-40B4-BE49-F238E27FC236}">
                          <a16:creationId xmlns:a16="http://schemas.microsoft.com/office/drawing/2014/main" id="{D9FB951A-51C3-418C-8CCF-ABB1211DD43A}"/>
                        </a:ext>
                      </a:extLst>
                    </p:cNvPr>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1" name="Line 37">
                    <a:extLst>
                      <a:ext uri="{FF2B5EF4-FFF2-40B4-BE49-F238E27FC236}">
                        <a16:creationId xmlns:a16="http://schemas.microsoft.com/office/drawing/2014/main" id="{28E24573-CB1E-4CB8-A0D3-A2CAD01E0ED8}"/>
                      </a:ext>
                    </a:extLst>
                  </p:cNvPr>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82" name="AutoShape 38">
                <a:extLst>
                  <a:ext uri="{FF2B5EF4-FFF2-40B4-BE49-F238E27FC236}">
                    <a16:creationId xmlns:a16="http://schemas.microsoft.com/office/drawing/2014/main" id="{AA2A9152-7C27-410C-B6C3-A0AEB920687E}"/>
                  </a:ext>
                </a:extLst>
              </p:cNvPr>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a:extLst>
                  <a:ext uri="{FF2B5EF4-FFF2-40B4-BE49-F238E27FC236}">
                    <a16:creationId xmlns:a16="http://schemas.microsoft.com/office/drawing/2014/main" id="{77441CE0-FC29-4275-B6F9-DB81658979EA}"/>
                  </a:ext>
                </a:extLst>
              </p:cNvPr>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4" name="Line 40">
                <a:extLst>
                  <a:ext uri="{FF2B5EF4-FFF2-40B4-BE49-F238E27FC236}">
                    <a16:creationId xmlns:a16="http://schemas.microsoft.com/office/drawing/2014/main" id="{CB4A33EB-95C9-4FEB-A8DE-462E14E7C792}"/>
                  </a:ext>
                </a:extLst>
              </p:cNvPr>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5" name="Line 41">
                <a:extLst>
                  <a:ext uri="{FF2B5EF4-FFF2-40B4-BE49-F238E27FC236}">
                    <a16:creationId xmlns:a16="http://schemas.microsoft.com/office/drawing/2014/main" id="{E9B1C637-B9B8-424B-A85A-0363A3510C9E}"/>
                  </a:ext>
                </a:extLst>
              </p:cNvPr>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6" name="Line 42">
                <a:extLst>
                  <a:ext uri="{FF2B5EF4-FFF2-40B4-BE49-F238E27FC236}">
                    <a16:creationId xmlns:a16="http://schemas.microsoft.com/office/drawing/2014/main" id="{DB7A8D75-F50A-4FF0-8960-DF1FB1CFF551}"/>
                  </a:ext>
                </a:extLst>
              </p:cNvPr>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8" name="Rectangle 44">
                <a:extLst>
                  <a:ext uri="{FF2B5EF4-FFF2-40B4-BE49-F238E27FC236}">
                    <a16:creationId xmlns:a16="http://schemas.microsoft.com/office/drawing/2014/main" id="{6F1361B2-AD61-4E44-8DCE-6330C877B935}"/>
                  </a:ext>
                </a:extLst>
              </p:cNvPr>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a:extLst>
                <a:ext uri="{FF2B5EF4-FFF2-40B4-BE49-F238E27FC236}">
                  <a16:creationId xmlns:a16="http://schemas.microsoft.com/office/drawing/2014/main" id="{59CE0177-A1C7-4515-87EA-B3885F76E9E5}"/>
                </a:ext>
              </a:extLst>
            </p:cNvPr>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a:extLst>
                <a:ext uri="{FF2B5EF4-FFF2-40B4-BE49-F238E27FC236}">
                  <a16:creationId xmlns:a16="http://schemas.microsoft.com/office/drawing/2014/main" id="{8428C909-0CD0-4DC9-BF22-4B10FD4E5178}"/>
                </a:ext>
              </a:extLst>
            </p:cNvPr>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a:extLst>
                <a:ext uri="{FF2B5EF4-FFF2-40B4-BE49-F238E27FC236}">
                  <a16:creationId xmlns:a16="http://schemas.microsoft.com/office/drawing/2014/main" id="{F7A1E13F-4317-4B6F-BAB8-615140D71A60}"/>
                </a:ext>
              </a:extLst>
            </p:cNvPr>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2772" name="Title 52">
            <a:extLst>
              <a:ext uri="{FF2B5EF4-FFF2-40B4-BE49-F238E27FC236}">
                <a16:creationId xmlns:a16="http://schemas.microsoft.com/office/drawing/2014/main" id="{57DC098F-642A-4995-9DBC-88AC259F56E1}"/>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Balance Matrix</a:t>
            </a:r>
          </a:p>
        </p:txBody>
      </p:sp>
      <p:sp>
        <p:nvSpPr>
          <p:cNvPr id="97285" name="Content Placeholder 53">
            <a:extLst>
              <a:ext uri="{FF2B5EF4-FFF2-40B4-BE49-F238E27FC236}">
                <a16:creationId xmlns:a16="http://schemas.microsoft.com/office/drawing/2014/main" id="{76A19C70-FB31-4D78-83C5-AF64908F53B0}"/>
              </a:ext>
            </a:extLst>
          </p:cNvPr>
          <p:cNvSpPr>
            <a:spLocks noGrp="1"/>
          </p:cNvSpPr>
          <p:nvPr>
            <p:ph sz="quarter" idx="13"/>
          </p:nvPr>
        </p:nvSpPr>
        <p:spPr/>
        <p:txBody>
          <a:bodyPr/>
          <a:lstStyle/>
          <a:p>
            <a:r>
              <a:rPr lang="en-US" altLang="en-US"/>
              <a:t>Introduction / Project Management</a:t>
            </a:r>
          </a:p>
          <a:p>
            <a:endParaRPr lang="en-US" altLang="en-US"/>
          </a:p>
        </p:txBody>
      </p:sp>
      <p:sp>
        <p:nvSpPr>
          <p:cNvPr id="55" name="Oval Callout 54">
            <a:extLst>
              <a:ext uri="{FF2B5EF4-FFF2-40B4-BE49-F238E27FC236}">
                <a16:creationId xmlns:a16="http://schemas.microsoft.com/office/drawing/2014/main" id="{29A34032-6B30-4F2A-A7F3-B0C4C168D33C}"/>
              </a:ext>
            </a:extLst>
          </p:cNvPr>
          <p:cNvSpPr/>
          <p:nvPr/>
        </p:nvSpPr>
        <p:spPr>
          <a:xfrm>
            <a:off x="7010400" y="4267200"/>
            <a:ext cx="1905000" cy="914400"/>
          </a:xfrm>
          <a:prstGeom prst="wedgeEllipseCallout">
            <a:avLst>
              <a:gd name="adj1" fmla="val -58326"/>
              <a:gd name="adj2" fmla="val 779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7287" name="Slide Number Placeholder 53">
            <a:extLst>
              <a:ext uri="{FF2B5EF4-FFF2-40B4-BE49-F238E27FC236}">
                <a16:creationId xmlns:a16="http://schemas.microsoft.com/office/drawing/2014/main" id="{79703ACD-7956-4EDD-9E58-70DFAE53400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44E8C0-AC24-4421-A0EC-7B3AF6B69249}" type="slidenum">
              <a:rPr lang="en-US" altLang="en-US" smtClean="0"/>
              <a:pPr/>
              <a:t>46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1">
            <a:extLst>
              <a:ext uri="{FF2B5EF4-FFF2-40B4-BE49-F238E27FC236}">
                <a16:creationId xmlns:a16="http://schemas.microsoft.com/office/drawing/2014/main" id="{EF1CBA89-99D6-44A5-9804-E3A34EE1779F}"/>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9331" name="Group 2">
            <a:extLst>
              <a:ext uri="{FF2B5EF4-FFF2-40B4-BE49-F238E27FC236}">
                <a16:creationId xmlns:a16="http://schemas.microsoft.com/office/drawing/2014/main" id="{417D8C0E-0562-4B75-9FEE-F5D297E6D069}"/>
              </a:ext>
            </a:extLst>
          </p:cNvPr>
          <p:cNvGrpSpPr>
            <a:grpSpLocks/>
          </p:cNvGrpSpPr>
          <p:nvPr/>
        </p:nvGrpSpPr>
        <p:grpSpPr bwMode="auto">
          <a:xfrm>
            <a:off x="803275" y="1219200"/>
            <a:ext cx="7689850" cy="4178300"/>
            <a:chOff x="506" y="768"/>
            <a:chExt cx="4844" cy="2632"/>
          </a:xfrm>
        </p:grpSpPr>
        <p:grpSp>
          <p:nvGrpSpPr>
            <p:cNvPr id="99336" name="Group 3">
              <a:extLst>
                <a:ext uri="{FF2B5EF4-FFF2-40B4-BE49-F238E27FC236}">
                  <a16:creationId xmlns:a16="http://schemas.microsoft.com/office/drawing/2014/main" id="{47B7DCCC-8F38-4BFD-9BAB-7C8C55E50F86}"/>
                </a:ext>
              </a:extLst>
            </p:cNvPr>
            <p:cNvGrpSpPr>
              <a:grpSpLocks/>
            </p:cNvGrpSpPr>
            <p:nvPr/>
          </p:nvGrpSpPr>
          <p:grpSpPr bwMode="auto">
            <a:xfrm>
              <a:off x="506" y="768"/>
              <a:ext cx="4844" cy="2632"/>
              <a:chOff x="506" y="768"/>
              <a:chExt cx="4844" cy="2632"/>
            </a:xfrm>
          </p:grpSpPr>
          <p:sp>
            <p:nvSpPr>
              <p:cNvPr id="32827" name="AutoShape 59">
                <a:extLst>
                  <a:ext uri="{FF2B5EF4-FFF2-40B4-BE49-F238E27FC236}">
                    <a16:creationId xmlns:a16="http://schemas.microsoft.com/office/drawing/2014/main" id="{B3EB5093-A8A4-480A-B901-4B72946DA2C2}"/>
                  </a:ext>
                </a:extLst>
              </p:cNvPr>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718F3899-ED6B-4C22-9F93-AA36E7053A82}"/>
                  </a:ext>
                </a:extLst>
              </p:cNvPr>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a:extLst>
                  <a:ext uri="{FF2B5EF4-FFF2-40B4-BE49-F238E27FC236}">
                    <a16:creationId xmlns:a16="http://schemas.microsoft.com/office/drawing/2014/main" id="{3C876803-DCA5-40B2-A1E7-53D8F84C8E45}"/>
                  </a:ext>
                </a:extLst>
              </p:cNvPr>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45" name="Group 6">
                <a:extLst>
                  <a:ext uri="{FF2B5EF4-FFF2-40B4-BE49-F238E27FC236}">
                    <a16:creationId xmlns:a16="http://schemas.microsoft.com/office/drawing/2014/main" id="{2D744273-04C4-43CB-801C-A7A4C9F52C0C}"/>
                  </a:ext>
                </a:extLst>
              </p:cNvPr>
              <p:cNvGrpSpPr>
                <a:grpSpLocks/>
              </p:cNvGrpSpPr>
              <p:nvPr/>
            </p:nvGrpSpPr>
            <p:grpSpPr bwMode="auto">
              <a:xfrm>
                <a:off x="506" y="1763"/>
                <a:ext cx="163" cy="1355"/>
                <a:chOff x="506" y="1763"/>
                <a:chExt cx="163" cy="1355"/>
              </a:xfrm>
            </p:grpSpPr>
            <p:grpSp>
              <p:nvGrpSpPr>
                <p:cNvPr id="99387" name="Group 7">
                  <a:extLst>
                    <a:ext uri="{FF2B5EF4-FFF2-40B4-BE49-F238E27FC236}">
                      <a16:creationId xmlns:a16="http://schemas.microsoft.com/office/drawing/2014/main" id="{0EDBA98B-AB8B-4FD9-9BB6-6456EBFAC9D9}"/>
                    </a:ext>
                  </a:extLst>
                </p:cNvPr>
                <p:cNvGrpSpPr>
                  <a:grpSpLocks/>
                </p:cNvGrpSpPr>
                <p:nvPr/>
              </p:nvGrpSpPr>
              <p:grpSpPr bwMode="auto">
                <a:xfrm>
                  <a:off x="506" y="1944"/>
                  <a:ext cx="163" cy="1174"/>
                  <a:chOff x="506" y="1944"/>
                  <a:chExt cx="163" cy="1174"/>
                </a:xfrm>
              </p:grpSpPr>
              <p:grpSp>
                <p:nvGrpSpPr>
                  <p:cNvPr id="99389" name="Group 8">
                    <a:extLst>
                      <a:ext uri="{FF2B5EF4-FFF2-40B4-BE49-F238E27FC236}">
                        <a16:creationId xmlns:a16="http://schemas.microsoft.com/office/drawing/2014/main" id="{DB1FFDAB-0BD2-4C76-94F3-6C781EE212F0}"/>
                      </a:ext>
                    </a:extLst>
                  </p:cNvPr>
                  <p:cNvGrpSpPr>
                    <a:grpSpLocks/>
                  </p:cNvGrpSpPr>
                  <p:nvPr/>
                </p:nvGrpSpPr>
                <p:grpSpPr bwMode="auto">
                  <a:xfrm>
                    <a:off x="506" y="2215"/>
                    <a:ext cx="163" cy="903"/>
                    <a:chOff x="506" y="2215"/>
                    <a:chExt cx="163" cy="903"/>
                  </a:xfrm>
                </p:grpSpPr>
                <p:sp>
                  <p:nvSpPr>
                    <p:cNvPr id="32777" name="Line 9">
                      <a:extLst>
                        <a:ext uri="{FF2B5EF4-FFF2-40B4-BE49-F238E27FC236}">
                          <a16:creationId xmlns:a16="http://schemas.microsoft.com/office/drawing/2014/main" id="{201E23DF-42B5-40FF-9A8E-B4A023570B32}"/>
                        </a:ext>
                      </a:extLst>
                    </p:cNvPr>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8" name="Line 10">
                      <a:extLst>
                        <a:ext uri="{FF2B5EF4-FFF2-40B4-BE49-F238E27FC236}">
                          <a16:creationId xmlns:a16="http://schemas.microsoft.com/office/drawing/2014/main" id="{AEC6E97C-40A4-4C54-B40C-3064A9307370}"/>
                        </a:ext>
                      </a:extLst>
                    </p:cNvPr>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9" name="Line 11">
                      <a:extLst>
                        <a:ext uri="{FF2B5EF4-FFF2-40B4-BE49-F238E27FC236}">
                          <a16:creationId xmlns:a16="http://schemas.microsoft.com/office/drawing/2014/main" id="{DB741279-F812-4515-994C-B4A2B4724C77}"/>
                        </a:ext>
                      </a:extLst>
                    </p:cNvPr>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0" name="Line 12">
                    <a:extLst>
                      <a:ext uri="{FF2B5EF4-FFF2-40B4-BE49-F238E27FC236}">
                        <a16:creationId xmlns:a16="http://schemas.microsoft.com/office/drawing/2014/main" id="{E1BA593C-2FE4-4DAF-9316-E2AA58E78BA5}"/>
                      </a:ext>
                    </a:extLst>
                  </p:cNvPr>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1" name="Line 13">
                  <a:extLst>
                    <a:ext uri="{FF2B5EF4-FFF2-40B4-BE49-F238E27FC236}">
                      <a16:creationId xmlns:a16="http://schemas.microsoft.com/office/drawing/2014/main" id="{B7D2219F-4EE1-4431-8C67-A3D41BC805BC}"/>
                    </a:ext>
                  </a:extLst>
                </p:cNvPr>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Rectangle 14">
                <a:extLst>
                  <a:ext uri="{FF2B5EF4-FFF2-40B4-BE49-F238E27FC236}">
                    <a16:creationId xmlns:a16="http://schemas.microsoft.com/office/drawing/2014/main" id="{A16D9800-BB9D-4FDE-9C0C-2FBFB2891BCC}"/>
                  </a:ext>
                </a:extLst>
              </p:cNvPr>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7" name="Group 15">
                <a:extLst>
                  <a:ext uri="{FF2B5EF4-FFF2-40B4-BE49-F238E27FC236}">
                    <a16:creationId xmlns:a16="http://schemas.microsoft.com/office/drawing/2014/main" id="{C83C8497-4345-4ACE-B905-2DA6D85ADD5B}"/>
                  </a:ext>
                </a:extLst>
              </p:cNvPr>
              <p:cNvGrpSpPr>
                <a:grpSpLocks/>
              </p:cNvGrpSpPr>
              <p:nvPr/>
            </p:nvGrpSpPr>
            <p:grpSpPr bwMode="auto">
              <a:xfrm>
                <a:off x="1619" y="1491"/>
                <a:ext cx="1029" cy="1627"/>
                <a:chOff x="1619" y="1491"/>
                <a:chExt cx="1029" cy="1627"/>
              </a:xfrm>
            </p:grpSpPr>
            <p:sp>
              <p:nvSpPr>
                <p:cNvPr id="7" name="AutoShape 16">
                  <a:extLst>
                    <a:ext uri="{FF2B5EF4-FFF2-40B4-BE49-F238E27FC236}">
                      <a16:creationId xmlns:a16="http://schemas.microsoft.com/office/drawing/2014/main" id="{B2DCCF49-5F32-41B5-B293-CE2399EEECC4}"/>
                    </a:ext>
                  </a:extLst>
                </p:cNvPr>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9" name="Group 17">
                  <a:extLst>
                    <a:ext uri="{FF2B5EF4-FFF2-40B4-BE49-F238E27FC236}">
                      <a16:creationId xmlns:a16="http://schemas.microsoft.com/office/drawing/2014/main" id="{B1AE5642-C74B-4AF9-A243-53B2CC0B86B0}"/>
                    </a:ext>
                  </a:extLst>
                </p:cNvPr>
                <p:cNvGrpSpPr>
                  <a:grpSpLocks/>
                </p:cNvGrpSpPr>
                <p:nvPr/>
              </p:nvGrpSpPr>
              <p:grpSpPr bwMode="auto">
                <a:xfrm>
                  <a:off x="1619" y="1762"/>
                  <a:ext cx="164" cy="1355"/>
                  <a:chOff x="1619" y="1762"/>
                  <a:chExt cx="164" cy="1355"/>
                </a:xfrm>
              </p:grpSpPr>
              <p:grpSp>
                <p:nvGrpSpPr>
                  <p:cNvPr id="99380" name="Group 18">
                    <a:extLst>
                      <a:ext uri="{FF2B5EF4-FFF2-40B4-BE49-F238E27FC236}">
                        <a16:creationId xmlns:a16="http://schemas.microsoft.com/office/drawing/2014/main" id="{CB2ABD58-3D0C-44C0-B358-948EC060084A}"/>
                      </a:ext>
                    </a:extLst>
                  </p:cNvPr>
                  <p:cNvGrpSpPr>
                    <a:grpSpLocks/>
                  </p:cNvGrpSpPr>
                  <p:nvPr/>
                </p:nvGrpSpPr>
                <p:grpSpPr bwMode="auto">
                  <a:xfrm>
                    <a:off x="1619" y="1943"/>
                    <a:ext cx="164" cy="1175"/>
                    <a:chOff x="1619" y="1943"/>
                    <a:chExt cx="164" cy="1175"/>
                  </a:xfrm>
                </p:grpSpPr>
                <p:grpSp>
                  <p:nvGrpSpPr>
                    <p:cNvPr id="99382" name="Group 19">
                      <a:extLst>
                        <a:ext uri="{FF2B5EF4-FFF2-40B4-BE49-F238E27FC236}">
                          <a16:creationId xmlns:a16="http://schemas.microsoft.com/office/drawing/2014/main" id="{057A8D6C-019C-43F1-96A5-4136DD26B12C}"/>
                        </a:ext>
                      </a:extLst>
                    </p:cNvPr>
                    <p:cNvGrpSpPr>
                      <a:grpSpLocks/>
                    </p:cNvGrpSpPr>
                    <p:nvPr/>
                  </p:nvGrpSpPr>
                  <p:grpSpPr bwMode="auto">
                    <a:xfrm>
                      <a:off x="1619" y="2206"/>
                      <a:ext cx="164" cy="912"/>
                      <a:chOff x="1619" y="2206"/>
                      <a:chExt cx="164" cy="912"/>
                    </a:xfrm>
                  </p:grpSpPr>
                  <p:sp>
                    <p:nvSpPr>
                      <p:cNvPr id="32788" name="Line 20">
                        <a:extLst>
                          <a:ext uri="{FF2B5EF4-FFF2-40B4-BE49-F238E27FC236}">
                            <a16:creationId xmlns:a16="http://schemas.microsoft.com/office/drawing/2014/main" id="{E1245473-C0A1-40C0-8CF4-10ABA42DDF3B}"/>
                          </a:ext>
                        </a:extLst>
                      </p:cNvPr>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1">
                        <a:extLst>
                          <a:ext uri="{FF2B5EF4-FFF2-40B4-BE49-F238E27FC236}">
                            <a16:creationId xmlns:a16="http://schemas.microsoft.com/office/drawing/2014/main" id="{4D359301-CADA-4E86-B8AD-4533B5525EDE}"/>
                          </a:ext>
                        </a:extLst>
                      </p:cNvPr>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90" name="Line 22">
                        <a:extLst>
                          <a:ext uri="{FF2B5EF4-FFF2-40B4-BE49-F238E27FC236}">
                            <a16:creationId xmlns:a16="http://schemas.microsoft.com/office/drawing/2014/main" id="{4A559B8F-4830-4C61-95B8-607C6985FA6F}"/>
                          </a:ext>
                        </a:extLst>
                      </p:cNvPr>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1" name="Line 23">
                      <a:extLst>
                        <a:ext uri="{FF2B5EF4-FFF2-40B4-BE49-F238E27FC236}">
                          <a16:creationId xmlns:a16="http://schemas.microsoft.com/office/drawing/2014/main" id="{565D0F41-36D3-42EB-810C-C33EF924D38E}"/>
                        </a:ext>
                      </a:extLst>
                    </p:cNvPr>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2" name="Line 24">
                    <a:extLst>
                      <a:ext uri="{FF2B5EF4-FFF2-40B4-BE49-F238E27FC236}">
                        <a16:creationId xmlns:a16="http://schemas.microsoft.com/office/drawing/2014/main" id="{363AFBCB-150E-4322-A201-B9E7BB2AF3F3}"/>
                      </a:ext>
                    </a:extLst>
                  </p:cNvPr>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793" name="Rectangle 25">
                <a:extLst>
                  <a:ext uri="{FF2B5EF4-FFF2-40B4-BE49-F238E27FC236}">
                    <a16:creationId xmlns:a16="http://schemas.microsoft.com/office/drawing/2014/main" id="{9F23B465-5409-4167-9AEC-775B1582A55B}"/>
                  </a:ext>
                </a:extLst>
              </p:cNvPr>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9" name="Group 26">
                <a:extLst>
                  <a:ext uri="{FF2B5EF4-FFF2-40B4-BE49-F238E27FC236}">
                    <a16:creationId xmlns:a16="http://schemas.microsoft.com/office/drawing/2014/main" id="{BC591E5C-1B82-44C2-BB04-0B6A7FDABA0C}"/>
                  </a:ext>
                </a:extLst>
              </p:cNvPr>
              <p:cNvGrpSpPr>
                <a:grpSpLocks/>
              </p:cNvGrpSpPr>
              <p:nvPr/>
            </p:nvGrpSpPr>
            <p:grpSpPr bwMode="auto">
              <a:xfrm>
                <a:off x="2796" y="1491"/>
                <a:ext cx="1030" cy="1627"/>
                <a:chOff x="2796" y="1491"/>
                <a:chExt cx="1030" cy="1627"/>
              </a:xfrm>
            </p:grpSpPr>
            <p:sp>
              <p:nvSpPr>
                <p:cNvPr id="32795" name="AutoShape 27">
                  <a:extLst>
                    <a:ext uri="{FF2B5EF4-FFF2-40B4-BE49-F238E27FC236}">
                      <a16:creationId xmlns:a16="http://schemas.microsoft.com/office/drawing/2014/main" id="{3B9A48B6-F12B-40DF-8215-D0D6ADF84371}"/>
                    </a:ext>
                  </a:extLst>
                </p:cNvPr>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0" name="Group 28">
                  <a:extLst>
                    <a:ext uri="{FF2B5EF4-FFF2-40B4-BE49-F238E27FC236}">
                      <a16:creationId xmlns:a16="http://schemas.microsoft.com/office/drawing/2014/main" id="{E380148F-E84E-4D17-9EB1-1AE2E501A2A4}"/>
                    </a:ext>
                  </a:extLst>
                </p:cNvPr>
                <p:cNvGrpSpPr>
                  <a:grpSpLocks/>
                </p:cNvGrpSpPr>
                <p:nvPr/>
              </p:nvGrpSpPr>
              <p:grpSpPr bwMode="auto">
                <a:xfrm>
                  <a:off x="2796" y="1762"/>
                  <a:ext cx="164" cy="1355"/>
                  <a:chOff x="2796" y="1762"/>
                  <a:chExt cx="164" cy="1355"/>
                </a:xfrm>
              </p:grpSpPr>
              <p:grpSp>
                <p:nvGrpSpPr>
                  <p:cNvPr id="99371" name="Group 29">
                    <a:extLst>
                      <a:ext uri="{FF2B5EF4-FFF2-40B4-BE49-F238E27FC236}">
                        <a16:creationId xmlns:a16="http://schemas.microsoft.com/office/drawing/2014/main" id="{CF5D51CD-9B15-4F23-8FA8-86B61639DEC1}"/>
                      </a:ext>
                    </a:extLst>
                  </p:cNvPr>
                  <p:cNvGrpSpPr>
                    <a:grpSpLocks/>
                  </p:cNvGrpSpPr>
                  <p:nvPr/>
                </p:nvGrpSpPr>
                <p:grpSpPr bwMode="auto">
                  <a:xfrm>
                    <a:off x="2796" y="1943"/>
                    <a:ext cx="164" cy="1175"/>
                    <a:chOff x="2796" y="1943"/>
                    <a:chExt cx="164" cy="1175"/>
                  </a:xfrm>
                </p:grpSpPr>
                <p:grpSp>
                  <p:nvGrpSpPr>
                    <p:cNvPr id="99373" name="Group 30">
                      <a:extLst>
                        <a:ext uri="{FF2B5EF4-FFF2-40B4-BE49-F238E27FC236}">
                          <a16:creationId xmlns:a16="http://schemas.microsoft.com/office/drawing/2014/main" id="{04A30AFA-C8F2-4533-AB0B-8F7865FC2EC0}"/>
                        </a:ext>
                      </a:extLst>
                    </p:cNvPr>
                    <p:cNvGrpSpPr>
                      <a:grpSpLocks/>
                    </p:cNvGrpSpPr>
                    <p:nvPr/>
                  </p:nvGrpSpPr>
                  <p:grpSpPr bwMode="auto">
                    <a:xfrm>
                      <a:off x="2796" y="2208"/>
                      <a:ext cx="164" cy="909"/>
                      <a:chOff x="2796" y="2208"/>
                      <a:chExt cx="164" cy="909"/>
                    </a:xfrm>
                  </p:grpSpPr>
                  <p:sp>
                    <p:nvSpPr>
                      <p:cNvPr id="13" name="Line 31">
                        <a:extLst>
                          <a:ext uri="{FF2B5EF4-FFF2-40B4-BE49-F238E27FC236}">
                            <a16:creationId xmlns:a16="http://schemas.microsoft.com/office/drawing/2014/main" id="{5B1BE042-5C19-47EF-9F3D-853B31A512D4}"/>
                          </a:ext>
                        </a:extLst>
                      </p:cNvPr>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0" name="Line 32">
                        <a:extLst>
                          <a:ext uri="{FF2B5EF4-FFF2-40B4-BE49-F238E27FC236}">
                            <a16:creationId xmlns:a16="http://schemas.microsoft.com/office/drawing/2014/main" id="{9D71696A-1591-4E06-91DE-1D763736914B}"/>
                          </a:ext>
                        </a:extLst>
                      </p:cNvPr>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1" name="Line 33">
                        <a:extLst>
                          <a:ext uri="{FF2B5EF4-FFF2-40B4-BE49-F238E27FC236}">
                            <a16:creationId xmlns:a16="http://schemas.microsoft.com/office/drawing/2014/main" id="{278C61CC-1BF4-4850-AED7-4762FC85158B}"/>
                          </a:ext>
                        </a:extLst>
                      </p:cNvPr>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02" name="Line 34">
                      <a:extLst>
                        <a:ext uri="{FF2B5EF4-FFF2-40B4-BE49-F238E27FC236}">
                          <a16:creationId xmlns:a16="http://schemas.microsoft.com/office/drawing/2014/main" id="{68F1500F-F1BC-45B4-9B32-13AC9FD397BF}"/>
                        </a:ext>
                      </a:extLst>
                    </p:cNvPr>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35">
                    <a:extLst>
                      <a:ext uri="{FF2B5EF4-FFF2-40B4-BE49-F238E27FC236}">
                        <a16:creationId xmlns:a16="http://schemas.microsoft.com/office/drawing/2014/main" id="{46F4EEAC-7E00-4632-B616-7E37B67E0E06}"/>
                      </a:ext>
                    </a:extLst>
                  </p:cNvPr>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804" name="AutoShape 36">
                <a:extLst>
                  <a:ext uri="{FF2B5EF4-FFF2-40B4-BE49-F238E27FC236}">
                    <a16:creationId xmlns:a16="http://schemas.microsoft.com/office/drawing/2014/main" id="{B5ACE33D-C5F8-4870-9B9B-FF7243236016}"/>
                  </a:ext>
                </a:extLst>
              </p:cNvPr>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a:extLst>
                  <a:ext uri="{FF2B5EF4-FFF2-40B4-BE49-F238E27FC236}">
                    <a16:creationId xmlns:a16="http://schemas.microsoft.com/office/drawing/2014/main" id="{0BACAAE4-DEAB-4FD1-A62C-4FF0EC747C09}"/>
                  </a:ext>
                </a:extLst>
              </p:cNvPr>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6" name="Line 38">
                <a:extLst>
                  <a:ext uri="{FF2B5EF4-FFF2-40B4-BE49-F238E27FC236}">
                    <a16:creationId xmlns:a16="http://schemas.microsoft.com/office/drawing/2014/main" id="{0E78B775-FF60-4D6B-8C9B-299B900EDA1D}"/>
                  </a:ext>
                </a:extLst>
              </p:cNvPr>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7" name="Line 39">
                <a:extLst>
                  <a:ext uri="{FF2B5EF4-FFF2-40B4-BE49-F238E27FC236}">
                    <a16:creationId xmlns:a16="http://schemas.microsoft.com/office/drawing/2014/main" id="{ED451ABD-B999-4A94-9A92-B97A48C9CABD}"/>
                  </a:ext>
                </a:extLst>
              </p:cNvPr>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8" name="Line 40">
                <a:extLst>
                  <a:ext uri="{FF2B5EF4-FFF2-40B4-BE49-F238E27FC236}">
                    <a16:creationId xmlns:a16="http://schemas.microsoft.com/office/drawing/2014/main" id="{0B3A838E-CB98-474F-B65E-F534175A4B14}"/>
                  </a:ext>
                </a:extLst>
              </p:cNvPr>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3" name="Rectangle 45">
                <a:extLst>
                  <a:ext uri="{FF2B5EF4-FFF2-40B4-BE49-F238E27FC236}">
                    <a16:creationId xmlns:a16="http://schemas.microsoft.com/office/drawing/2014/main" id="{700B92BA-6AD2-41D9-BAE9-AC76B3861DB9}"/>
                  </a:ext>
                </a:extLst>
              </p:cNvPr>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a:extLst>
                  <a:ext uri="{FF2B5EF4-FFF2-40B4-BE49-F238E27FC236}">
                    <a16:creationId xmlns:a16="http://schemas.microsoft.com/office/drawing/2014/main" id="{9C08F828-DF51-4E6E-8CE7-E8D6CD516FDE}"/>
                  </a:ext>
                </a:extLst>
              </p:cNvPr>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99357" name="Group 47">
                <a:extLst>
                  <a:ext uri="{FF2B5EF4-FFF2-40B4-BE49-F238E27FC236}">
                    <a16:creationId xmlns:a16="http://schemas.microsoft.com/office/drawing/2014/main" id="{EB2CE9A3-005C-4870-85D8-F1CC05B33022}"/>
                  </a:ext>
                </a:extLst>
              </p:cNvPr>
              <p:cNvGrpSpPr>
                <a:grpSpLocks/>
              </p:cNvGrpSpPr>
              <p:nvPr/>
            </p:nvGrpSpPr>
            <p:grpSpPr bwMode="auto">
              <a:xfrm>
                <a:off x="3840" y="1941"/>
                <a:ext cx="164" cy="1176"/>
                <a:chOff x="3840" y="1941"/>
                <a:chExt cx="164" cy="1176"/>
              </a:xfrm>
            </p:grpSpPr>
            <p:grpSp>
              <p:nvGrpSpPr>
                <p:cNvPr id="99364" name="Group 48">
                  <a:extLst>
                    <a:ext uri="{FF2B5EF4-FFF2-40B4-BE49-F238E27FC236}">
                      <a16:creationId xmlns:a16="http://schemas.microsoft.com/office/drawing/2014/main" id="{A16F6D4A-896E-4C0B-AB79-B25318D720A7}"/>
                    </a:ext>
                  </a:extLst>
                </p:cNvPr>
                <p:cNvGrpSpPr>
                  <a:grpSpLocks/>
                </p:cNvGrpSpPr>
                <p:nvPr/>
              </p:nvGrpSpPr>
              <p:grpSpPr bwMode="auto">
                <a:xfrm>
                  <a:off x="3840" y="2213"/>
                  <a:ext cx="164" cy="904"/>
                  <a:chOff x="3840" y="2213"/>
                  <a:chExt cx="164" cy="904"/>
                </a:xfrm>
              </p:grpSpPr>
              <p:sp>
                <p:nvSpPr>
                  <p:cNvPr id="32817" name="Line 49">
                    <a:extLst>
                      <a:ext uri="{FF2B5EF4-FFF2-40B4-BE49-F238E27FC236}">
                        <a16:creationId xmlns:a16="http://schemas.microsoft.com/office/drawing/2014/main" id="{DBADE457-1474-49EA-BCDA-D3F6C1492178}"/>
                      </a:ext>
                    </a:extLst>
                  </p:cNvPr>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8" name="Line 50">
                    <a:extLst>
                      <a:ext uri="{FF2B5EF4-FFF2-40B4-BE49-F238E27FC236}">
                        <a16:creationId xmlns:a16="http://schemas.microsoft.com/office/drawing/2014/main" id="{13E64B18-BB48-4402-AFED-499AD6E8A99F}"/>
                      </a:ext>
                    </a:extLst>
                  </p:cNvPr>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9" name="Line 51">
                    <a:extLst>
                      <a:ext uri="{FF2B5EF4-FFF2-40B4-BE49-F238E27FC236}">
                        <a16:creationId xmlns:a16="http://schemas.microsoft.com/office/drawing/2014/main" id="{D5340CC0-D79B-4A00-9D3D-0DD3F8B8C9DE}"/>
                      </a:ext>
                    </a:extLst>
                  </p:cNvPr>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0" name="Line 52">
                  <a:extLst>
                    <a:ext uri="{FF2B5EF4-FFF2-40B4-BE49-F238E27FC236}">
                      <a16:creationId xmlns:a16="http://schemas.microsoft.com/office/drawing/2014/main" id="{EA19F442-71EE-49AD-8147-0FD7FA48D487}"/>
                    </a:ext>
                  </a:extLst>
                </p:cNvPr>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1" name="Line 53">
                <a:extLst>
                  <a:ext uri="{FF2B5EF4-FFF2-40B4-BE49-F238E27FC236}">
                    <a16:creationId xmlns:a16="http://schemas.microsoft.com/office/drawing/2014/main" id="{38C44D7D-7D12-4E07-B4ED-D38ECAE20C8B}"/>
                  </a:ext>
                </a:extLst>
              </p:cNvPr>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2" name="Rectangle 54">
                <a:extLst>
                  <a:ext uri="{FF2B5EF4-FFF2-40B4-BE49-F238E27FC236}">
                    <a16:creationId xmlns:a16="http://schemas.microsoft.com/office/drawing/2014/main" id="{61554941-2050-4F97-AB17-D9901124365F}"/>
                  </a:ext>
                </a:extLst>
              </p:cNvPr>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a:extLst>
                  <a:ext uri="{FF2B5EF4-FFF2-40B4-BE49-F238E27FC236}">
                    <a16:creationId xmlns:a16="http://schemas.microsoft.com/office/drawing/2014/main" id="{0BD77C12-659E-433A-99AC-50EABFCFEC92}"/>
                  </a:ext>
                </a:extLst>
              </p:cNvPr>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a:extLst>
                  <a:ext uri="{FF2B5EF4-FFF2-40B4-BE49-F238E27FC236}">
                    <a16:creationId xmlns:a16="http://schemas.microsoft.com/office/drawing/2014/main" id="{AA402B53-8171-4653-B78E-6BAD04FA9F65}"/>
                  </a:ext>
                </a:extLst>
              </p:cNvPr>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a:extLst>
                  <a:ext uri="{FF2B5EF4-FFF2-40B4-BE49-F238E27FC236}">
                    <a16:creationId xmlns:a16="http://schemas.microsoft.com/office/drawing/2014/main" id="{0F83ED06-9EB5-4616-A03A-E631B6AAF990}"/>
                  </a:ext>
                </a:extLst>
              </p:cNvPr>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6" name="Line 58">
                <a:extLst>
                  <a:ext uri="{FF2B5EF4-FFF2-40B4-BE49-F238E27FC236}">
                    <a16:creationId xmlns:a16="http://schemas.microsoft.com/office/drawing/2014/main" id="{385A3311-0914-4B37-AE28-93BDE64B7CDC}"/>
                  </a:ext>
                </a:extLst>
              </p:cNvPr>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8" name="Rectangle 60">
              <a:extLst>
                <a:ext uri="{FF2B5EF4-FFF2-40B4-BE49-F238E27FC236}">
                  <a16:creationId xmlns:a16="http://schemas.microsoft.com/office/drawing/2014/main" id="{F8920399-5019-4920-841B-7836BD4BE921}"/>
                </a:ext>
              </a:extLst>
            </p:cNvPr>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a:extLst>
                <a:ext uri="{FF2B5EF4-FFF2-40B4-BE49-F238E27FC236}">
                  <a16:creationId xmlns:a16="http://schemas.microsoft.com/office/drawing/2014/main" id="{A30ED2E1-48C7-4F8D-AFC6-6FB5121D4C89}"/>
                </a:ext>
              </a:extLst>
            </p:cNvPr>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a:extLst>
                <a:ext uri="{FF2B5EF4-FFF2-40B4-BE49-F238E27FC236}">
                  <a16:creationId xmlns:a16="http://schemas.microsoft.com/office/drawing/2014/main" id="{69B30D70-4E96-4869-B5DE-597666F377EE}"/>
                </a:ext>
              </a:extLst>
            </p:cNvPr>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a:extLst>
                <a:ext uri="{FF2B5EF4-FFF2-40B4-BE49-F238E27FC236}">
                  <a16:creationId xmlns:a16="http://schemas.microsoft.com/office/drawing/2014/main" id="{F66C4FC4-F42D-49BA-B14F-2D3B24DB19C1}"/>
                </a:ext>
              </a:extLst>
            </p:cNvPr>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a:extLst>
                <a:ext uri="{FF2B5EF4-FFF2-40B4-BE49-F238E27FC236}">
                  <a16:creationId xmlns:a16="http://schemas.microsoft.com/office/drawing/2014/main" id="{94ADE608-70D6-4C9B-A9FD-9F96DDA34AEF}"/>
                </a:ext>
              </a:extLst>
            </p:cNvPr>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3796" name="Title 67">
            <a:extLst>
              <a:ext uri="{FF2B5EF4-FFF2-40B4-BE49-F238E27FC236}">
                <a16:creationId xmlns:a16="http://schemas.microsoft.com/office/drawing/2014/main" id="{6277B745-5C87-455E-82A2-0B12B7226188}"/>
              </a:ext>
            </a:extLst>
          </p:cNvPr>
          <p:cNvSpPr>
            <a:spLocks noGrp="1"/>
          </p:cNvSpPr>
          <p:nvPr>
            <p:ph type="title"/>
          </p:nvPr>
        </p:nvSpPr>
        <p:spPr/>
        <p:txBody>
          <a:bodyPr>
            <a:normAutofit fontScale="90000"/>
          </a:bodyPr>
          <a:lstStyle/>
          <a:p>
            <a:pPr>
              <a:defRPr/>
            </a:pPr>
            <a:r>
              <a:rPr>
                <a:ea typeface="Microsoft YaHei" charset="0"/>
                <a:cs typeface="Microsoft YaHei" charset="0"/>
              </a:rPr>
              <a:t>Strong Matrix</a:t>
            </a:r>
            <a:endParaRPr/>
          </a:p>
        </p:txBody>
      </p:sp>
      <p:sp>
        <p:nvSpPr>
          <p:cNvPr id="99333" name="Content Placeholder 68">
            <a:extLst>
              <a:ext uri="{FF2B5EF4-FFF2-40B4-BE49-F238E27FC236}">
                <a16:creationId xmlns:a16="http://schemas.microsoft.com/office/drawing/2014/main" id="{C45D3553-7F62-43AD-AF39-C4E8F3C0E864}"/>
              </a:ext>
            </a:extLst>
          </p:cNvPr>
          <p:cNvSpPr>
            <a:spLocks noGrp="1"/>
          </p:cNvSpPr>
          <p:nvPr>
            <p:ph sz="quarter" idx="13"/>
          </p:nvPr>
        </p:nvSpPr>
        <p:spPr/>
        <p:txBody>
          <a:bodyPr/>
          <a:lstStyle/>
          <a:p>
            <a:r>
              <a:rPr lang="en-US" altLang="en-US"/>
              <a:t>Introduction / Project Management</a:t>
            </a:r>
          </a:p>
          <a:p>
            <a:endParaRPr lang="en-US" altLang="en-US"/>
          </a:p>
        </p:txBody>
      </p:sp>
      <p:sp>
        <p:nvSpPr>
          <p:cNvPr id="70" name="Oval Callout 69">
            <a:extLst>
              <a:ext uri="{FF2B5EF4-FFF2-40B4-BE49-F238E27FC236}">
                <a16:creationId xmlns:a16="http://schemas.microsoft.com/office/drawing/2014/main" id="{1653C1F2-C8C7-4DFC-855A-C6C13C971461}"/>
              </a:ext>
            </a:extLst>
          </p:cNvPr>
          <p:cNvSpPr/>
          <p:nvPr/>
        </p:nvSpPr>
        <p:spPr>
          <a:xfrm>
            <a:off x="4876800" y="5562600"/>
            <a:ext cx="1905000" cy="914400"/>
          </a:xfrm>
          <a:prstGeom prst="wedgeEllipseCallout">
            <a:avLst>
              <a:gd name="adj1" fmla="val 46988"/>
              <a:gd name="adj2" fmla="val -8028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9335" name="Slide Number Placeholder 66">
            <a:extLst>
              <a:ext uri="{FF2B5EF4-FFF2-40B4-BE49-F238E27FC236}">
                <a16:creationId xmlns:a16="http://schemas.microsoft.com/office/drawing/2014/main" id="{746C2A87-438B-48E3-B9E2-AA77BB967E3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51B2EF-8B95-4279-93C7-2E3B2002D209}" type="slidenum">
              <a:rPr lang="en-US" altLang="en-US" smtClean="0"/>
              <a:pPr/>
              <a:t>47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505D2167-65FA-41E9-87D1-21C2C1B989A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101379" name="Group 2">
            <a:extLst>
              <a:ext uri="{FF2B5EF4-FFF2-40B4-BE49-F238E27FC236}">
                <a16:creationId xmlns:a16="http://schemas.microsoft.com/office/drawing/2014/main" id="{E9CE5BF2-BD87-4E21-9F75-867B94A68ADD}"/>
              </a:ext>
            </a:extLst>
          </p:cNvPr>
          <p:cNvGrpSpPr>
            <a:grpSpLocks/>
          </p:cNvGrpSpPr>
          <p:nvPr/>
        </p:nvGrpSpPr>
        <p:grpSpPr bwMode="auto">
          <a:xfrm>
            <a:off x="1166813" y="1366838"/>
            <a:ext cx="7308850" cy="4464050"/>
            <a:chOff x="735" y="861"/>
            <a:chExt cx="4604" cy="2812"/>
          </a:xfrm>
        </p:grpSpPr>
        <p:grpSp>
          <p:nvGrpSpPr>
            <p:cNvPr id="101384" name="Group 3">
              <a:extLst>
                <a:ext uri="{FF2B5EF4-FFF2-40B4-BE49-F238E27FC236}">
                  <a16:creationId xmlns:a16="http://schemas.microsoft.com/office/drawing/2014/main" id="{C1129D5B-7A22-40E2-A974-3C58D6BAB347}"/>
                </a:ext>
              </a:extLst>
            </p:cNvPr>
            <p:cNvGrpSpPr>
              <a:grpSpLocks/>
            </p:cNvGrpSpPr>
            <p:nvPr/>
          </p:nvGrpSpPr>
          <p:grpSpPr bwMode="auto">
            <a:xfrm>
              <a:off x="735" y="861"/>
              <a:ext cx="4604" cy="2812"/>
              <a:chOff x="735" y="861"/>
              <a:chExt cx="4604" cy="2812"/>
            </a:xfrm>
          </p:grpSpPr>
          <p:sp>
            <p:nvSpPr>
              <p:cNvPr id="33831" name="AutoShape 39">
                <a:extLst>
                  <a:ext uri="{FF2B5EF4-FFF2-40B4-BE49-F238E27FC236}">
                    <a16:creationId xmlns:a16="http://schemas.microsoft.com/office/drawing/2014/main" id="{7DC18AE1-1454-4C8D-9C29-CFBED6D79AB3}"/>
                  </a:ext>
                </a:extLst>
              </p:cNvPr>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2" name="Rectangle 4">
                <a:extLst>
                  <a:ext uri="{FF2B5EF4-FFF2-40B4-BE49-F238E27FC236}">
                    <a16:creationId xmlns:a16="http://schemas.microsoft.com/office/drawing/2014/main" id="{DD9B3179-EB7F-45DC-828B-F48C670F546A}"/>
                  </a:ext>
                </a:extLst>
              </p:cNvPr>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a:extLst>
                  <a:ext uri="{FF2B5EF4-FFF2-40B4-BE49-F238E27FC236}">
                    <a16:creationId xmlns:a16="http://schemas.microsoft.com/office/drawing/2014/main" id="{5AC75A50-D624-4032-9A05-EB53813BD826}"/>
                  </a:ext>
                </a:extLst>
              </p:cNvPr>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101396" name="Group 6">
                <a:extLst>
                  <a:ext uri="{FF2B5EF4-FFF2-40B4-BE49-F238E27FC236}">
                    <a16:creationId xmlns:a16="http://schemas.microsoft.com/office/drawing/2014/main" id="{0E673818-DF80-4564-A1D9-49767A70B8EC}"/>
                  </a:ext>
                </a:extLst>
              </p:cNvPr>
              <p:cNvGrpSpPr>
                <a:grpSpLocks/>
              </p:cNvGrpSpPr>
              <p:nvPr/>
            </p:nvGrpSpPr>
            <p:grpSpPr bwMode="auto">
              <a:xfrm>
                <a:off x="972" y="1917"/>
                <a:ext cx="191" cy="1439"/>
                <a:chOff x="972" y="1917"/>
                <a:chExt cx="191" cy="1439"/>
              </a:xfrm>
            </p:grpSpPr>
            <p:grpSp>
              <p:nvGrpSpPr>
                <p:cNvPr id="101420" name="Group 7">
                  <a:extLst>
                    <a:ext uri="{FF2B5EF4-FFF2-40B4-BE49-F238E27FC236}">
                      <a16:creationId xmlns:a16="http://schemas.microsoft.com/office/drawing/2014/main" id="{D9BB6948-2848-497E-90DF-286D4E0DBB55}"/>
                    </a:ext>
                  </a:extLst>
                </p:cNvPr>
                <p:cNvGrpSpPr>
                  <a:grpSpLocks/>
                </p:cNvGrpSpPr>
                <p:nvPr/>
              </p:nvGrpSpPr>
              <p:grpSpPr bwMode="auto">
                <a:xfrm>
                  <a:off x="972" y="2109"/>
                  <a:ext cx="191" cy="1247"/>
                  <a:chOff x="972" y="2109"/>
                  <a:chExt cx="191" cy="1247"/>
                </a:xfrm>
              </p:grpSpPr>
              <p:grpSp>
                <p:nvGrpSpPr>
                  <p:cNvPr id="101422" name="Group 8">
                    <a:extLst>
                      <a:ext uri="{FF2B5EF4-FFF2-40B4-BE49-F238E27FC236}">
                        <a16:creationId xmlns:a16="http://schemas.microsoft.com/office/drawing/2014/main" id="{1990D13D-79B4-4880-8E6E-4F517243CD76}"/>
                      </a:ext>
                    </a:extLst>
                  </p:cNvPr>
                  <p:cNvGrpSpPr>
                    <a:grpSpLocks/>
                  </p:cNvGrpSpPr>
                  <p:nvPr/>
                </p:nvGrpSpPr>
                <p:grpSpPr bwMode="auto">
                  <a:xfrm>
                    <a:off x="972" y="2397"/>
                    <a:ext cx="191" cy="959"/>
                    <a:chOff x="972" y="2397"/>
                    <a:chExt cx="191" cy="959"/>
                  </a:xfrm>
                </p:grpSpPr>
                <p:sp>
                  <p:nvSpPr>
                    <p:cNvPr id="33801" name="Line 9">
                      <a:extLst>
                        <a:ext uri="{FF2B5EF4-FFF2-40B4-BE49-F238E27FC236}">
                          <a16:creationId xmlns:a16="http://schemas.microsoft.com/office/drawing/2014/main" id="{4E2667E8-4A6D-4C62-AB4E-C15F73511341}"/>
                        </a:ext>
                      </a:extLst>
                    </p:cNvPr>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2" name="Line 10">
                      <a:extLst>
                        <a:ext uri="{FF2B5EF4-FFF2-40B4-BE49-F238E27FC236}">
                          <a16:creationId xmlns:a16="http://schemas.microsoft.com/office/drawing/2014/main" id="{172AF279-02B8-4E2D-9A3A-00D1EDC01AA6}"/>
                        </a:ext>
                      </a:extLst>
                    </p:cNvPr>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3" name="Line 11">
                      <a:extLst>
                        <a:ext uri="{FF2B5EF4-FFF2-40B4-BE49-F238E27FC236}">
                          <a16:creationId xmlns:a16="http://schemas.microsoft.com/office/drawing/2014/main" id="{9FA70FF8-9337-4693-B853-BD74F840F002}"/>
                        </a:ext>
                      </a:extLst>
                    </p:cNvPr>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4" name="Line 12">
                    <a:extLst>
                      <a:ext uri="{FF2B5EF4-FFF2-40B4-BE49-F238E27FC236}">
                        <a16:creationId xmlns:a16="http://schemas.microsoft.com/office/drawing/2014/main" id="{379F887C-0BA7-4996-90B8-A4921CC34E2E}"/>
                      </a:ext>
                    </a:extLst>
                  </p:cNvPr>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5" name="Line 13">
                  <a:extLst>
                    <a:ext uri="{FF2B5EF4-FFF2-40B4-BE49-F238E27FC236}">
                      <a16:creationId xmlns:a16="http://schemas.microsoft.com/office/drawing/2014/main" id="{6BAA35A8-2DC3-4ED6-B8B7-1580D3942453}"/>
                    </a:ext>
                  </a:extLst>
                </p:cNvPr>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7" name="Group 14">
                <a:extLst>
                  <a:ext uri="{FF2B5EF4-FFF2-40B4-BE49-F238E27FC236}">
                    <a16:creationId xmlns:a16="http://schemas.microsoft.com/office/drawing/2014/main" id="{90237B8F-878F-452C-AEBD-898834230294}"/>
                  </a:ext>
                </a:extLst>
              </p:cNvPr>
              <p:cNvGrpSpPr>
                <a:grpSpLocks/>
              </p:cNvGrpSpPr>
              <p:nvPr/>
            </p:nvGrpSpPr>
            <p:grpSpPr bwMode="auto">
              <a:xfrm>
                <a:off x="2700" y="1917"/>
                <a:ext cx="191" cy="1439"/>
                <a:chOff x="2700" y="1917"/>
                <a:chExt cx="191" cy="1439"/>
              </a:xfrm>
            </p:grpSpPr>
            <p:grpSp>
              <p:nvGrpSpPr>
                <p:cNvPr id="101413" name="Group 15">
                  <a:extLst>
                    <a:ext uri="{FF2B5EF4-FFF2-40B4-BE49-F238E27FC236}">
                      <a16:creationId xmlns:a16="http://schemas.microsoft.com/office/drawing/2014/main" id="{2899CE31-CCE0-4914-B0C0-4F735B11B860}"/>
                    </a:ext>
                  </a:extLst>
                </p:cNvPr>
                <p:cNvGrpSpPr>
                  <a:grpSpLocks/>
                </p:cNvGrpSpPr>
                <p:nvPr/>
              </p:nvGrpSpPr>
              <p:grpSpPr bwMode="auto">
                <a:xfrm>
                  <a:off x="2700" y="2109"/>
                  <a:ext cx="191" cy="1247"/>
                  <a:chOff x="2700" y="2109"/>
                  <a:chExt cx="191" cy="1247"/>
                </a:xfrm>
              </p:grpSpPr>
              <p:grpSp>
                <p:nvGrpSpPr>
                  <p:cNvPr id="101415" name="Group 16">
                    <a:extLst>
                      <a:ext uri="{FF2B5EF4-FFF2-40B4-BE49-F238E27FC236}">
                        <a16:creationId xmlns:a16="http://schemas.microsoft.com/office/drawing/2014/main" id="{EA14A626-D587-4CC8-8B0B-8E758EF6994E}"/>
                      </a:ext>
                    </a:extLst>
                  </p:cNvPr>
                  <p:cNvGrpSpPr>
                    <a:grpSpLocks/>
                  </p:cNvGrpSpPr>
                  <p:nvPr/>
                </p:nvGrpSpPr>
                <p:grpSpPr bwMode="auto">
                  <a:xfrm>
                    <a:off x="2700" y="2397"/>
                    <a:ext cx="191" cy="959"/>
                    <a:chOff x="2700" y="2397"/>
                    <a:chExt cx="191" cy="959"/>
                  </a:xfrm>
                </p:grpSpPr>
                <p:sp>
                  <p:nvSpPr>
                    <p:cNvPr id="8" name="Line 17">
                      <a:extLst>
                        <a:ext uri="{FF2B5EF4-FFF2-40B4-BE49-F238E27FC236}">
                          <a16:creationId xmlns:a16="http://schemas.microsoft.com/office/drawing/2014/main" id="{85E7E319-F8E8-4232-8858-C08D82E5B953}"/>
                        </a:ext>
                      </a:extLst>
                    </p:cNvPr>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9" name="Line 18">
                      <a:extLst>
                        <a:ext uri="{FF2B5EF4-FFF2-40B4-BE49-F238E27FC236}">
                          <a16:creationId xmlns:a16="http://schemas.microsoft.com/office/drawing/2014/main" id="{EB3C7000-A9ED-43BE-932C-50F017657526}"/>
                        </a:ext>
                      </a:extLst>
                    </p:cNvPr>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10" name="Line 19">
                      <a:extLst>
                        <a:ext uri="{FF2B5EF4-FFF2-40B4-BE49-F238E27FC236}">
                          <a16:creationId xmlns:a16="http://schemas.microsoft.com/office/drawing/2014/main" id="{BEFE019C-1F25-4531-87EC-4414CDE505D2}"/>
                        </a:ext>
                      </a:extLst>
                    </p:cNvPr>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7" name="Line 20">
                    <a:extLst>
                      <a:ext uri="{FF2B5EF4-FFF2-40B4-BE49-F238E27FC236}">
                        <a16:creationId xmlns:a16="http://schemas.microsoft.com/office/drawing/2014/main" id="{9B5C87BE-5202-402A-8145-4B084BB88904}"/>
                      </a:ext>
                    </a:extLst>
                  </p:cNvPr>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1" name="Line 21">
                  <a:extLst>
                    <a:ext uri="{FF2B5EF4-FFF2-40B4-BE49-F238E27FC236}">
                      <a16:creationId xmlns:a16="http://schemas.microsoft.com/office/drawing/2014/main" id="{CD6E74BA-7534-482A-9AF6-342D93756E93}"/>
                    </a:ext>
                  </a:extLst>
                </p:cNvPr>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8" name="Group 22">
                <a:extLst>
                  <a:ext uri="{FF2B5EF4-FFF2-40B4-BE49-F238E27FC236}">
                    <a16:creationId xmlns:a16="http://schemas.microsoft.com/office/drawing/2014/main" id="{942BF0EC-67B9-41CE-8D19-2677417C9576}"/>
                  </a:ext>
                </a:extLst>
              </p:cNvPr>
              <p:cNvGrpSpPr>
                <a:grpSpLocks/>
              </p:cNvGrpSpPr>
              <p:nvPr/>
            </p:nvGrpSpPr>
            <p:grpSpPr bwMode="auto">
              <a:xfrm>
                <a:off x="4140" y="1917"/>
                <a:ext cx="191" cy="1439"/>
                <a:chOff x="4140" y="1917"/>
                <a:chExt cx="191" cy="1439"/>
              </a:xfrm>
            </p:grpSpPr>
            <p:grpSp>
              <p:nvGrpSpPr>
                <p:cNvPr id="101406" name="Group 23">
                  <a:extLst>
                    <a:ext uri="{FF2B5EF4-FFF2-40B4-BE49-F238E27FC236}">
                      <a16:creationId xmlns:a16="http://schemas.microsoft.com/office/drawing/2014/main" id="{F41C0746-313E-41B2-857F-742969DCCA0E}"/>
                    </a:ext>
                  </a:extLst>
                </p:cNvPr>
                <p:cNvGrpSpPr>
                  <a:grpSpLocks/>
                </p:cNvGrpSpPr>
                <p:nvPr/>
              </p:nvGrpSpPr>
              <p:grpSpPr bwMode="auto">
                <a:xfrm>
                  <a:off x="4140" y="2109"/>
                  <a:ext cx="191" cy="1247"/>
                  <a:chOff x="4140" y="2109"/>
                  <a:chExt cx="191" cy="1247"/>
                </a:xfrm>
              </p:grpSpPr>
              <p:grpSp>
                <p:nvGrpSpPr>
                  <p:cNvPr id="101408" name="Group 24">
                    <a:extLst>
                      <a:ext uri="{FF2B5EF4-FFF2-40B4-BE49-F238E27FC236}">
                        <a16:creationId xmlns:a16="http://schemas.microsoft.com/office/drawing/2014/main" id="{F5A28B22-D417-4226-9B53-AC98EF21265D}"/>
                      </a:ext>
                    </a:extLst>
                  </p:cNvPr>
                  <p:cNvGrpSpPr>
                    <a:grpSpLocks/>
                  </p:cNvGrpSpPr>
                  <p:nvPr/>
                </p:nvGrpSpPr>
                <p:grpSpPr bwMode="auto">
                  <a:xfrm>
                    <a:off x="4140" y="2397"/>
                    <a:ext cx="191" cy="959"/>
                    <a:chOff x="4140" y="2397"/>
                    <a:chExt cx="191" cy="959"/>
                  </a:xfrm>
                </p:grpSpPr>
                <p:sp>
                  <p:nvSpPr>
                    <p:cNvPr id="33817" name="Line 25">
                      <a:extLst>
                        <a:ext uri="{FF2B5EF4-FFF2-40B4-BE49-F238E27FC236}">
                          <a16:creationId xmlns:a16="http://schemas.microsoft.com/office/drawing/2014/main" id="{07A872F0-ABFF-4648-9B03-2717D2CBDE58}"/>
                        </a:ext>
                      </a:extLst>
                    </p:cNvPr>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8" name="Line 26">
                      <a:extLst>
                        <a:ext uri="{FF2B5EF4-FFF2-40B4-BE49-F238E27FC236}">
                          <a16:creationId xmlns:a16="http://schemas.microsoft.com/office/drawing/2014/main" id="{6983A073-B3D4-4EFF-B710-663EC3026533}"/>
                        </a:ext>
                      </a:extLst>
                    </p:cNvPr>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9" name="Line 27">
                      <a:extLst>
                        <a:ext uri="{FF2B5EF4-FFF2-40B4-BE49-F238E27FC236}">
                          <a16:creationId xmlns:a16="http://schemas.microsoft.com/office/drawing/2014/main" id="{019AF3BE-9207-483A-B0FC-5896F7CD2D6D}"/>
                        </a:ext>
                      </a:extLst>
                    </p:cNvPr>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0" name="Line 28">
                    <a:extLst>
                      <a:ext uri="{FF2B5EF4-FFF2-40B4-BE49-F238E27FC236}">
                        <a16:creationId xmlns:a16="http://schemas.microsoft.com/office/drawing/2014/main" id="{C08B6CBF-E45B-4C4E-95B8-A3F79A10B312}"/>
                      </a:ext>
                    </a:extLst>
                  </p:cNvPr>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2" name="Line 29">
                  <a:extLst>
                    <a:ext uri="{FF2B5EF4-FFF2-40B4-BE49-F238E27FC236}">
                      <a16:creationId xmlns:a16="http://schemas.microsoft.com/office/drawing/2014/main" id="{D8F82FC8-89F8-4BF2-AC70-5569BDACFD68}"/>
                    </a:ext>
                  </a:extLst>
                </p:cNvPr>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2" name="AutoShape 30">
                <a:extLst>
                  <a:ext uri="{FF2B5EF4-FFF2-40B4-BE49-F238E27FC236}">
                    <a16:creationId xmlns:a16="http://schemas.microsoft.com/office/drawing/2014/main" id="{E6A49087-1672-40C2-B206-C0E07B4F394D}"/>
                  </a:ext>
                </a:extLst>
              </p:cNvPr>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a:extLst>
                  <a:ext uri="{FF2B5EF4-FFF2-40B4-BE49-F238E27FC236}">
                    <a16:creationId xmlns:a16="http://schemas.microsoft.com/office/drawing/2014/main" id="{03151718-2465-4A03-AA9D-7DBBB7DC84AE}"/>
                  </a:ext>
                </a:extLst>
              </p:cNvPr>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4" name="Line 32">
                <a:extLst>
                  <a:ext uri="{FF2B5EF4-FFF2-40B4-BE49-F238E27FC236}">
                    <a16:creationId xmlns:a16="http://schemas.microsoft.com/office/drawing/2014/main" id="{314B65A2-335F-4780-8000-C0EE10F365FD}"/>
                  </a:ext>
                </a:extLst>
              </p:cNvPr>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5" name="Line 33">
                <a:extLst>
                  <a:ext uri="{FF2B5EF4-FFF2-40B4-BE49-F238E27FC236}">
                    <a16:creationId xmlns:a16="http://schemas.microsoft.com/office/drawing/2014/main" id="{D61FCCFC-08AA-4CEE-8E66-FF570708468D}"/>
                  </a:ext>
                </a:extLst>
              </p:cNvPr>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6" name="Line 34">
                <a:extLst>
                  <a:ext uri="{FF2B5EF4-FFF2-40B4-BE49-F238E27FC236}">
                    <a16:creationId xmlns:a16="http://schemas.microsoft.com/office/drawing/2014/main" id="{8BBFAB00-5F29-4AAC-914E-A1D1AE09C027}"/>
                  </a:ext>
                </a:extLst>
              </p:cNvPr>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9" name="AutoShape 37">
                <a:extLst>
                  <a:ext uri="{FF2B5EF4-FFF2-40B4-BE49-F238E27FC236}">
                    <a16:creationId xmlns:a16="http://schemas.microsoft.com/office/drawing/2014/main" id="{19CB2D35-1021-4704-B7CF-9D88195803F2}"/>
                  </a:ext>
                </a:extLst>
              </p:cNvPr>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a:extLst>
                  <a:ext uri="{FF2B5EF4-FFF2-40B4-BE49-F238E27FC236}">
                    <a16:creationId xmlns:a16="http://schemas.microsoft.com/office/drawing/2014/main" id="{49FD19D9-84E7-410E-9348-1E563820639C}"/>
                  </a:ext>
                </a:extLst>
              </p:cNvPr>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a:extLst>
                <a:ext uri="{FF2B5EF4-FFF2-40B4-BE49-F238E27FC236}">
                  <a16:creationId xmlns:a16="http://schemas.microsoft.com/office/drawing/2014/main" id="{71FC1BD4-C1C3-43F6-899E-ED3DE7ACB9EF}"/>
                </a:ext>
              </a:extLst>
            </p:cNvPr>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a:extLst>
                <a:ext uri="{FF2B5EF4-FFF2-40B4-BE49-F238E27FC236}">
                  <a16:creationId xmlns:a16="http://schemas.microsoft.com/office/drawing/2014/main" id="{5FAB9704-6A3E-4F5B-BFA7-3BB828D862F6}"/>
                </a:ext>
              </a:extLst>
            </p:cNvPr>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a:extLst>
                <a:ext uri="{FF2B5EF4-FFF2-40B4-BE49-F238E27FC236}">
                  <a16:creationId xmlns:a16="http://schemas.microsoft.com/office/drawing/2014/main" id="{E0138B4C-ACB0-41B9-8249-A7E00F57DBFF}"/>
                </a:ext>
              </a:extLst>
            </p:cNvPr>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a:extLst>
                <a:ext uri="{FF2B5EF4-FFF2-40B4-BE49-F238E27FC236}">
                  <a16:creationId xmlns:a16="http://schemas.microsoft.com/office/drawing/2014/main" id="{B17CE8BC-4B3C-4D6F-803E-61E890BC153C}"/>
                </a:ext>
              </a:extLst>
            </p:cNvPr>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a:extLst>
                <a:ext uri="{FF2B5EF4-FFF2-40B4-BE49-F238E27FC236}">
                  <a16:creationId xmlns:a16="http://schemas.microsoft.com/office/drawing/2014/main" id="{AD2FE2BB-765A-4BA8-A36E-EA362EBF0FB2}"/>
                </a:ext>
              </a:extLst>
            </p:cNvPr>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a:extLst>
                <a:ext uri="{FF2B5EF4-FFF2-40B4-BE49-F238E27FC236}">
                  <a16:creationId xmlns:a16="http://schemas.microsoft.com/office/drawing/2014/main" id="{43D7290A-231C-412C-A2F7-8DB4F370866F}"/>
                </a:ext>
              </a:extLst>
            </p:cNvPr>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a:extLst>
                <a:ext uri="{FF2B5EF4-FFF2-40B4-BE49-F238E27FC236}">
                  <a16:creationId xmlns:a16="http://schemas.microsoft.com/office/drawing/2014/main" id="{84146052-E442-4370-9A80-02D09240A509}"/>
                </a:ext>
              </a:extLst>
            </p:cNvPr>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a:extLst>
                <a:ext uri="{FF2B5EF4-FFF2-40B4-BE49-F238E27FC236}">
                  <a16:creationId xmlns:a16="http://schemas.microsoft.com/office/drawing/2014/main" id="{6764AC1D-9BC3-43D1-BECD-A15B1BC3AAD6}"/>
                </a:ext>
              </a:extLst>
            </p:cNvPr>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4820" name="Title 50">
            <a:extLst>
              <a:ext uri="{FF2B5EF4-FFF2-40B4-BE49-F238E27FC236}">
                <a16:creationId xmlns:a16="http://schemas.microsoft.com/office/drawing/2014/main" id="{466BEE36-6695-4A14-83E5-542652586E10}"/>
              </a:ext>
            </a:extLst>
          </p:cNvPr>
          <p:cNvSpPr>
            <a:spLocks noGrp="1"/>
          </p:cNvSpPr>
          <p:nvPr>
            <p:ph type="title"/>
          </p:nvPr>
        </p:nvSpPr>
        <p:spPr/>
        <p:txBody>
          <a:bodyPr>
            <a:normAutofit fontScale="90000"/>
          </a:bodyPr>
          <a:lstStyle/>
          <a:p>
            <a:pPr>
              <a:defRPr/>
            </a:pPr>
            <a:r>
              <a:rPr>
                <a:ea typeface="Microsoft YaHei" charset="0"/>
                <a:cs typeface="Microsoft YaHei" charset="0"/>
              </a:rPr>
              <a:t>Projectized Matrix</a:t>
            </a:r>
            <a:endParaRPr/>
          </a:p>
        </p:txBody>
      </p:sp>
      <p:sp>
        <p:nvSpPr>
          <p:cNvPr id="101381" name="Content Placeholder 51">
            <a:extLst>
              <a:ext uri="{FF2B5EF4-FFF2-40B4-BE49-F238E27FC236}">
                <a16:creationId xmlns:a16="http://schemas.microsoft.com/office/drawing/2014/main" id="{68688529-289C-4D18-8301-AF6641A78412}"/>
              </a:ext>
            </a:extLst>
          </p:cNvPr>
          <p:cNvSpPr>
            <a:spLocks noGrp="1"/>
          </p:cNvSpPr>
          <p:nvPr>
            <p:ph sz="quarter" idx="13"/>
          </p:nvPr>
        </p:nvSpPr>
        <p:spPr/>
        <p:txBody>
          <a:bodyPr/>
          <a:lstStyle/>
          <a:p>
            <a:r>
              <a:rPr lang="en-US" altLang="en-US"/>
              <a:t>Introduction / Project Management</a:t>
            </a:r>
          </a:p>
          <a:p>
            <a:endParaRPr lang="en-US" altLang="en-US"/>
          </a:p>
        </p:txBody>
      </p:sp>
      <p:sp>
        <p:nvSpPr>
          <p:cNvPr id="53" name="Oval Callout 52">
            <a:extLst>
              <a:ext uri="{FF2B5EF4-FFF2-40B4-BE49-F238E27FC236}">
                <a16:creationId xmlns:a16="http://schemas.microsoft.com/office/drawing/2014/main" id="{050EF3F8-90DB-48BE-90B9-4A9FC9AC0A94}"/>
              </a:ext>
            </a:extLst>
          </p:cNvPr>
          <p:cNvSpPr/>
          <p:nvPr/>
        </p:nvSpPr>
        <p:spPr>
          <a:xfrm>
            <a:off x="1219200" y="11430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101383" name="Slide Number Placeholder 51">
            <a:extLst>
              <a:ext uri="{FF2B5EF4-FFF2-40B4-BE49-F238E27FC236}">
                <a16:creationId xmlns:a16="http://schemas.microsoft.com/office/drawing/2014/main" id="{9C9235E9-E589-4D40-B930-B98499BB9D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FBB8C1-4B1B-4FEA-AB02-43F7C0BD7335}" type="slidenum">
              <a:rPr lang="en-US" altLang="en-US" smtClean="0"/>
              <a:pPr/>
              <a:t>48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
            <a:extLst>
              <a:ext uri="{FF2B5EF4-FFF2-40B4-BE49-F238E27FC236}">
                <a16:creationId xmlns:a16="http://schemas.microsoft.com/office/drawing/2014/main" id="{97CA06A6-EBB0-4557-9A99-31E4F70BA94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103427" name="Picture 2">
            <a:extLst>
              <a:ext uri="{FF2B5EF4-FFF2-40B4-BE49-F238E27FC236}">
                <a16:creationId xmlns:a16="http://schemas.microsoft.com/office/drawing/2014/main" id="{3EC6B4EB-B15A-4576-8182-B96DC0975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45" name="Title 6">
            <a:extLst>
              <a:ext uri="{FF2B5EF4-FFF2-40B4-BE49-F238E27FC236}">
                <a16:creationId xmlns:a16="http://schemas.microsoft.com/office/drawing/2014/main" id="{C7DF98C7-B116-41A0-9C0C-F74769064D6A}"/>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Influence</a:t>
            </a:r>
            <a:endParaRPr/>
          </a:p>
        </p:txBody>
      </p:sp>
      <p:sp>
        <p:nvSpPr>
          <p:cNvPr id="103429" name="Content Placeholder 7">
            <a:extLst>
              <a:ext uri="{FF2B5EF4-FFF2-40B4-BE49-F238E27FC236}">
                <a16:creationId xmlns:a16="http://schemas.microsoft.com/office/drawing/2014/main" id="{EDB9AD94-EF6E-45E4-BDB7-7381B81CE664}"/>
              </a:ext>
            </a:extLst>
          </p:cNvPr>
          <p:cNvSpPr>
            <a:spLocks noGrp="1"/>
          </p:cNvSpPr>
          <p:nvPr>
            <p:ph sz="quarter" idx="13"/>
          </p:nvPr>
        </p:nvSpPr>
        <p:spPr/>
        <p:txBody>
          <a:bodyPr/>
          <a:lstStyle/>
          <a:p>
            <a:r>
              <a:rPr lang="en-US" altLang="en-US"/>
              <a:t>Introduction / Project Management</a:t>
            </a:r>
          </a:p>
          <a:p>
            <a:endParaRPr lang="en-US" altLang="en-US"/>
          </a:p>
        </p:txBody>
      </p:sp>
      <p:sp>
        <p:nvSpPr>
          <p:cNvPr id="103430" name="Text Box 3">
            <a:extLst>
              <a:ext uri="{FF2B5EF4-FFF2-40B4-BE49-F238E27FC236}">
                <a16:creationId xmlns:a16="http://schemas.microsoft.com/office/drawing/2014/main" id="{203EBE09-75FA-422F-AE80-0FC05521D619}"/>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103431" name="Slide Number Placeholder 8">
            <a:extLst>
              <a:ext uri="{FF2B5EF4-FFF2-40B4-BE49-F238E27FC236}">
                <a16:creationId xmlns:a16="http://schemas.microsoft.com/office/drawing/2014/main" id="{832551E4-EFDB-4AE5-85CA-3ADD57FA887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6F7CE2-7C48-44C7-A5FE-80CA95316B22}" type="slidenum">
              <a:rPr lang="en-US" altLang="en-US" smtClean="0"/>
              <a:pPr/>
              <a:t>49</a:t>
            </a:fld>
            <a:endParaRPr lang="en-US" altLang="en-US"/>
          </a:p>
        </p:txBody>
      </p:sp>
      <p:sp>
        <p:nvSpPr>
          <p:cNvPr id="8" name="TextBox 7">
            <a:extLst>
              <a:ext uri="{FF2B5EF4-FFF2-40B4-BE49-F238E27FC236}">
                <a16:creationId xmlns:a16="http://schemas.microsoft.com/office/drawing/2014/main" id="{DCBDE2C9-52EC-4E2B-8B21-EDAE8D125FAB}"/>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a:solidFill>
                  <a:srgbClr val="000000"/>
                </a:solidFill>
              </a:rPr>
              <a:t>PMI</a:t>
            </a:r>
            <a:r>
              <a:rPr altLang="en-US" sz="4800" b="1" baseline="30000">
                <a:solidFill>
                  <a:srgbClr val="000000"/>
                </a:solidFill>
                <a:latin typeface="Book Antiqua" panose="02040602050305030304" pitchFamily="18" charset="0"/>
              </a:rPr>
              <a:t>®</a:t>
            </a:r>
            <a:r>
              <a:rPr altLang="en-US" sz="4800" b="1">
                <a:solidFill>
                  <a:srgbClr val="000000"/>
                </a:solidFill>
              </a:rPr>
              <a:t>   &amp;   PMI-ACP</a:t>
            </a:r>
            <a:r>
              <a:rPr altLang="en-US" sz="4800" b="1" baseline="30000">
                <a:solidFill>
                  <a:srgbClr val="000000"/>
                </a:solidFill>
                <a:latin typeface="Book Antiqua" panose="02040602050305030304" pitchFamily="18" charset="0"/>
              </a:rPr>
              <a:t>®</a:t>
            </a:r>
            <a:br>
              <a:rPr altLang="en-US" sz="4800" b="1" baseline="30000">
                <a:solidFill>
                  <a:srgbClr val="000000"/>
                </a:solidFill>
                <a:latin typeface="Book Antiqua" panose="02040602050305030304" pitchFamily="18" charset="0"/>
              </a:rPr>
            </a:br>
            <a:r>
              <a:rPr altLang="en-US" sz="4800" b="1">
                <a:solidFill>
                  <a:srgbClr val="000000"/>
                </a:solidFill>
              </a:rPr>
              <a:t>An Overview</a:t>
            </a:r>
            <a:endParaRPr altLang="en-US"/>
          </a:p>
        </p:txBody>
      </p:sp>
      <p:sp>
        <p:nvSpPr>
          <p:cNvPr id="11268" name="Content Placeholder 2">
            <a:extLst>
              <a:ext uri="{FF2B5EF4-FFF2-40B4-BE49-F238E27FC236}">
                <a16:creationId xmlns:a16="http://schemas.microsoft.com/office/drawing/2014/main" id="{061C8DA8-6083-4CB8-BFAF-4B5EFF04FC73}"/>
              </a:ext>
            </a:extLst>
          </p:cNvPr>
          <p:cNvSpPr>
            <a:spLocks noGrp="1"/>
          </p:cNvSpPr>
          <p:nvPr>
            <p:ph type="subTitle" idx="1"/>
          </p:nvPr>
        </p:nvSpPr>
        <p:spPr/>
        <p:txBody>
          <a:bodyPr/>
          <a:lstStyle/>
          <a:p>
            <a:pPr>
              <a:defRPr/>
            </a:pPr>
            <a:endParaRPr lang="en-US" dirty="0"/>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1">
            <a:extLst>
              <a:ext uri="{FF2B5EF4-FFF2-40B4-BE49-F238E27FC236}">
                <a16:creationId xmlns:a16="http://schemas.microsoft.com/office/drawing/2014/main" id="{ED07C92C-9BAD-4CAA-B427-B72176C4620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105475" name="Text Box 2">
            <a:extLst>
              <a:ext uri="{FF2B5EF4-FFF2-40B4-BE49-F238E27FC236}">
                <a16:creationId xmlns:a16="http://schemas.microsoft.com/office/drawing/2014/main" id="{AAA76418-A6DD-495D-BA21-6A8B7C55103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a typeface="Microsoft YaHei" panose="020B0503020204020204" pitchFamily="34" charset="-122"/>
            </a:endParaRPr>
          </a:p>
        </p:txBody>
      </p:sp>
      <p:sp>
        <p:nvSpPr>
          <p:cNvPr id="38916" name="Title 9">
            <a:extLst>
              <a:ext uri="{FF2B5EF4-FFF2-40B4-BE49-F238E27FC236}">
                <a16:creationId xmlns:a16="http://schemas.microsoft.com/office/drawing/2014/main" id="{D7D0A3F9-DD4F-4345-8571-2A267A391F16}"/>
              </a:ext>
            </a:extLst>
          </p:cNvPr>
          <p:cNvSpPr>
            <a:spLocks noGrp="1"/>
          </p:cNvSpPr>
          <p:nvPr>
            <p:ph type="title"/>
          </p:nvPr>
        </p:nvSpPr>
        <p:spPr/>
        <p:txBody>
          <a:bodyPr>
            <a:normAutofit fontScale="90000"/>
          </a:bodyPr>
          <a:lstStyle/>
          <a:p>
            <a:pPr>
              <a:defRPr/>
            </a:pPr>
            <a:r>
              <a:rPr>
                <a:ea typeface="Microsoft YaHei" charset="0"/>
                <a:cs typeface="Microsoft YaHei" charset="0"/>
              </a:rPr>
              <a:t>PM Competencies</a:t>
            </a:r>
            <a:endParaRPr/>
          </a:p>
        </p:txBody>
      </p:sp>
      <p:sp>
        <p:nvSpPr>
          <p:cNvPr id="38917" name="Content Placeholder 10">
            <a:extLst>
              <a:ext uri="{FF2B5EF4-FFF2-40B4-BE49-F238E27FC236}">
                <a16:creationId xmlns:a16="http://schemas.microsoft.com/office/drawing/2014/main" id="{AF5C6192-DA99-451D-9784-C023F43AD391}"/>
              </a:ext>
            </a:extLst>
          </p:cNvPr>
          <p:cNvSpPr>
            <a:spLocks noGrp="1"/>
          </p:cNvSpPr>
          <p:nvPr>
            <p:ph idx="1"/>
          </p:nvPr>
        </p:nvSpPr>
        <p:spPr>
          <a:xfrm>
            <a:off x="381000" y="838200"/>
            <a:ext cx="8229600" cy="5105400"/>
          </a:xfrm>
        </p:spPr>
        <p:txBody>
          <a:bodyPr/>
          <a:lstStyle/>
          <a:p>
            <a:pPr indent="-341313">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a:t>
            </a: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lgn="ctr">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Project Manager Competency Development Framework- 2</a:t>
            </a:r>
            <a:r>
              <a:rPr lang="en-US" baseline="30000" dirty="0">
                <a:solidFill>
                  <a:srgbClr val="000000"/>
                </a:solidFill>
                <a:ea typeface="Microsoft YaHei" charset="0"/>
                <a:cs typeface="Microsoft YaHei" charset="0"/>
              </a:rPr>
              <a:t>nd</a:t>
            </a:r>
            <a:r>
              <a:rPr lang="en-US" dirty="0">
                <a:solidFill>
                  <a:srgbClr val="000000"/>
                </a:solidFill>
                <a:ea typeface="Microsoft YaHei" charset="0"/>
                <a:cs typeface="Microsoft YaHei" charset="0"/>
              </a:rPr>
              <a:t> Edition, 2007</a:t>
            </a:r>
          </a:p>
          <a:p>
            <a:pPr>
              <a:buFont typeface="Arial" charset="0"/>
              <a:buChar char="•"/>
              <a:defRPr/>
            </a:pPr>
            <a:endParaRPr lang="en-US" dirty="0"/>
          </a:p>
        </p:txBody>
      </p:sp>
      <p:sp>
        <p:nvSpPr>
          <p:cNvPr id="105478" name="Content Placeholder 6">
            <a:extLst>
              <a:ext uri="{FF2B5EF4-FFF2-40B4-BE49-F238E27FC236}">
                <a16:creationId xmlns:a16="http://schemas.microsoft.com/office/drawing/2014/main" id="{026537FB-5CAE-4578-8C19-297BC270F44F}"/>
              </a:ext>
            </a:extLst>
          </p:cNvPr>
          <p:cNvSpPr>
            <a:spLocks noGrp="1"/>
          </p:cNvSpPr>
          <p:nvPr>
            <p:ph sz="quarter" idx="13"/>
          </p:nvPr>
        </p:nvSpPr>
        <p:spPr/>
        <p:txBody>
          <a:bodyPr/>
          <a:lstStyle/>
          <a:p>
            <a:r>
              <a:rPr lang="en-US" altLang="en-US"/>
              <a:t>Introduction / Project Management</a:t>
            </a:r>
          </a:p>
          <a:p>
            <a:endParaRPr lang="en-US" altLang="en-US"/>
          </a:p>
        </p:txBody>
      </p:sp>
      <p:sp>
        <p:nvSpPr>
          <p:cNvPr id="105479" name="Slide Number Placeholder 9">
            <a:extLst>
              <a:ext uri="{FF2B5EF4-FFF2-40B4-BE49-F238E27FC236}">
                <a16:creationId xmlns:a16="http://schemas.microsoft.com/office/drawing/2014/main" id="{6B6A2A5C-DDC9-4E43-AF24-76AE41FF23E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EF38A9-D7E7-4ED0-8A50-D758A74750DB}" type="slidenum">
              <a:rPr lang="en-US" altLang="en-US" smtClean="0"/>
              <a:pPr/>
              <a:t>50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443A0B2C-5B8D-4C00-8E26-2B87DA370F1B}"/>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Manager’s Role</a:t>
            </a:r>
          </a:p>
        </p:txBody>
      </p:sp>
      <p:sp>
        <p:nvSpPr>
          <p:cNvPr id="107523" name="Text Box 3">
            <a:extLst>
              <a:ext uri="{FF2B5EF4-FFF2-40B4-BE49-F238E27FC236}">
                <a16:creationId xmlns:a16="http://schemas.microsoft.com/office/drawing/2014/main" id="{3006ED06-86A7-4938-AC26-33F8A45B812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pPr>
            <a:endParaRPr lang="en-US" altLang="en-US" sz="2000">
              <a:solidFill>
                <a:srgbClr val="000000"/>
              </a:solidFill>
              <a:ea typeface="Microsoft YaHei" panose="020B0503020204020204" pitchFamily="34" charset="-122"/>
            </a:endParaRPr>
          </a:p>
        </p:txBody>
      </p:sp>
      <p:sp>
        <p:nvSpPr>
          <p:cNvPr id="39941" name="Title 4">
            <a:extLst>
              <a:ext uri="{FF2B5EF4-FFF2-40B4-BE49-F238E27FC236}">
                <a16:creationId xmlns:a16="http://schemas.microsoft.com/office/drawing/2014/main" id="{E332A9C8-2C11-46C9-A6CC-AE358D48BB0C}"/>
              </a:ext>
            </a:extLst>
          </p:cNvPr>
          <p:cNvSpPr>
            <a:spLocks noGrp="1"/>
          </p:cNvSpPr>
          <p:nvPr>
            <p:ph type="title"/>
          </p:nvPr>
        </p:nvSpPr>
        <p:spPr/>
        <p:txBody>
          <a:bodyPr>
            <a:normAutofit fontScale="90000"/>
          </a:bodyPr>
          <a:lstStyle/>
          <a:p>
            <a:pPr>
              <a:defRPr/>
            </a:pPr>
            <a:r>
              <a:t>Responsibilities of a Project Manager</a:t>
            </a:r>
          </a:p>
        </p:txBody>
      </p:sp>
      <p:sp>
        <p:nvSpPr>
          <p:cNvPr id="35846" name="Content Placeholder 5">
            <a:extLst>
              <a:ext uri="{FF2B5EF4-FFF2-40B4-BE49-F238E27FC236}">
                <a16:creationId xmlns:a16="http://schemas.microsoft.com/office/drawing/2014/main" id="{8C20AC87-9778-482C-AB52-79D8F0C287DC}"/>
              </a:ext>
            </a:extLst>
          </p:cNvPr>
          <p:cNvSpPr>
            <a:spLocks noGrp="1"/>
          </p:cNvSpPr>
          <p:nvPr>
            <p:ph idx="1"/>
          </p:nvPr>
        </p:nvSpPr>
        <p:spPr>
          <a:xfrm>
            <a:off x="381000" y="838200"/>
            <a:ext cx="6705600" cy="5105400"/>
          </a:xfrm>
        </p:spPr>
        <p:txBody>
          <a:bodyPr>
            <a:normAutofit fontScale="92500" lnSpcReduction="10000"/>
          </a:bodyPr>
          <a:lstStyle/>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107526" name="Content Placeholder 7">
            <a:extLst>
              <a:ext uri="{FF2B5EF4-FFF2-40B4-BE49-F238E27FC236}">
                <a16:creationId xmlns:a16="http://schemas.microsoft.com/office/drawing/2014/main" id="{C8D18195-4408-4CB7-B679-6E2C78C07DE0}"/>
              </a:ext>
            </a:extLst>
          </p:cNvPr>
          <p:cNvSpPr>
            <a:spLocks noGrp="1"/>
          </p:cNvSpPr>
          <p:nvPr>
            <p:ph sz="quarter" idx="13"/>
          </p:nvPr>
        </p:nvSpPr>
        <p:spPr/>
        <p:txBody>
          <a:bodyPr/>
          <a:lstStyle/>
          <a:p>
            <a:r>
              <a:rPr lang="en-US" altLang="en-US"/>
              <a:t>Introduction / Project Management</a:t>
            </a:r>
          </a:p>
          <a:p>
            <a:endParaRPr lang="en-US" altLang="en-US"/>
          </a:p>
        </p:txBody>
      </p:sp>
      <p:sp>
        <p:nvSpPr>
          <p:cNvPr id="107527" name="TextBox 10">
            <a:extLst>
              <a:ext uri="{FF2B5EF4-FFF2-40B4-BE49-F238E27FC236}">
                <a16:creationId xmlns:a16="http://schemas.microsoft.com/office/drawing/2014/main" id="{828745DC-EE31-4CC3-A148-A25E069706EC}"/>
              </a:ext>
            </a:extLst>
          </p:cNvPr>
          <p:cNvSpPr txBox="1">
            <a:spLocks noChangeArrowheads="1"/>
          </p:cNvSpPr>
          <p:nvPr/>
        </p:nvSpPr>
        <p:spPr bwMode="auto">
          <a:xfrm>
            <a:off x="7086600" y="812954"/>
            <a:ext cx="1981200" cy="31400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In agile projects, project manager works as a servant leader, facilitator, impediment remover, watchdog for processes and firewall for the team</a:t>
            </a:r>
          </a:p>
        </p:txBody>
      </p:sp>
      <p:sp>
        <p:nvSpPr>
          <p:cNvPr id="107528" name="Slide Number Placeholder 10">
            <a:extLst>
              <a:ext uri="{FF2B5EF4-FFF2-40B4-BE49-F238E27FC236}">
                <a16:creationId xmlns:a16="http://schemas.microsoft.com/office/drawing/2014/main" id="{F183CC36-99CB-48B3-92C9-57DB88666C2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0F540C-813F-4C85-9DC4-82BE0BE93E8B}" type="slidenum">
              <a:rPr lang="en-US" altLang="en-US" smtClean="0"/>
              <a:pPr/>
              <a:t>51</a:t>
            </a:fld>
            <a:endParaRPr lang="en-US" alt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
            <a:extLst>
              <a:ext uri="{FF2B5EF4-FFF2-40B4-BE49-F238E27FC236}">
                <a16:creationId xmlns:a16="http://schemas.microsoft.com/office/drawing/2014/main" id="{53898F83-22DD-40A8-AA32-A7C615F5800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09571" name="Text Box 2">
            <a:extLst>
              <a:ext uri="{FF2B5EF4-FFF2-40B4-BE49-F238E27FC236}">
                <a16:creationId xmlns:a16="http://schemas.microsoft.com/office/drawing/2014/main" id="{0E90430F-46C7-4AD7-A11A-64AD7518064B}"/>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40964" name="Title 3">
            <a:extLst>
              <a:ext uri="{FF2B5EF4-FFF2-40B4-BE49-F238E27FC236}">
                <a16:creationId xmlns:a16="http://schemas.microsoft.com/office/drawing/2014/main" id="{3E69DD9A-5890-46BC-9964-090D62E2AFF5}"/>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7BD23E2E-56E0-4BBC-A814-6EEC93F08ACF}"/>
              </a:ext>
            </a:extLst>
          </p:cNvPr>
          <p:cNvSpPr>
            <a:spLocks noGrp="1"/>
          </p:cNvSpPr>
          <p:nvPr>
            <p:ph idx="1"/>
          </p:nvPr>
        </p:nvSpPr>
        <p:spPr>
          <a:xfrm>
            <a:off x="381000" y="8382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109574" name="Content Placeholder 6">
            <a:extLst>
              <a:ext uri="{FF2B5EF4-FFF2-40B4-BE49-F238E27FC236}">
                <a16:creationId xmlns:a16="http://schemas.microsoft.com/office/drawing/2014/main" id="{C0AE7230-BC0C-406E-A9A7-8DF6431EF229}"/>
              </a:ext>
            </a:extLst>
          </p:cNvPr>
          <p:cNvSpPr>
            <a:spLocks noGrp="1"/>
          </p:cNvSpPr>
          <p:nvPr>
            <p:ph sz="quarter" idx="13"/>
          </p:nvPr>
        </p:nvSpPr>
        <p:spPr/>
        <p:txBody>
          <a:bodyPr/>
          <a:lstStyle/>
          <a:p>
            <a:r>
              <a:rPr lang="en-US" altLang="en-US"/>
              <a:t>Introduction / Project Management</a:t>
            </a:r>
          </a:p>
          <a:p>
            <a:endParaRPr lang="en-US" altLang="en-US"/>
          </a:p>
        </p:txBody>
      </p:sp>
      <p:sp>
        <p:nvSpPr>
          <p:cNvPr id="109575" name="Slide Number Placeholder 9">
            <a:extLst>
              <a:ext uri="{FF2B5EF4-FFF2-40B4-BE49-F238E27FC236}">
                <a16:creationId xmlns:a16="http://schemas.microsoft.com/office/drawing/2014/main" id="{1E712676-C566-4BBC-B3A4-DAEC1871E63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DECDA3-5014-4359-9DD0-991FCBBAAAF2}" type="slidenum">
              <a:rPr lang="en-US" altLang="en-US" smtClean="0"/>
              <a:pPr/>
              <a:t>52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
            <a:extLst>
              <a:ext uri="{FF2B5EF4-FFF2-40B4-BE49-F238E27FC236}">
                <a16:creationId xmlns:a16="http://schemas.microsoft.com/office/drawing/2014/main" id="{6F9B6A97-C54C-4EEC-A2EE-BAE1BC286900}"/>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11619" name="Text Box 2">
            <a:extLst>
              <a:ext uri="{FF2B5EF4-FFF2-40B4-BE49-F238E27FC236}">
                <a16:creationId xmlns:a16="http://schemas.microsoft.com/office/drawing/2014/main" id="{37D514B1-AFE9-4F06-A21B-D89F95C23622}"/>
              </a:ext>
            </a:extLst>
          </p:cNvPr>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41988" name="Title 3">
            <a:extLst>
              <a:ext uri="{FF2B5EF4-FFF2-40B4-BE49-F238E27FC236}">
                <a16:creationId xmlns:a16="http://schemas.microsoft.com/office/drawing/2014/main" id="{23FCF622-1391-45A0-9176-F6DC37D61970}"/>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EFD7B20F-0DDC-4FD3-A4C4-0BF65BA9CBFB}"/>
              </a:ext>
            </a:extLst>
          </p:cNvPr>
          <p:cNvSpPr>
            <a:spLocks noGrp="1"/>
          </p:cNvSpPr>
          <p:nvPr>
            <p:ph idx="1"/>
          </p:nvPr>
        </p:nvSpPr>
        <p:spPr>
          <a:xfrm>
            <a:off x="381000" y="8382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111622" name="Content Placeholder 6">
            <a:extLst>
              <a:ext uri="{FF2B5EF4-FFF2-40B4-BE49-F238E27FC236}">
                <a16:creationId xmlns:a16="http://schemas.microsoft.com/office/drawing/2014/main" id="{1136CDF9-46C0-4B86-9912-E79B8FF898DD}"/>
              </a:ext>
            </a:extLst>
          </p:cNvPr>
          <p:cNvSpPr>
            <a:spLocks noGrp="1"/>
          </p:cNvSpPr>
          <p:nvPr>
            <p:ph sz="quarter" idx="13"/>
          </p:nvPr>
        </p:nvSpPr>
        <p:spPr/>
        <p:txBody>
          <a:bodyPr/>
          <a:lstStyle/>
          <a:p>
            <a:r>
              <a:rPr lang="en-US" altLang="en-US"/>
              <a:t>Introduction / Project Management</a:t>
            </a:r>
          </a:p>
          <a:p>
            <a:endParaRPr lang="en-US" altLang="en-US"/>
          </a:p>
        </p:txBody>
      </p:sp>
      <p:sp>
        <p:nvSpPr>
          <p:cNvPr id="111623" name="Slide Number Placeholder 9">
            <a:extLst>
              <a:ext uri="{FF2B5EF4-FFF2-40B4-BE49-F238E27FC236}">
                <a16:creationId xmlns:a16="http://schemas.microsoft.com/office/drawing/2014/main" id="{E7A1A163-545C-4115-8952-0F7FA9DFCAB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B0C7DF-76C6-491B-81C9-F5B867349F29}" type="slidenum">
              <a:rPr lang="en-US" altLang="en-US" smtClean="0"/>
              <a:pPr/>
              <a:t>53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
            <a:extLst>
              <a:ext uri="{FF2B5EF4-FFF2-40B4-BE49-F238E27FC236}">
                <a16:creationId xmlns:a16="http://schemas.microsoft.com/office/drawing/2014/main" id="{EBB0B073-F586-463C-9E8B-6C2E2A7E335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Personal Competence</a:t>
            </a:r>
          </a:p>
        </p:txBody>
      </p:sp>
      <p:sp>
        <p:nvSpPr>
          <p:cNvPr id="113667" name="Text Box 2">
            <a:extLst>
              <a:ext uri="{FF2B5EF4-FFF2-40B4-BE49-F238E27FC236}">
                <a16:creationId xmlns:a16="http://schemas.microsoft.com/office/drawing/2014/main" id="{2A8A950B-9AC1-42CE-9A54-2F602B5B801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43012" name="Title 3">
            <a:extLst>
              <a:ext uri="{FF2B5EF4-FFF2-40B4-BE49-F238E27FC236}">
                <a16:creationId xmlns:a16="http://schemas.microsoft.com/office/drawing/2014/main" id="{D40EF9E0-762A-4562-A33B-0F44FE9E6133}"/>
              </a:ext>
            </a:extLst>
          </p:cNvPr>
          <p:cNvSpPr>
            <a:spLocks noGrp="1"/>
          </p:cNvSpPr>
          <p:nvPr>
            <p:ph type="title"/>
          </p:nvPr>
        </p:nvSpPr>
        <p:spPr/>
        <p:txBody>
          <a:bodyPr>
            <a:normAutofit fontScale="90000"/>
          </a:bodyPr>
          <a:lstStyle/>
          <a:p>
            <a:pPr>
              <a:defRPr/>
            </a:pPr>
            <a:r>
              <a:t>Project Manager Competencies</a:t>
            </a:r>
          </a:p>
        </p:txBody>
      </p:sp>
      <p:sp>
        <p:nvSpPr>
          <p:cNvPr id="5" name="Content Placeholder 4">
            <a:extLst>
              <a:ext uri="{FF2B5EF4-FFF2-40B4-BE49-F238E27FC236}">
                <a16:creationId xmlns:a16="http://schemas.microsoft.com/office/drawing/2014/main" id="{DBBE347B-FAE3-47FF-A593-A6D22B16780D}"/>
              </a:ext>
            </a:extLst>
          </p:cNvPr>
          <p:cNvSpPr>
            <a:spLocks noGrp="1"/>
          </p:cNvSpPr>
          <p:nvPr>
            <p:ph idx="1"/>
          </p:nvPr>
        </p:nvSpPr>
        <p:spPr>
          <a:xfrm>
            <a:off x="381000" y="8382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113670" name="Content Placeholder 6">
            <a:extLst>
              <a:ext uri="{FF2B5EF4-FFF2-40B4-BE49-F238E27FC236}">
                <a16:creationId xmlns:a16="http://schemas.microsoft.com/office/drawing/2014/main" id="{A5B713DC-00E5-4198-91D6-CC49AC2B50DC}"/>
              </a:ext>
            </a:extLst>
          </p:cNvPr>
          <p:cNvSpPr>
            <a:spLocks noGrp="1"/>
          </p:cNvSpPr>
          <p:nvPr>
            <p:ph sz="quarter" idx="13"/>
          </p:nvPr>
        </p:nvSpPr>
        <p:spPr/>
        <p:txBody>
          <a:bodyPr/>
          <a:lstStyle/>
          <a:p>
            <a:r>
              <a:rPr lang="en-US" altLang="en-US"/>
              <a:t>Introduction / Project Management</a:t>
            </a:r>
          </a:p>
          <a:p>
            <a:endParaRPr lang="en-US" altLang="en-US"/>
          </a:p>
        </p:txBody>
      </p:sp>
      <p:sp>
        <p:nvSpPr>
          <p:cNvPr id="113671" name="Slide Number Placeholder 9">
            <a:extLst>
              <a:ext uri="{FF2B5EF4-FFF2-40B4-BE49-F238E27FC236}">
                <a16:creationId xmlns:a16="http://schemas.microsoft.com/office/drawing/2014/main" id="{996B2F56-311F-414E-BDF2-0B9563C188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5D8DBF-E2D1-4A86-8A2D-107BA553B92D}" type="slidenum">
              <a:rPr lang="en-US" altLang="en-US" smtClean="0"/>
              <a:pPr/>
              <a:t>54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1">
            <a:extLst>
              <a:ext uri="{FF2B5EF4-FFF2-40B4-BE49-F238E27FC236}">
                <a16:creationId xmlns:a16="http://schemas.microsoft.com/office/drawing/2014/main" id="{4715BACD-AF2B-44B1-A342-F41C2534D00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5" name="Text Box 2">
            <a:extLst>
              <a:ext uri="{FF2B5EF4-FFF2-40B4-BE49-F238E27FC236}">
                <a16:creationId xmlns:a16="http://schemas.microsoft.com/office/drawing/2014/main" id="{919DED81-67F2-427D-B7AF-7375993FD73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6" name="Text Box 4">
            <a:extLst>
              <a:ext uri="{FF2B5EF4-FFF2-40B4-BE49-F238E27FC236}">
                <a16:creationId xmlns:a16="http://schemas.microsoft.com/office/drawing/2014/main" id="{AD0E2850-6D50-4E16-8C7D-EA35B253828F}"/>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018EFDFB-4EE5-4691-B54B-AAF5258E4368}"/>
              </a:ext>
            </a:extLst>
          </p:cNvPr>
          <p:cNvSpPr>
            <a:spLocks noGrp="1"/>
          </p:cNvSpPr>
          <p:nvPr>
            <p:ph type="title"/>
          </p:nvPr>
        </p:nvSpPr>
        <p:spPr/>
        <p:txBody>
          <a:bodyPr>
            <a:normAutofit fontScale="90000"/>
          </a:bodyPr>
          <a:lstStyle/>
          <a:p>
            <a:pPr>
              <a:defRPr/>
            </a:pPr>
            <a:r>
              <a:rPr dirty="0"/>
              <a:t>Recap</a:t>
            </a:r>
          </a:p>
        </p:txBody>
      </p:sp>
      <p:sp>
        <p:nvSpPr>
          <p:cNvPr id="115718" name="Content Placeholder 6">
            <a:extLst>
              <a:ext uri="{FF2B5EF4-FFF2-40B4-BE49-F238E27FC236}">
                <a16:creationId xmlns:a16="http://schemas.microsoft.com/office/drawing/2014/main" id="{7EE2184A-DF92-490E-A235-5A324C83CBC0}"/>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115719" name="Content Placeholder 10">
            <a:extLst>
              <a:ext uri="{FF2B5EF4-FFF2-40B4-BE49-F238E27FC236}">
                <a16:creationId xmlns:a16="http://schemas.microsoft.com/office/drawing/2014/main" id="{8FE2C58E-28EE-443F-ABE7-B432132E14F4}"/>
              </a:ext>
            </a:extLst>
          </p:cNvPr>
          <p:cNvSpPr>
            <a:spLocks noGrp="1"/>
          </p:cNvSpPr>
          <p:nvPr>
            <p:ph sz="quarter" idx="13"/>
          </p:nvPr>
        </p:nvSpPr>
        <p:spPr/>
        <p:txBody>
          <a:bodyPr/>
          <a:lstStyle/>
          <a:p>
            <a:r>
              <a:rPr lang="en-US" altLang="en-US"/>
              <a:t>Introduction / Project Management</a:t>
            </a:r>
          </a:p>
        </p:txBody>
      </p:sp>
      <p:sp>
        <p:nvSpPr>
          <p:cNvPr id="115720" name="Slide Number Placeholder 9">
            <a:extLst>
              <a:ext uri="{FF2B5EF4-FFF2-40B4-BE49-F238E27FC236}">
                <a16:creationId xmlns:a16="http://schemas.microsoft.com/office/drawing/2014/main" id="{F9CA30DF-1E6B-4A23-935B-4D0BEC5897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A93A42-1118-495A-8405-6C2159602E76}" type="slidenum">
              <a:rPr lang="en-US" altLang="en-US" smtClean="0"/>
              <a:pPr/>
              <a:t>55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6">
            <a:extLst>
              <a:ext uri="{FF2B5EF4-FFF2-40B4-BE49-F238E27FC236}">
                <a16:creationId xmlns:a16="http://schemas.microsoft.com/office/drawing/2014/main" id="{DB277A40-460C-4C4E-BEB6-CA1335C489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2C2E74-181C-4A24-9D62-455DDB00AB3D}"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a:extLst>
              <a:ext uri="{FF2B5EF4-FFF2-40B4-BE49-F238E27FC236}">
                <a16:creationId xmlns:a16="http://schemas.microsoft.com/office/drawing/2014/main" id="{E2BC5D43-2837-4462-A1D1-D3ECA650A73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9811" name="Title 3">
            <a:extLst>
              <a:ext uri="{FF2B5EF4-FFF2-40B4-BE49-F238E27FC236}">
                <a16:creationId xmlns:a16="http://schemas.microsoft.com/office/drawing/2014/main" id="{47B21BBE-0C4F-4D43-8844-E0B7F2CF42D8}"/>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sz="4800">
                <a:solidFill>
                  <a:srgbClr val="000000"/>
                </a:solidFill>
              </a:rPr>
              <a:t>Introduction :</a:t>
            </a:r>
            <a:br>
              <a:rPr altLang="en-US" sz="4800">
                <a:solidFill>
                  <a:srgbClr val="000000"/>
                </a:solidFill>
              </a:rPr>
            </a:br>
            <a:r>
              <a:rPr altLang="en-US" sz="4800">
                <a:solidFill>
                  <a:srgbClr val="000000"/>
                </a:solidFill>
              </a:rPr>
              <a:t>Agile Project Management</a:t>
            </a:r>
            <a:endParaRPr altLang="en-US"/>
          </a:p>
        </p:txBody>
      </p:sp>
      <p:sp>
        <p:nvSpPr>
          <p:cNvPr id="6" name="Subtitle 5">
            <a:extLst>
              <a:ext uri="{FF2B5EF4-FFF2-40B4-BE49-F238E27FC236}">
                <a16:creationId xmlns:a16="http://schemas.microsoft.com/office/drawing/2014/main" id="{8AD2878A-2DF7-4194-85FC-09C45407F100}"/>
              </a:ext>
            </a:extLst>
          </p:cNvPr>
          <p:cNvSpPr>
            <a:spLocks noGrp="1"/>
          </p:cNvSpPr>
          <p:nvPr>
            <p:ph type="subTitle" idx="1"/>
          </p:nvPr>
        </p:nvSpPr>
        <p:spPr/>
        <p:txBody>
          <a:bodyPr/>
          <a:lstStyle/>
          <a:p>
            <a:pPr>
              <a:buFont typeface="Arial" charset="0"/>
              <a:buNone/>
              <a:defRPr/>
            </a:pPr>
            <a:endParaRPr lang="en-US"/>
          </a:p>
        </p:txBody>
      </p:sp>
      <p:sp>
        <p:nvSpPr>
          <p:cNvPr id="119813" name="Slide Number Placeholder 7">
            <a:extLst>
              <a:ext uri="{FF2B5EF4-FFF2-40B4-BE49-F238E27FC236}">
                <a16:creationId xmlns:a16="http://schemas.microsoft.com/office/drawing/2014/main" id="{DC8DA31B-0CA5-4CDE-BCEA-046872966D0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91FD5B-980F-4C2F-BF0E-E3D42574DF62}" type="slidenum">
              <a:rPr lang="en-US" altLang="en-US" smtClean="0"/>
              <a:pPr/>
              <a:t>57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7EA8BA8F-91C4-4791-84A3-6878B805656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62D3E88-35F3-4E98-AB4F-45EB6D3443EF}"/>
              </a:ext>
            </a:extLst>
          </p:cNvPr>
          <p:cNvSpPr>
            <a:spLocks noGrp="1"/>
          </p:cNvSpPr>
          <p:nvPr>
            <p:ph type="title"/>
          </p:nvPr>
        </p:nvSpPr>
        <p:spPr/>
        <p:txBody>
          <a:bodyPr>
            <a:normAutofit fontScale="90000"/>
          </a:bodyPr>
          <a:lstStyle/>
          <a:p>
            <a:pPr>
              <a:defRPr/>
            </a:pPr>
            <a:r>
              <a:t>Topics</a:t>
            </a:r>
          </a:p>
        </p:txBody>
      </p:sp>
      <p:sp>
        <p:nvSpPr>
          <p:cNvPr id="5" name="Content Placeholder 4">
            <a:extLst>
              <a:ext uri="{FF2B5EF4-FFF2-40B4-BE49-F238E27FC236}">
                <a16:creationId xmlns:a16="http://schemas.microsoft.com/office/drawing/2014/main" id="{C0663911-7A1E-4B72-AFD9-4EBCFFC5E6F7}"/>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p:txBody>
      </p:sp>
      <p:sp>
        <p:nvSpPr>
          <p:cNvPr id="121861" name="Content Placeholder 6">
            <a:extLst>
              <a:ext uri="{FF2B5EF4-FFF2-40B4-BE49-F238E27FC236}">
                <a16:creationId xmlns:a16="http://schemas.microsoft.com/office/drawing/2014/main" id="{AE3B1CB5-1F98-4B3F-9AE0-CD2819F3A46B}"/>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1862" name="Slide Number Placeholder 8">
            <a:extLst>
              <a:ext uri="{FF2B5EF4-FFF2-40B4-BE49-F238E27FC236}">
                <a16:creationId xmlns:a16="http://schemas.microsoft.com/office/drawing/2014/main" id="{8658FC26-E815-492E-8F2E-522DAF8C69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A479C1-1E5F-49CA-A84A-28F9EA352D74}" type="slidenum">
              <a:rPr lang="en-US" altLang="en-US" smtClean="0"/>
              <a:pPr/>
              <a:t>58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D0CD-FE74-4F95-9BB6-C36A12205544}"/>
              </a:ext>
            </a:extLst>
          </p:cNvPr>
          <p:cNvSpPr>
            <a:spLocks noGrp="1"/>
          </p:cNvSpPr>
          <p:nvPr>
            <p:ph type="title"/>
          </p:nvPr>
        </p:nvSpPr>
        <p:spPr/>
        <p:txBody>
          <a:bodyPr>
            <a:normAutofit fontScale="90000"/>
          </a:bodyPr>
          <a:lstStyle/>
          <a:p>
            <a:pPr>
              <a:defRPr/>
            </a:pPr>
            <a:r>
              <a:t>Before we go ahead…</a:t>
            </a:r>
          </a:p>
        </p:txBody>
      </p:sp>
      <p:sp>
        <p:nvSpPr>
          <p:cNvPr id="123907" name="Content Placeholder 2">
            <a:extLst>
              <a:ext uri="{FF2B5EF4-FFF2-40B4-BE49-F238E27FC236}">
                <a16:creationId xmlns:a16="http://schemas.microsoft.com/office/drawing/2014/main" id="{75C3B466-7B26-431F-BD77-52EBDB5AC512}"/>
              </a:ext>
            </a:extLst>
          </p:cNvPr>
          <p:cNvSpPr>
            <a:spLocks noGrp="1"/>
          </p:cNvSpPr>
          <p:nvPr>
            <p:ph idx="1"/>
          </p:nvPr>
        </p:nvSpPr>
        <p:spPr>
          <a:xfrm>
            <a:off x="381000" y="838200"/>
            <a:ext cx="8229600" cy="5105400"/>
          </a:xfrm>
        </p:spPr>
        <p:txBody>
          <a:bodyPr anchor="ctr"/>
          <a:lstStyle/>
          <a:p>
            <a:pPr algn="ctr">
              <a:buFont typeface="Arial" panose="020B0604020202020204" pitchFamily="34" charset="0"/>
              <a:buNone/>
            </a:pPr>
            <a:r>
              <a:rPr lang="en-US" altLang="en-US"/>
              <a:t>Lets see one case study on agile project management</a:t>
            </a:r>
          </a:p>
        </p:txBody>
      </p:sp>
      <p:sp>
        <p:nvSpPr>
          <p:cNvPr id="123908" name="Content Placeholder 3">
            <a:extLst>
              <a:ext uri="{FF2B5EF4-FFF2-40B4-BE49-F238E27FC236}">
                <a16:creationId xmlns:a16="http://schemas.microsoft.com/office/drawing/2014/main" id="{AD355A18-6AB9-45E9-B456-97C6E4E5412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23909" name="Slide Number Placeholder 6">
            <a:extLst>
              <a:ext uri="{FF2B5EF4-FFF2-40B4-BE49-F238E27FC236}">
                <a16:creationId xmlns:a16="http://schemas.microsoft.com/office/drawing/2014/main" id="{4B6C663B-62D6-4429-812C-F5B80FDF4B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11B649-71DB-4072-9D78-D8E9C8CBE55F}"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a:xfrm>
            <a:off x="381000" y="838200"/>
            <a:ext cx="8229600" cy="5105400"/>
          </a:xfrm>
        </p:spPr>
        <p:txBody>
          <a:bodyPr>
            <a:normAutofit fontScale="92500"/>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Truly global membership with representation in over 190 countries.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35+ Community of Practices. These are created based on industry or project management subjects</a:t>
            </a:r>
            <a:endParaRPr lang="en-US" sz="2400" dirty="0"/>
          </a:p>
        </p:txBody>
      </p:sp>
      <p:sp>
        <p:nvSpPr>
          <p:cNvPr id="17415" name="Content Placeholder 6">
            <a:extLst>
              <a:ext uri="{FF2B5EF4-FFF2-40B4-BE49-F238E27FC236}">
                <a16:creationId xmlns:a16="http://schemas.microsoft.com/office/drawing/2014/main" id="{B0D00463-1142-461C-9BD8-59F9804D2B04}"/>
              </a:ext>
            </a:extLst>
          </p:cNvPr>
          <p:cNvSpPr>
            <a:spLocks noGrp="1"/>
          </p:cNvSpPr>
          <p:nvPr>
            <p:ph sz="quarter" idx="13"/>
          </p:nvPr>
        </p:nvSpPr>
        <p:spPr/>
        <p:txBody>
          <a:bodyPr/>
          <a:lstStyle/>
          <a:p>
            <a:endParaRPr lang="en-US" altLang="en-US"/>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E297-9ECE-4C73-87FE-84ACB3A06203}"/>
              </a:ext>
            </a:extLst>
          </p:cNvPr>
          <p:cNvSpPr>
            <a:spLocks noGrp="1"/>
          </p:cNvSpPr>
          <p:nvPr>
            <p:ph type="title"/>
          </p:nvPr>
        </p:nvSpPr>
        <p:spPr/>
        <p:txBody>
          <a:bodyPr>
            <a:normAutofit fontScale="90000"/>
          </a:bodyPr>
          <a:lstStyle/>
          <a:p>
            <a:r>
              <a:rPr lang="en-US" dirty="0"/>
              <a:t>How do you manage these</a:t>
            </a:r>
          </a:p>
        </p:txBody>
      </p:sp>
      <p:sp>
        <p:nvSpPr>
          <p:cNvPr id="3" name="Content Placeholder 2">
            <a:extLst>
              <a:ext uri="{FF2B5EF4-FFF2-40B4-BE49-F238E27FC236}">
                <a16:creationId xmlns:a16="http://schemas.microsoft.com/office/drawing/2014/main" id="{72892D3A-C7D0-46D6-BAB7-4E2C5998858B}"/>
              </a:ext>
            </a:extLst>
          </p:cNvPr>
          <p:cNvSpPr>
            <a:spLocks noGrp="1"/>
          </p:cNvSpPr>
          <p:nvPr>
            <p:ph idx="1"/>
          </p:nvPr>
        </p:nvSpPr>
        <p:spPr/>
        <p:txBody>
          <a:bodyPr>
            <a:normAutofit fontScale="77500" lnSpcReduction="20000"/>
          </a:bodyPr>
          <a:lstStyle/>
          <a:p>
            <a:r>
              <a:rPr lang="en-US" dirty="0"/>
              <a:t>Government changes some policy overnight and it impacts your business hugely</a:t>
            </a:r>
          </a:p>
          <a:p>
            <a:r>
              <a:rPr lang="en-US" dirty="0"/>
              <a:t>You are a district magistrate, due to heavy rain city floods profusely</a:t>
            </a:r>
          </a:p>
          <a:p>
            <a:r>
              <a:rPr lang="en-US" dirty="0"/>
              <a:t>People stuck in coal mine because of some accident</a:t>
            </a:r>
          </a:p>
          <a:p>
            <a:r>
              <a:rPr lang="en-US" dirty="0"/>
              <a:t>Competitor comes with a disruptive product in the market</a:t>
            </a:r>
          </a:p>
          <a:p>
            <a:r>
              <a:rPr lang="en-US" dirty="0"/>
              <a:t>Terrorist attack in the market and you are police commissioner of the city</a:t>
            </a:r>
          </a:p>
          <a:p>
            <a:r>
              <a:rPr lang="en-US" dirty="0"/>
              <a:t>You want to go to mount Everest</a:t>
            </a:r>
          </a:p>
          <a:p>
            <a:r>
              <a:rPr lang="en-US" dirty="0"/>
              <a:t>Next month is your exam and you fall sick</a:t>
            </a:r>
          </a:p>
          <a:p>
            <a:r>
              <a:rPr lang="en-US" dirty="0"/>
              <a:t>You have to shift house and heavy rain happens all of student</a:t>
            </a:r>
          </a:p>
          <a:p>
            <a:r>
              <a:rPr lang="en-US" dirty="0"/>
              <a:t>You want to teach you child how to walk and speak your mother tongue.</a:t>
            </a:r>
          </a:p>
          <a:p>
            <a:endParaRPr lang="en-US" dirty="0"/>
          </a:p>
        </p:txBody>
      </p:sp>
      <p:sp>
        <p:nvSpPr>
          <p:cNvPr id="4" name="Content Placeholder 3">
            <a:extLst>
              <a:ext uri="{FF2B5EF4-FFF2-40B4-BE49-F238E27FC236}">
                <a16:creationId xmlns:a16="http://schemas.microsoft.com/office/drawing/2014/main" id="{E98132AE-FA50-4F1F-BF6E-1429F5DF96EA}"/>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AFD0C866-BB67-4EF3-A130-2C7327F6F41F}"/>
              </a:ext>
            </a:extLst>
          </p:cNvPr>
          <p:cNvSpPr>
            <a:spLocks noGrp="1"/>
          </p:cNvSpPr>
          <p:nvPr>
            <p:ph type="sldNum" sz="quarter" idx="14"/>
          </p:nvPr>
        </p:nvSpPr>
        <p:spPr/>
        <p:txBody>
          <a:bodyPr/>
          <a:lstStyle/>
          <a:p>
            <a:pPr>
              <a:defRPr/>
            </a:pPr>
            <a:fld id="{1DA9F547-6BA2-4814-8AED-39EC249E5E1C}" type="slidenum">
              <a:rPr lang="en-US" smtClean="0"/>
              <a:pPr>
                <a:defRPr/>
              </a:pPr>
              <a:t>60</a:t>
            </a:fld>
            <a:endParaRPr lang="en-US"/>
          </a:p>
        </p:txBody>
      </p:sp>
    </p:spTree>
    <p:extLst>
      <p:ext uri="{BB962C8B-B14F-4D97-AF65-F5344CB8AC3E}">
        <p14:creationId xmlns:p14="http://schemas.microsoft.com/office/powerpoint/2010/main" val="3737416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EB8DAC14-8DF1-4BEB-AA20-183024E086B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9EEC0D9D-C844-4006-855A-7AD21DDCEDDF}"/>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Modern Project Management Challenges</a:t>
            </a:r>
          </a:p>
        </p:txBody>
      </p:sp>
      <p:sp>
        <p:nvSpPr>
          <p:cNvPr id="5" name="Content Placeholder 4">
            <a:extLst>
              <a:ext uri="{FF2B5EF4-FFF2-40B4-BE49-F238E27FC236}">
                <a16:creationId xmlns:a16="http://schemas.microsoft.com/office/drawing/2014/main" id="{0F81E011-0330-451A-85BE-3D02D107646C}"/>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7" name="Content Placeholder 6">
            <a:extLst>
              <a:ext uri="{FF2B5EF4-FFF2-40B4-BE49-F238E27FC236}">
                <a16:creationId xmlns:a16="http://schemas.microsoft.com/office/drawing/2014/main" id="{4DA80E4D-6E4C-4691-A20B-2EFEF6424F5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5958" name="Slide Number Placeholder 8">
            <a:extLst>
              <a:ext uri="{FF2B5EF4-FFF2-40B4-BE49-F238E27FC236}">
                <a16:creationId xmlns:a16="http://schemas.microsoft.com/office/drawing/2014/main" id="{F6F0C819-8EB0-4DD7-B69E-13CA155168C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A8D9A7-0A9E-48C8-8839-4D0705FDC92A}" type="slidenum">
              <a:rPr lang="en-US" altLang="en-US" smtClean="0"/>
              <a:pPr/>
              <a:t>61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4B684550-FD52-4AD9-B38C-6342F98A134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3A785F45-0809-462F-B8B4-A1424FF34B82}"/>
              </a:ext>
            </a:extLst>
          </p:cNvPr>
          <p:cNvSpPr>
            <a:spLocks noGrp="1"/>
          </p:cNvSpPr>
          <p:nvPr>
            <p:ph type="title"/>
          </p:nvPr>
        </p:nvSpPr>
        <p:spPr/>
        <p:txBody>
          <a:bodyPr>
            <a:normAutofit fontScale="90000"/>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a:extLst>
              <a:ext uri="{FF2B5EF4-FFF2-40B4-BE49-F238E27FC236}">
                <a16:creationId xmlns:a16="http://schemas.microsoft.com/office/drawing/2014/main" id="{EC9AA787-A32E-4944-9319-60FCEF1D218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5" name="Content Placeholder 6">
            <a:extLst>
              <a:ext uri="{FF2B5EF4-FFF2-40B4-BE49-F238E27FC236}">
                <a16:creationId xmlns:a16="http://schemas.microsoft.com/office/drawing/2014/main" id="{3D8DA295-A847-456C-AEC8-A50B60D747C8}"/>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8006" name="Slide Number Placeholder 8">
            <a:extLst>
              <a:ext uri="{FF2B5EF4-FFF2-40B4-BE49-F238E27FC236}">
                <a16:creationId xmlns:a16="http://schemas.microsoft.com/office/drawing/2014/main" id="{9BA80632-1785-4DD1-941E-A08341B8156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0E577-CD1B-41C1-B49C-A29BF6207C79}" type="slidenum">
              <a:rPr lang="en-US" altLang="en-US" smtClean="0"/>
              <a:pPr/>
              <a:t>62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4FFD2A83-D7B6-47D4-99F0-A8894FEC07B4}"/>
              </a:ext>
            </a:extLst>
          </p:cNvPr>
          <p:cNvSpPr>
            <a:spLocks noGrp="1"/>
          </p:cNvSpPr>
          <p:nvPr>
            <p:ph type="title"/>
          </p:nvPr>
        </p:nvSpPr>
        <p:spPr/>
        <p:txBody>
          <a:bodyPr/>
          <a:lstStyle/>
          <a:p>
            <a:r>
              <a:rPr altLang="en-US" sz="3200"/>
              <a:t>Challenges in Starting Agile Project Management </a:t>
            </a:r>
          </a:p>
        </p:txBody>
      </p:sp>
      <p:sp>
        <p:nvSpPr>
          <p:cNvPr id="130051" name="Content Placeholder 2">
            <a:extLst>
              <a:ext uri="{FF2B5EF4-FFF2-40B4-BE49-F238E27FC236}">
                <a16:creationId xmlns:a16="http://schemas.microsoft.com/office/drawing/2014/main" id="{6C434117-11D8-412C-AD86-A4B1ABAE9051}"/>
              </a:ext>
            </a:extLst>
          </p:cNvPr>
          <p:cNvSpPr>
            <a:spLocks noGrp="1"/>
          </p:cNvSpPr>
          <p:nvPr>
            <p:ph idx="1"/>
          </p:nvPr>
        </p:nvSpPr>
        <p:spPr>
          <a:xfrm>
            <a:off x="381000" y="838200"/>
            <a:ext cx="8229600" cy="5105400"/>
          </a:xfrm>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2" name="Content Placeholder 3">
            <a:extLst>
              <a:ext uri="{FF2B5EF4-FFF2-40B4-BE49-F238E27FC236}">
                <a16:creationId xmlns:a16="http://schemas.microsoft.com/office/drawing/2014/main" id="{397C15E8-D39A-4A29-BD71-8B980F33C70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30053" name="Slide Number Placeholder 6">
            <a:extLst>
              <a:ext uri="{FF2B5EF4-FFF2-40B4-BE49-F238E27FC236}">
                <a16:creationId xmlns:a16="http://schemas.microsoft.com/office/drawing/2014/main" id="{5DFEB869-F3C9-4E96-81A5-2E6C898B11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A54F07-1F7B-4366-918C-9BF2830C4B03}"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E2EC70D7-8DD7-476C-B766-EED44EE3F1A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E50B85D3-E8D7-41FF-B20E-899C338B576D}"/>
              </a:ext>
            </a:extLst>
          </p:cNvPr>
          <p:cNvSpPr>
            <a:spLocks noGrp="1"/>
          </p:cNvSpPr>
          <p:nvPr>
            <p:ph type="title"/>
          </p:nvPr>
        </p:nvSpPr>
        <p:spPr/>
        <p:txBody>
          <a:bodyPr>
            <a:normAutofit fontScale="90000"/>
          </a:bodyPr>
          <a:lstStyle/>
          <a:p>
            <a:pPr>
              <a:defRPr/>
            </a:pPr>
            <a:r>
              <a:t>What is Agility?</a:t>
            </a:r>
          </a:p>
        </p:txBody>
      </p:sp>
      <p:sp>
        <p:nvSpPr>
          <p:cNvPr id="5" name="Content Placeholder 4">
            <a:extLst>
              <a:ext uri="{FF2B5EF4-FFF2-40B4-BE49-F238E27FC236}">
                <a16:creationId xmlns:a16="http://schemas.microsoft.com/office/drawing/2014/main" id="{C430E7FC-E7D2-419A-95CE-9BE7F245C781}"/>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1" name="Content Placeholder 6">
            <a:extLst>
              <a:ext uri="{FF2B5EF4-FFF2-40B4-BE49-F238E27FC236}">
                <a16:creationId xmlns:a16="http://schemas.microsoft.com/office/drawing/2014/main" id="{7A6CD685-3582-4E8A-B125-B1AD39C228C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2102" name="Slide Number Placeholder 8">
            <a:extLst>
              <a:ext uri="{FF2B5EF4-FFF2-40B4-BE49-F238E27FC236}">
                <a16:creationId xmlns:a16="http://schemas.microsoft.com/office/drawing/2014/main" id="{F56253CA-591F-4316-87D3-766A66C254A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6C3E5C-5726-4CA0-B5D9-F7BF126A003B}" type="slidenum">
              <a:rPr lang="en-US" altLang="en-US" smtClean="0"/>
              <a:pPr/>
              <a:t>64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13069F16-9E6A-4CF0-BDB5-18FEEDD3C27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E4C3A4C-4703-4E94-923B-6A5E932F0928}"/>
              </a:ext>
            </a:extLst>
          </p:cNvPr>
          <p:cNvSpPr>
            <a:spLocks noGrp="1"/>
          </p:cNvSpPr>
          <p:nvPr>
            <p:ph type="title"/>
          </p:nvPr>
        </p:nvSpPr>
        <p:spPr/>
        <p:txBody>
          <a:bodyPr>
            <a:normAutofit fontScale="90000"/>
          </a:bodyPr>
          <a:lstStyle/>
          <a:p>
            <a:pPr>
              <a:defRPr/>
            </a:pPr>
            <a:r>
              <a:t>What is Agility?</a:t>
            </a:r>
          </a:p>
        </p:txBody>
      </p:sp>
      <p:sp>
        <p:nvSpPr>
          <p:cNvPr id="66564" name="Content Placeholder 4">
            <a:extLst>
              <a:ext uri="{FF2B5EF4-FFF2-40B4-BE49-F238E27FC236}">
                <a16:creationId xmlns:a16="http://schemas.microsoft.com/office/drawing/2014/main" id="{BEDB503D-241E-45EF-8272-7CF67FD4CEF4}"/>
              </a:ext>
            </a:extLst>
          </p:cNvPr>
          <p:cNvSpPr>
            <a:spLocks noGrp="1"/>
          </p:cNvSpPr>
          <p:nvPr>
            <p:ph idx="1"/>
          </p:nvPr>
        </p:nvSpPr>
        <p:spPr>
          <a:xfrm>
            <a:off x="381000" y="838200"/>
            <a:ext cx="8229600" cy="1447800"/>
          </a:xfrm>
        </p:spPr>
        <p:txBody>
          <a:bodyPr>
            <a:normAutofit fontScale="92500" lnSpcReduction="10000"/>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49" name="Content Placeholder 6">
            <a:extLst>
              <a:ext uri="{FF2B5EF4-FFF2-40B4-BE49-F238E27FC236}">
                <a16:creationId xmlns:a16="http://schemas.microsoft.com/office/drawing/2014/main" id="{F4E66525-C3B2-427F-87F3-3CA778DD1F20}"/>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4150" name="Slide Number Placeholder 9">
            <a:extLst>
              <a:ext uri="{FF2B5EF4-FFF2-40B4-BE49-F238E27FC236}">
                <a16:creationId xmlns:a16="http://schemas.microsoft.com/office/drawing/2014/main" id="{E32034CB-EE19-473E-AD0D-7DD3A46874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89B988-AE9F-468F-AA4A-060EBA64C1FA}" type="slidenum">
              <a:rPr lang="en-US" altLang="en-US" smtClean="0"/>
              <a:pPr/>
              <a:t>65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13F3-5357-40FD-A22F-81C4B2E4B496}"/>
              </a:ext>
            </a:extLst>
          </p:cNvPr>
          <p:cNvSpPr>
            <a:spLocks noGrp="1"/>
          </p:cNvSpPr>
          <p:nvPr>
            <p:ph type="title"/>
          </p:nvPr>
        </p:nvSpPr>
        <p:spPr/>
        <p:txBody>
          <a:bodyPr>
            <a:normAutofit fontScale="90000"/>
          </a:bodyPr>
          <a:lstStyle/>
          <a:p>
            <a:pPr>
              <a:defRPr/>
            </a:pPr>
            <a:r>
              <a:t>What is Agility?</a:t>
            </a:r>
          </a:p>
        </p:txBody>
      </p:sp>
      <p:sp>
        <p:nvSpPr>
          <p:cNvPr id="3" name="Content Placeholder 2">
            <a:extLst>
              <a:ext uri="{FF2B5EF4-FFF2-40B4-BE49-F238E27FC236}">
                <a16:creationId xmlns:a16="http://schemas.microsoft.com/office/drawing/2014/main" id="{D7F048F4-8123-4D7E-976D-EB84C0D5D97C}"/>
              </a:ext>
            </a:extLst>
          </p:cNvPr>
          <p:cNvSpPr>
            <a:spLocks noGrp="1"/>
          </p:cNvSpPr>
          <p:nvPr>
            <p:ph idx="1"/>
          </p:nvPr>
        </p:nvSpPr>
        <p:spPr>
          <a:xfrm>
            <a:off x="381000" y="838200"/>
            <a:ext cx="8229600" cy="1828800"/>
          </a:xfrm>
        </p:spPr>
        <p:txBody>
          <a:bodyPr>
            <a:normAutofit fontScale="85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sp>
        <p:nvSpPr>
          <p:cNvPr id="136196" name="Content Placeholder 3">
            <a:extLst>
              <a:ext uri="{FF2B5EF4-FFF2-40B4-BE49-F238E27FC236}">
                <a16:creationId xmlns:a16="http://schemas.microsoft.com/office/drawing/2014/main" id="{7A7FFF25-D71D-4CBD-B382-E9A2D6D9F8A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pic>
        <p:nvPicPr>
          <p:cNvPr id="136197" name="Picture 2" descr="http://blogs.ft.com/energy-source/files/2010/03/reliance_jamnagar_refinary_ftav.jpg">
            <a:extLst>
              <a:ext uri="{FF2B5EF4-FFF2-40B4-BE49-F238E27FC236}">
                <a16:creationId xmlns:a16="http://schemas.microsoft.com/office/drawing/2014/main" id="{4F56A3F3-A873-4D5D-B3C7-8C8824BD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8" name="Slide Number Placeholder 7">
            <a:extLst>
              <a:ext uri="{FF2B5EF4-FFF2-40B4-BE49-F238E27FC236}">
                <a16:creationId xmlns:a16="http://schemas.microsoft.com/office/drawing/2014/main" id="{0EE3173C-89E5-43DB-9B32-B68A499914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795E1E-66F0-47C5-A72B-AC2E51FCF5E6}"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2C9234A7-A9DE-4794-BAC4-589204F2AC3A}"/>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38243" name="Content Placeholder 10">
            <a:extLst>
              <a:ext uri="{FF2B5EF4-FFF2-40B4-BE49-F238E27FC236}">
                <a16:creationId xmlns:a16="http://schemas.microsoft.com/office/drawing/2014/main" id="{D2B48C97-5C7C-4AAD-B2A4-154C1886A63F}"/>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8" name="Left-Right Arrow 7">
            <a:extLst>
              <a:ext uri="{FF2B5EF4-FFF2-40B4-BE49-F238E27FC236}">
                <a16:creationId xmlns:a16="http://schemas.microsoft.com/office/drawing/2014/main" id="{6324B9F9-FB4C-46A5-A316-95FFC57C07F5}"/>
              </a:ext>
            </a:extLst>
          </p:cNvPr>
          <p:cNvSpPr/>
          <p:nvPr/>
        </p:nvSpPr>
        <p:spPr>
          <a:xfrm>
            <a:off x="2133600" y="2895600"/>
            <a:ext cx="4876800" cy="533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Low  &lt;- </a:t>
            </a:r>
            <a:r>
              <a:rPr lang="en-US" b="1" dirty="0">
                <a:solidFill>
                  <a:srgbClr val="FF0000"/>
                </a:solidFill>
              </a:rPr>
              <a:t>Certainty   </a:t>
            </a:r>
            <a:r>
              <a:rPr lang="en-US" dirty="0">
                <a:solidFill>
                  <a:schemeClr val="tx1"/>
                </a:solidFill>
              </a:rPr>
              <a:t>                                     -&gt;High</a:t>
            </a:r>
          </a:p>
        </p:txBody>
      </p:sp>
      <p:sp>
        <p:nvSpPr>
          <p:cNvPr id="9" name="Up-Down Arrow 8">
            <a:extLst>
              <a:ext uri="{FF2B5EF4-FFF2-40B4-BE49-F238E27FC236}">
                <a16:creationId xmlns:a16="http://schemas.microsoft.com/office/drawing/2014/main" id="{281832A5-7F34-41DE-9B62-64A8386AD355}"/>
              </a:ext>
            </a:extLst>
          </p:cNvPr>
          <p:cNvSpPr/>
          <p:nvPr/>
        </p:nvSpPr>
        <p:spPr>
          <a:xfrm>
            <a:off x="4191000" y="1143000"/>
            <a:ext cx="533400" cy="44196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a:t>
            </a:r>
            <a:r>
              <a:rPr lang="en-US" b="1" dirty="0">
                <a:solidFill>
                  <a:srgbClr val="FF0000"/>
                </a:solidFill>
              </a:rPr>
              <a:t>Orientation </a:t>
            </a:r>
            <a:r>
              <a:rPr lang="en-US" b="1" dirty="0">
                <a:solidFill>
                  <a:schemeClr val="tx1"/>
                </a:solidFill>
              </a:rPr>
              <a:t>       -&gt; People</a:t>
            </a:r>
          </a:p>
        </p:txBody>
      </p:sp>
      <p:sp>
        <p:nvSpPr>
          <p:cNvPr id="12" name="Rounded Rectangle 11">
            <a:extLst>
              <a:ext uri="{FF2B5EF4-FFF2-40B4-BE49-F238E27FC236}">
                <a16:creationId xmlns:a16="http://schemas.microsoft.com/office/drawing/2014/main" id="{1687CA5B-1259-4A56-AC23-5CD28315F0CA}"/>
              </a:ext>
            </a:extLst>
          </p:cNvPr>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a:extLst>
              <a:ext uri="{FF2B5EF4-FFF2-40B4-BE49-F238E27FC236}">
                <a16:creationId xmlns:a16="http://schemas.microsoft.com/office/drawing/2014/main" id="{3D216C8E-0546-4512-989A-B92BEDA76C6E}"/>
              </a:ext>
            </a:extLst>
          </p:cNvPr>
          <p:cNvSpPr/>
          <p:nvPr/>
        </p:nvSpPr>
        <p:spPr>
          <a:xfrm>
            <a:off x="4953000" y="3810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138248" name="Slide Number Placeholder 10">
            <a:extLst>
              <a:ext uri="{FF2B5EF4-FFF2-40B4-BE49-F238E27FC236}">
                <a16:creationId xmlns:a16="http://schemas.microsoft.com/office/drawing/2014/main" id="{8540046F-05EE-4F9A-B756-EFEC44EC46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C543C3-0B1C-42A2-823B-C41139F8D95B}"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0812-97F3-4C66-8DF6-AF4CC41DC482}"/>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40291" name="Content Placeholder 2">
            <a:extLst>
              <a:ext uri="{FF2B5EF4-FFF2-40B4-BE49-F238E27FC236}">
                <a16:creationId xmlns:a16="http://schemas.microsoft.com/office/drawing/2014/main" id="{0D492D71-1E53-46CA-894B-4CD14484EB9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US" altLang="en-US"/>
          </a:p>
        </p:txBody>
      </p:sp>
      <p:pic>
        <p:nvPicPr>
          <p:cNvPr id="140292" name="Picture 2" descr="alt text">
            <a:extLst>
              <a:ext uri="{FF2B5EF4-FFF2-40B4-BE49-F238E27FC236}">
                <a16:creationId xmlns:a16="http://schemas.microsoft.com/office/drawing/2014/main" id="{F1C1E000-2F14-4E4C-8A16-0F9CD3633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a:extLst>
              <a:ext uri="{FF2B5EF4-FFF2-40B4-BE49-F238E27FC236}">
                <a16:creationId xmlns:a16="http://schemas.microsoft.com/office/drawing/2014/main" id="{53FCBE7F-0577-457C-B3AE-B703A1A8B4AA}"/>
              </a:ext>
            </a:extLst>
          </p:cNvPr>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a:extLst>
              <a:ext uri="{FF2B5EF4-FFF2-40B4-BE49-F238E27FC236}">
                <a16:creationId xmlns:a16="http://schemas.microsoft.com/office/drawing/2014/main" id="{ADCD025F-1E86-4FC1-A9F8-F0E2C0C76162}"/>
              </a:ext>
            </a:extLst>
          </p:cNvPr>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a:extLst>
              <a:ext uri="{FF2B5EF4-FFF2-40B4-BE49-F238E27FC236}">
                <a16:creationId xmlns:a16="http://schemas.microsoft.com/office/drawing/2014/main" id="{2813FA57-9BA5-4C9C-801E-C1867D73420D}"/>
              </a:ext>
            </a:extLst>
          </p:cNvPr>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140296" name="Slide Number Placeholder 9">
            <a:extLst>
              <a:ext uri="{FF2B5EF4-FFF2-40B4-BE49-F238E27FC236}">
                <a16:creationId xmlns:a16="http://schemas.microsoft.com/office/drawing/2014/main" id="{C3EBEC66-FE13-413E-87CE-8A86C368CBA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70A130-5206-43A7-8B15-B51FFCA59C19}"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a:extLst>
              <a:ext uri="{FF2B5EF4-FFF2-40B4-BE49-F238E27FC236}">
                <a16:creationId xmlns:a16="http://schemas.microsoft.com/office/drawing/2014/main" id="{406356C9-A267-407A-8F8A-0E73814038C6}"/>
              </a:ext>
            </a:extLst>
          </p:cNvPr>
          <p:cNvSpPr>
            <a:spLocks noGrp="1"/>
          </p:cNvSpPr>
          <p:nvPr>
            <p:ph type="title"/>
          </p:nvPr>
        </p:nvSpPr>
        <p:spPr/>
        <p:txBody>
          <a:bodyPr>
            <a:normAutofit fontScale="90000"/>
          </a:bodyPr>
          <a:lstStyle/>
          <a:p>
            <a:pPr>
              <a:defRPr/>
            </a:pPr>
            <a:r>
              <a:t>Types of Systems</a:t>
            </a:r>
          </a:p>
        </p:txBody>
      </p:sp>
      <p:sp>
        <p:nvSpPr>
          <p:cNvPr id="142339" name="Content Placeholder 10">
            <a:extLst>
              <a:ext uri="{FF2B5EF4-FFF2-40B4-BE49-F238E27FC236}">
                <a16:creationId xmlns:a16="http://schemas.microsoft.com/office/drawing/2014/main" id="{51645F0E-2D94-4FAF-82F2-AFF0C20C51F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37" name="Table 36">
            <a:extLst>
              <a:ext uri="{FF2B5EF4-FFF2-40B4-BE49-F238E27FC236}">
                <a16:creationId xmlns:a16="http://schemas.microsoft.com/office/drawing/2014/main" id="{80E92AA0-1A77-4343-A0A6-A93AB77F43BD}"/>
              </a:ext>
            </a:extLst>
          </p:cNvPr>
          <p:cNvGraphicFramePr>
            <a:graphicFrameLocks noGrp="1"/>
          </p:cNvGraphicFramePr>
          <p:nvPr/>
        </p:nvGraphicFramePr>
        <p:xfrm>
          <a:off x="609600" y="1752600"/>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142384" name="Slide Number Placeholder 14">
            <a:extLst>
              <a:ext uri="{FF2B5EF4-FFF2-40B4-BE49-F238E27FC236}">
                <a16:creationId xmlns:a16="http://schemas.microsoft.com/office/drawing/2014/main" id="{244BF4E8-D9EB-4A6B-AEDF-BF5C223460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8DAEF-77AC-4BD5-AA98-E78AE3D39716}"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a:xfrm>
            <a:off x="381000" y="838200"/>
            <a:ext cx="8229600" cy="5105400"/>
          </a:xfrm>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1" name="Content Placeholder 5">
            <a:extLst>
              <a:ext uri="{FF2B5EF4-FFF2-40B4-BE49-F238E27FC236}">
                <a16:creationId xmlns:a16="http://schemas.microsoft.com/office/drawing/2014/main" id="{D8779D7C-8B96-4E53-8A7D-BE3ACEF67F47}"/>
              </a:ext>
            </a:extLst>
          </p:cNvPr>
          <p:cNvSpPr>
            <a:spLocks noGrp="1"/>
          </p:cNvSpPr>
          <p:nvPr>
            <p:ph sz="quarter" idx="13"/>
          </p:nvPr>
        </p:nvSpPr>
        <p:spPr/>
        <p:txBody>
          <a:bodyPr/>
          <a:lstStyle/>
          <a:p>
            <a:endParaRPr lang="en-US" altLang="en-US"/>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8B3D6A-B3E7-4E27-BE2D-E3E5FDDC306C}"/>
              </a:ext>
            </a:extLst>
          </p:cNvPr>
          <p:cNvSpPr>
            <a:spLocks noGrp="1"/>
          </p:cNvSpPr>
          <p:nvPr>
            <p:ph type="title"/>
          </p:nvPr>
        </p:nvSpPr>
        <p:spPr/>
        <p:txBody>
          <a:bodyPr>
            <a:normAutofit fontScale="90000"/>
          </a:bodyPr>
          <a:lstStyle/>
          <a:p>
            <a:pPr>
              <a:defRPr/>
            </a:pPr>
            <a:r>
              <a:rPr lang="en-IN"/>
              <a:t>Types of Systems</a:t>
            </a:r>
          </a:p>
        </p:txBody>
      </p:sp>
      <p:sp>
        <p:nvSpPr>
          <p:cNvPr id="6" name="Content Placeholder 5">
            <a:extLst>
              <a:ext uri="{FF2B5EF4-FFF2-40B4-BE49-F238E27FC236}">
                <a16:creationId xmlns:a16="http://schemas.microsoft.com/office/drawing/2014/main" id="{07EA86F0-F771-4757-9DF9-88F62E269523}"/>
              </a:ext>
            </a:extLst>
          </p:cNvPr>
          <p:cNvSpPr>
            <a:spLocks noGrp="1"/>
          </p:cNvSpPr>
          <p:nvPr>
            <p:ph idx="1"/>
          </p:nvPr>
        </p:nvSpPr>
        <p:spPr>
          <a:xfrm>
            <a:off x="381000" y="838200"/>
            <a:ext cx="8229600" cy="5105400"/>
          </a:xfrm>
        </p:spPr>
        <p:txBody>
          <a:bodyPr>
            <a:normAutofit fontScale="77500" lnSpcReduction="20000"/>
          </a:bodyPr>
          <a:lstStyle/>
          <a:p>
            <a:pPr>
              <a:defRPr/>
            </a:pPr>
            <a:r>
              <a:rPr lang="en-IN" dirty="0"/>
              <a:t>In your kitchen you need to make tea but you realized there is no water, milk, tea bag, sugar! First you need to sense. Then categorise to solve. </a:t>
            </a:r>
          </a:p>
          <a:p>
            <a:pPr lvl="1">
              <a:defRPr/>
            </a:pPr>
            <a:r>
              <a:rPr lang="en-IN" dirty="0"/>
              <a:t>Best practices will help here. No change is required in practices. </a:t>
            </a:r>
            <a:r>
              <a:rPr lang="en-IN" b="1" dirty="0"/>
              <a:t>Simple</a:t>
            </a:r>
            <a:r>
              <a:rPr lang="en-IN" dirty="0"/>
              <a:t>.</a:t>
            </a:r>
          </a:p>
          <a:p>
            <a:pPr>
              <a:defRPr/>
            </a:pPr>
            <a:r>
              <a:rPr lang="en-IN" dirty="0"/>
              <a:t>Your school going boy is not interested in going school but you want him to go. First you need to sense the problem. </a:t>
            </a:r>
          </a:p>
          <a:p>
            <a:pPr lvl="1">
              <a:defRPr/>
            </a:pPr>
            <a:r>
              <a:rPr lang="en-IN" dirty="0"/>
              <a:t>Good practices learned from your elders and friends will help you here. Little tailoring may be required. </a:t>
            </a:r>
            <a:r>
              <a:rPr lang="en-IN" b="1" dirty="0"/>
              <a:t>Complicated </a:t>
            </a:r>
          </a:p>
          <a:p>
            <a:pPr>
              <a:defRPr/>
            </a:pPr>
            <a:r>
              <a:rPr lang="en-IN" dirty="0"/>
              <a:t>As a head of department you want to remove corruption from your department. First you need to probe. </a:t>
            </a:r>
          </a:p>
          <a:p>
            <a:pPr lvl="1">
              <a:defRPr/>
            </a:pPr>
            <a:r>
              <a:rPr lang="en-IN" dirty="0"/>
              <a:t>Practices keep emerging. </a:t>
            </a:r>
            <a:r>
              <a:rPr lang="en-IN" b="1" dirty="0"/>
              <a:t>Complex</a:t>
            </a:r>
            <a:r>
              <a:rPr lang="en-IN" dirty="0"/>
              <a:t>.</a:t>
            </a:r>
          </a:p>
          <a:p>
            <a:pPr>
              <a:defRPr/>
            </a:pPr>
            <a:r>
              <a:rPr lang="en-IN" dirty="0"/>
              <a:t>Bus, Scooter, Cycle, Tram, Car, Pedestrian using the same road to commute is chaos. First you need to act. </a:t>
            </a:r>
          </a:p>
          <a:p>
            <a:pPr lvl="1">
              <a:defRPr/>
            </a:pPr>
            <a:r>
              <a:rPr lang="en-IN" dirty="0"/>
              <a:t>No practice helps here. </a:t>
            </a:r>
            <a:r>
              <a:rPr lang="en-IN" b="1" dirty="0"/>
              <a:t>Chaotic</a:t>
            </a:r>
            <a:r>
              <a:rPr lang="en-IN" dirty="0"/>
              <a:t>.</a:t>
            </a:r>
          </a:p>
        </p:txBody>
      </p:sp>
      <p:sp>
        <p:nvSpPr>
          <p:cNvPr id="144388" name="Content Placeholder 6">
            <a:extLst>
              <a:ext uri="{FF2B5EF4-FFF2-40B4-BE49-F238E27FC236}">
                <a16:creationId xmlns:a16="http://schemas.microsoft.com/office/drawing/2014/main" id="{2EA6CFE2-2EC4-4577-AF1B-8DFE5F0F3C31}"/>
              </a:ext>
            </a:extLst>
          </p:cNvPr>
          <p:cNvSpPr>
            <a:spLocks noGrp="1"/>
          </p:cNvSpPr>
          <p:nvPr>
            <p:ph sz="quarter" idx="13"/>
          </p:nvPr>
        </p:nvSpPr>
        <p:spPr/>
        <p:txBody>
          <a:bodyPr/>
          <a:lstStyle/>
          <a:p>
            <a:r>
              <a:rPr lang="en-US" altLang="en-US"/>
              <a:t>Introduction / Agile Project Management</a:t>
            </a:r>
          </a:p>
        </p:txBody>
      </p:sp>
      <p:sp>
        <p:nvSpPr>
          <p:cNvPr id="144389" name="Slide Number Placeholder 3">
            <a:extLst>
              <a:ext uri="{FF2B5EF4-FFF2-40B4-BE49-F238E27FC236}">
                <a16:creationId xmlns:a16="http://schemas.microsoft.com/office/drawing/2014/main" id="{AA1997E8-3DA0-4C60-9999-40DF1AC150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17CECB-2DC8-46E3-B060-2DEBE63159C2}" type="slidenum">
              <a:rPr lang="en-US" altLang="en-US" smtClean="0"/>
              <a:pPr/>
              <a:t>70</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7" dur="500"/>
                                        <p:tgtEl>
                                          <p:spTgt spid="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1092-EC41-4C97-B2A1-C0C2546C9B17}"/>
              </a:ext>
            </a:extLst>
          </p:cNvPr>
          <p:cNvSpPr>
            <a:spLocks noGrp="1"/>
          </p:cNvSpPr>
          <p:nvPr>
            <p:ph type="title"/>
          </p:nvPr>
        </p:nvSpPr>
        <p:spPr/>
        <p:txBody>
          <a:bodyPr>
            <a:normAutofit fontScale="90000"/>
          </a:bodyPr>
          <a:lstStyle/>
          <a:p>
            <a:pPr>
              <a:defRPr/>
            </a:pPr>
            <a:r>
              <a:rPr lang="en-IN"/>
              <a:t>Types of Systems</a:t>
            </a:r>
          </a:p>
        </p:txBody>
      </p:sp>
      <p:sp>
        <p:nvSpPr>
          <p:cNvPr id="146435" name="Content Placeholder 2">
            <a:extLst>
              <a:ext uri="{FF2B5EF4-FFF2-40B4-BE49-F238E27FC236}">
                <a16:creationId xmlns:a16="http://schemas.microsoft.com/office/drawing/2014/main" id="{9F27DA27-2FD2-4BF9-BD28-1D94862FDD0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IN" altLang="en-US"/>
          </a:p>
        </p:txBody>
      </p:sp>
      <p:sp>
        <p:nvSpPr>
          <p:cNvPr id="146436" name="Slide Number Placeholder 3">
            <a:extLst>
              <a:ext uri="{FF2B5EF4-FFF2-40B4-BE49-F238E27FC236}">
                <a16:creationId xmlns:a16="http://schemas.microsoft.com/office/drawing/2014/main" id="{F2887D68-54DF-4EFD-B3F3-4A22D708C40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A20567-C71E-4447-8A58-70128C51ABAC}" type="slidenum">
              <a:rPr lang="en-US" altLang="en-US" smtClean="0"/>
              <a:pPr/>
              <a:t>71</a:t>
            </a:fld>
            <a:endParaRPr lang="en-US" altLang="en-US"/>
          </a:p>
        </p:txBody>
      </p:sp>
      <p:sp>
        <p:nvSpPr>
          <p:cNvPr id="6" name="4-Point Star 5">
            <a:extLst>
              <a:ext uri="{FF2B5EF4-FFF2-40B4-BE49-F238E27FC236}">
                <a16:creationId xmlns:a16="http://schemas.microsoft.com/office/drawing/2014/main" id="{DB9E2EB8-75DE-42BC-A30C-2D628902E627}"/>
              </a:ext>
            </a:extLst>
          </p:cNvPr>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a:extLst>
              <a:ext uri="{FF2B5EF4-FFF2-40B4-BE49-F238E27FC236}">
                <a16:creationId xmlns:a16="http://schemas.microsoft.com/office/drawing/2014/main" id="{18F6B492-2972-4B91-B78F-87B6AEC5F0A1}"/>
              </a:ext>
            </a:extLst>
          </p:cNvPr>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a:extLst>
              <a:ext uri="{FF2B5EF4-FFF2-40B4-BE49-F238E27FC236}">
                <a16:creationId xmlns:a16="http://schemas.microsoft.com/office/drawing/2014/main" id="{B0A1E363-CCF7-448D-9287-CFB9C213EC44}"/>
              </a:ext>
            </a:extLst>
          </p:cNvPr>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a:extLst>
              <a:ext uri="{FF2B5EF4-FFF2-40B4-BE49-F238E27FC236}">
                <a16:creationId xmlns:a16="http://schemas.microsoft.com/office/drawing/2014/main" id="{8B6779EA-DAD6-413B-BF94-FD4A218C88CA}"/>
              </a:ext>
            </a:extLst>
          </p:cNvPr>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a:extLst>
              <a:ext uri="{FF2B5EF4-FFF2-40B4-BE49-F238E27FC236}">
                <a16:creationId xmlns:a16="http://schemas.microsoft.com/office/drawing/2014/main" id="{9A78ED4F-07CC-4DF7-87C9-19D11AC7AC45}"/>
              </a:ext>
            </a:extLst>
          </p:cNvPr>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a:extLst>
              <a:ext uri="{FF2B5EF4-FFF2-40B4-BE49-F238E27FC236}">
                <a16:creationId xmlns:a16="http://schemas.microsoft.com/office/drawing/2014/main" id="{CA7224EA-3D56-45DD-811F-7D49BA05DCB7}"/>
              </a:ext>
            </a:extLst>
          </p:cNvPr>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a:extLst>
              <a:ext uri="{FF2B5EF4-FFF2-40B4-BE49-F238E27FC236}">
                <a16:creationId xmlns:a16="http://schemas.microsoft.com/office/drawing/2014/main" id="{18C9A8ED-629A-492E-AA46-0D447FA992C7}"/>
              </a:ext>
            </a:extLst>
          </p:cNvPr>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a:extLst>
              <a:ext uri="{FF2B5EF4-FFF2-40B4-BE49-F238E27FC236}">
                <a16:creationId xmlns:a16="http://schemas.microsoft.com/office/drawing/2014/main" id="{3B4DA06C-68FD-4F30-AA8B-E1B15E6AE49F}"/>
              </a:ext>
            </a:extLst>
          </p:cNvPr>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a:extLst>
              <a:ext uri="{FF2B5EF4-FFF2-40B4-BE49-F238E27FC236}">
                <a16:creationId xmlns:a16="http://schemas.microsoft.com/office/drawing/2014/main" id="{82910A25-AD44-4F16-9006-A7A06E0C456B}"/>
              </a:ext>
            </a:extLst>
          </p:cNvPr>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a:extLst>
              <a:ext uri="{FF2B5EF4-FFF2-40B4-BE49-F238E27FC236}">
                <a16:creationId xmlns:a16="http://schemas.microsoft.com/office/drawing/2014/main" id="{5E5A617C-4E9C-4A01-A224-E2311CDCDBDF}"/>
              </a:ext>
            </a:extLst>
          </p:cNvPr>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a:extLst>
              <a:ext uri="{FF2B5EF4-FFF2-40B4-BE49-F238E27FC236}">
                <a16:creationId xmlns:a16="http://schemas.microsoft.com/office/drawing/2014/main" id="{554C3534-B0ED-42F4-94B9-3BA01ACC6DBA}"/>
              </a:ext>
            </a:extLst>
          </p:cNvPr>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a:extLst>
              <a:ext uri="{FF2B5EF4-FFF2-40B4-BE49-F238E27FC236}">
                <a16:creationId xmlns:a16="http://schemas.microsoft.com/office/drawing/2014/main" id="{DB353600-23CA-4F07-9ED7-832B7689FA7C}"/>
              </a:ext>
            </a:extLst>
          </p:cNvPr>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a:extLst>
              <a:ext uri="{FF2B5EF4-FFF2-40B4-BE49-F238E27FC236}">
                <a16:creationId xmlns:a16="http://schemas.microsoft.com/office/drawing/2014/main" id="{02E0B2FD-23BA-4BF7-9CD3-7D8866876C1F}"/>
              </a:ext>
            </a:extLst>
          </p:cNvPr>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A487-604C-489F-A634-6CE8A345C3B8}"/>
              </a:ext>
            </a:extLst>
          </p:cNvPr>
          <p:cNvSpPr>
            <a:spLocks noGrp="1"/>
          </p:cNvSpPr>
          <p:nvPr>
            <p:ph type="title"/>
          </p:nvPr>
        </p:nvSpPr>
        <p:spPr/>
        <p:txBody>
          <a:bodyPr>
            <a:normAutofit fontScale="90000"/>
          </a:bodyPr>
          <a:lstStyle/>
          <a:p>
            <a:pPr>
              <a:defRPr/>
            </a:pPr>
            <a:r>
              <a:t>Complex Adaptive Systems</a:t>
            </a:r>
          </a:p>
        </p:txBody>
      </p:sp>
      <p:sp>
        <p:nvSpPr>
          <p:cNvPr id="3" name="Content Placeholder 2">
            <a:extLst>
              <a:ext uri="{FF2B5EF4-FFF2-40B4-BE49-F238E27FC236}">
                <a16:creationId xmlns:a16="http://schemas.microsoft.com/office/drawing/2014/main" id="{D59D3351-3301-4638-A73F-DE19E968E009}"/>
              </a:ext>
            </a:extLst>
          </p:cNvPr>
          <p:cNvSpPr>
            <a:spLocks noGrp="1"/>
          </p:cNvSpPr>
          <p:nvPr>
            <p:ph idx="1"/>
          </p:nvPr>
        </p:nvSpPr>
        <p:spPr>
          <a:xfrm>
            <a:off x="381000" y="838200"/>
            <a:ext cx="8229600" cy="5105400"/>
          </a:xfrm>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4" name="Content Placeholder 3">
            <a:extLst>
              <a:ext uri="{FF2B5EF4-FFF2-40B4-BE49-F238E27FC236}">
                <a16:creationId xmlns:a16="http://schemas.microsoft.com/office/drawing/2014/main" id="{CB37600C-F7A8-474F-9FD4-CD1A73F7531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48485" name="Slide Number Placeholder 6">
            <a:extLst>
              <a:ext uri="{FF2B5EF4-FFF2-40B4-BE49-F238E27FC236}">
                <a16:creationId xmlns:a16="http://schemas.microsoft.com/office/drawing/2014/main" id="{EB333E38-0647-411E-BA26-4481AE1B00C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22C15D-CF4C-416F-A5A3-D18158614A67}" type="slidenum">
              <a:rPr lang="en-US" altLang="en-US" smtClean="0"/>
              <a:pPr/>
              <a:t>72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ABE3-3195-4A91-B641-8FAF0A038FA7}"/>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a:extLst>
              <a:ext uri="{FF2B5EF4-FFF2-40B4-BE49-F238E27FC236}">
                <a16:creationId xmlns:a16="http://schemas.microsoft.com/office/drawing/2014/main" id="{500FA38F-E270-4700-9EE4-C5B5DA4864A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2" name="Content Placeholder 3">
            <a:extLst>
              <a:ext uri="{FF2B5EF4-FFF2-40B4-BE49-F238E27FC236}">
                <a16:creationId xmlns:a16="http://schemas.microsoft.com/office/drawing/2014/main" id="{F4D93B4C-EBBB-400A-BF12-625DF6B9294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0533" name="Slide Number Placeholder 6">
            <a:extLst>
              <a:ext uri="{FF2B5EF4-FFF2-40B4-BE49-F238E27FC236}">
                <a16:creationId xmlns:a16="http://schemas.microsoft.com/office/drawing/2014/main" id="{CFDF846F-009A-43D3-9E2E-67944CA016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F8E2F-3A9C-4F27-A13A-1377DFE4E0F8}"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7425-2214-459D-8D67-7323D88B5D8F}"/>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a:extLst>
              <a:ext uri="{FF2B5EF4-FFF2-40B4-BE49-F238E27FC236}">
                <a16:creationId xmlns:a16="http://schemas.microsoft.com/office/drawing/2014/main" id="{15703144-DD16-4E66-9C90-B2F438A7A97F}"/>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0" name="Content Placeholder 3">
            <a:extLst>
              <a:ext uri="{FF2B5EF4-FFF2-40B4-BE49-F238E27FC236}">
                <a16:creationId xmlns:a16="http://schemas.microsoft.com/office/drawing/2014/main" id="{4914A18A-BE01-4CD8-97D0-1385B88D6F1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2581" name="Slide Number Placeholder 6">
            <a:extLst>
              <a:ext uri="{FF2B5EF4-FFF2-40B4-BE49-F238E27FC236}">
                <a16:creationId xmlns:a16="http://schemas.microsoft.com/office/drawing/2014/main" id="{E8E09EE0-0D98-421C-A2EF-0D478C45082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F36E64-BF39-4969-B0A2-453C2FA2A243}"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0F0C-7A68-49D7-BEF2-29044F4D6437}"/>
              </a:ext>
            </a:extLst>
          </p:cNvPr>
          <p:cNvSpPr>
            <a:spLocks noGrp="1"/>
          </p:cNvSpPr>
          <p:nvPr>
            <p:ph type="title"/>
          </p:nvPr>
        </p:nvSpPr>
        <p:spPr/>
        <p:txBody>
          <a:bodyPr>
            <a:normAutofit fontScale="90000"/>
          </a:bodyPr>
          <a:lstStyle/>
          <a:p>
            <a:pPr>
              <a:defRPr/>
            </a:pPr>
            <a:r>
              <a:t>Value in Agile Manifesto</a:t>
            </a:r>
          </a:p>
        </p:txBody>
      </p:sp>
      <p:sp>
        <p:nvSpPr>
          <p:cNvPr id="3" name="Content Placeholder 2">
            <a:extLst>
              <a:ext uri="{FF2B5EF4-FFF2-40B4-BE49-F238E27FC236}">
                <a16:creationId xmlns:a16="http://schemas.microsoft.com/office/drawing/2014/main" id="{A214D372-AB38-45D1-BA06-D0FE9170D1C8}"/>
              </a:ext>
            </a:extLst>
          </p:cNvPr>
          <p:cNvSpPr>
            <a:spLocks noGrp="1"/>
          </p:cNvSpPr>
          <p:nvPr>
            <p:ph idx="1"/>
          </p:nvPr>
        </p:nvSpPr>
        <p:spPr>
          <a:xfrm>
            <a:off x="381000" y="838200"/>
            <a:ext cx="8229600" cy="5105400"/>
          </a:xfrm>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8" name="Content Placeholder 3">
            <a:extLst>
              <a:ext uri="{FF2B5EF4-FFF2-40B4-BE49-F238E27FC236}">
                <a16:creationId xmlns:a16="http://schemas.microsoft.com/office/drawing/2014/main" id="{82B19A26-7506-4F8A-8D04-7FE20AADA848}"/>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4629" name="Slide Number Placeholder 6">
            <a:extLst>
              <a:ext uri="{FF2B5EF4-FFF2-40B4-BE49-F238E27FC236}">
                <a16:creationId xmlns:a16="http://schemas.microsoft.com/office/drawing/2014/main" id="{788B87E0-85BD-4C4C-A3E9-5A2C0B1E81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F39DBF-FD5B-49CE-8F62-E7B727C9E9C2}"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149D-7853-471F-BFD2-887CF6C639EE}"/>
              </a:ext>
            </a:extLst>
          </p:cNvPr>
          <p:cNvSpPr>
            <a:spLocks noGrp="1"/>
          </p:cNvSpPr>
          <p:nvPr>
            <p:ph type="title"/>
          </p:nvPr>
        </p:nvSpPr>
        <p:spPr/>
        <p:txBody>
          <a:bodyPr>
            <a:normAutofit fontScale="90000"/>
          </a:bodyPr>
          <a:lstStyle/>
          <a:p>
            <a:pPr>
              <a:defRPr/>
            </a:pPr>
            <a:r>
              <a:t>Agile Principles</a:t>
            </a:r>
          </a:p>
        </p:txBody>
      </p:sp>
      <p:sp>
        <p:nvSpPr>
          <p:cNvPr id="77827" name="Content Placeholder 2">
            <a:extLst>
              <a:ext uri="{FF2B5EF4-FFF2-40B4-BE49-F238E27FC236}">
                <a16:creationId xmlns:a16="http://schemas.microsoft.com/office/drawing/2014/main" id="{842AB00E-7150-4EED-8D2F-82A8AB7A9691}"/>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6" name="Content Placeholder 3">
            <a:extLst>
              <a:ext uri="{FF2B5EF4-FFF2-40B4-BE49-F238E27FC236}">
                <a16:creationId xmlns:a16="http://schemas.microsoft.com/office/drawing/2014/main" id="{BB3520B5-6C85-4D3D-83B1-E14B40DBA6B1}"/>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6677" name="Slide Number Placeholder 6">
            <a:extLst>
              <a:ext uri="{FF2B5EF4-FFF2-40B4-BE49-F238E27FC236}">
                <a16:creationId xmlns:a16="http://schemas.microsoft.com/office/drawing/2014/main" id="{5DBF53A7-EC1F-4C9E-955B-E481EB2987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A72725-D430-4E66-95EE-CD9CD21B34F7}" type="slidenum">
              <a:rPr lang="en-US" altLang="en-US" smtClean="0"/>
              <a:pPr/>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479C-4CD9-42EC-8AC7-97729AF5951A}"/>
              </a:ext>
            </a:extLst>
          </p:cNvPr>
          <p:cNvSpPr>
            <a:spLocks noGrp="1"/>
          </p:cNvSpPr>
          <p:nvPr>
            <p:ph type="title"/>
          </p:nvPr>
        </p:nvSpPr>
        <p:spPr/>
        <p:txBody>
          <a:bodyPr>
            <a:normAutofit fontScale="90000"/>
          </a:bodyPr>
          <a:lstStyle/>
          <a:p>
            <a:pPr>
              <a:defRPr/>
            </a:pPr>
            <a:r>
              <a:t>Agile Core Practices</a:t>
            </a:r>
          </a:p>
        </p:txBody>
      </p:sp>
      <p:sp>
        <p:nvSpPr>
          <p:cNvPr id="76803" name="Content Placeholder 2">
            <a:extLst>
              <a:ext uri="{FF2B5EF4-FFF2-40B4-BE49-F238E27FC236}">
                <a16:creationId xmlns:a16="http://schemas.microsoft.com/office/drawing/2014/main" id="{3B246B07-998E-4BD7-905D-8BCB5C5B0A8F}"/>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4" name="Content Placeholder 3">
            <a:extLst>
              <a:ext uri="{FF2B5EF4-FFF2-40B4-BE49-F238E27FC236}">
                <a16:creationId xmlns:a16="http://schemas.microsoft.com/office/drawing/2014/main" id="{C977543B-3A16-41F8-B926-38F1E7CADE8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58725" name="Slide Number Placeholder 6">
            <a:extLst>
              <a:ext uri="{FF2B5EF4-FFF2-40B4-BE49-F238E27FC236}">
                <a16:creationId xmlns:a16="http://schemas.microsoft.com/office/drawing/2014/main" id="{C56D7DFC-18ED-4671-B714-F21257EC53C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C1A3FF-5F59-43CF-8E57-4B32C2F9C2A7}" type="slidenum">
              <a:rPr lang="en-US" altLang="en-US" smtClean="0"/>
              <a:pPr/>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622-9ACD-4D15-9845-85ECCA516F51}"/>
              </a:ext>
            </a:extLst>
          </p:cNvPr>
          <p:cNvSpPr>
            <a:spLocks noGrp="1"/>
          </p:cNvSpPr>
          <p:nvPr>
            <p:ph type="title"/>
          </p:nvPr>
        </p:nvSpPr>
        <p:spPr/>
        <p:txBody>
          <a:bodyPr>
            <a:normAutofit fontScale="90000"/>
          </a:bodyPr>
          <a:lstStyle/>
          <a:p>
            <a:pPr>
              <a:defRPr/>
            </a:pPr>
            <a:r>
              <a:t>Agile Characteristics</a:t>
            </a:r>
          </a:p>
        </p:txBody>
      </p:sp>
      <p:sp>
        <p:nvSpPr>
          <p:cNvPr id="160771" name="Content Placeholder 2">
            <a:extLst>
              <a:ext uri="{FF2B5EF4-FFF2-40B4-BE49-F238E27FC236}">
                <a16:creationId xmlns:a16="http://schemas.microsoft.com/office/drawing/2014/main" id="{AA319179-C1E1-4583-807D-21A9DEA1E60F}"/>
              </a:ext>
            </a:extLst>
          </p:cNvPr>
          <p:cNvSpPr>
            <a:spLocks noGrp="1"/>
          </p:cNvSpPr>
          <p:nvPr>
            <p:ph idx="1"/>
          </p:nvPr>
        </p:nvSpPr>
        <p:spPr>
          <a:xfrm>
            <a:off x="381000" y="838200"/>
            <a:ext cx="8229600" cy="5105400"/>
          </a:xfrm>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2" name="Content Placeholder 3">
            <a:extLst>
              <a:ext uri="{FF2B5EF4-FFF2-40B4-BE49-F238E27FC236}">
                <a16:creationId xmlns:a16="http://schemas.microsoft.com/office/drawing/2014/main" id="{C3B4A2D2-6651-49D6-8D8A-28DC60010CE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60773" name="Slide Number Placeholder 6">
            <a:extLst>
              <a:ext uri="{FF2B5EF4-FFF2-40B4-BE49-F238E27FC236}">
                <a16:creationId xmlns:a16="http://schemas.microsoft.com/office/drawing/2014/main" id="{EAC730C9-E6F7-4A86-A690-3895589AF61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D54773-5B3F-4F80-AE4A-C48B0CFBDD0D}"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002-BF6B-45D6-AFE7-BF780D9FA38F}"/>
              </a:ext>
            </a:extLst>
          </p:cNvPr>
          <p:cNvSpPr>
            <a:spLocks noGrp="1"/>
          </p:cNvSpPr>
          <p:nvPr>
            <p:ph type="title"/>
          </p:nvPr>
        </p:nvSpPr>
        <p:spPr/>
        <p:txBody>
          <a:bodyPr>
            <a:normAutofit fontScale="90000"/>
          </a:bodyPr>
          <a:lstStyle/>
          <a:p>
            <a:pPr>
              <a:defRPr/>
            </a:pPr>
            <a:r>
              <a:t>Agile Methodologies</a:t>
            </a:r>
          </a:p>
        </p:txBody>
      </p:sp>
      <p:sp>
        <p:nvSpPr>
          <p:cNvPr id="162819" name="Content Placeholder 2">
            <a:extLst>
              <a:ext uri="{FF2B5EF4-FFF2-40B4-BE49-F238E27FC236}">
                <a16:creationId xmlns:a16="http://schemas.microsoft.com/office/drawing/2014/main" id="{37CA2CDE-9020-48CC-AFD7-9F45DB9681AA}"/>
              </a:ext>
            </a:extLst>
          </p:cNvPr>
          <p:cNvSpPr>
            <a:spLocks noGrp="1"/>
          </p:cNvSpPr>
          <p:nvPr>
            <p:ph idx="1"/>
          </p:nvPr>
        </p:nvSpPr>
        <p:spPr>
          <a:xfrm>
            <a:off x="381000" y="838200"/>
            <a:ext cx="8229600" cy="5105400"/>
          </a:xfrm>
        </p:spPr>
        <p:txBody>
          <a:bodyPr/>
          <a:lstStyle/>
          <a:p>
            <a:pPr marL="514350" indent="-514350">
              <a:buFont typeface="Calibri" panose="020F0502020204030204" pitchFamily="34" charset="0"/>
              <a:buAutoNum type="arabicPeriod"/>
            </a:pPr>
            <a:r>
              <a:rPr lang="en-US" altLang="en-US" sz="2800"/>
              <a:t>Scrum</a:t>
            </a:r>
          </a:p>
          <a:p>
            <a:pPr marL="514350" indent="-514350">
              <a:buFont typeface="Calibri" panose="020F0502020204030204" pitchFamily="34" charset="0"/>
              <a:buAutoNum type="arabicPeriod"/>
            </a:pPr>
            <a:r>
              <a:rPr lang="en-US" altLang="en-US" sz="2800"/>
              <a:t>Extreme Programming (XP)</a:t>
            </a:r>
          </a:p>
          <a:p>
            <a:pPr marL="514350" indent="-514350">
              <a:buFont typeface="Calibri" panose="020F0502020204030204" pitchFamily="34" charset="0"/>
              <a:buAutoNum type="arabicPeriod"/>
            </a:pPr>
            <a:r>
              <a:rPr lang="en-US" altLang="en-US" sz="2800"/>
              <a:t>Lean Software Development (LSD)</a:t>
            </a:r>
          </a:p>
          <a:p>
            <a:pPr marL="514350" indent="-514350">
              <a:buFont typeface="Calibri" panose="020F0502020204030204" pitchFamily="34" charset="0"/>
              <a:buAutoNum type="arabicPeriod"/>
            </a:pPr>
            <a:r>
              <a:rPr lang="en-US" altLang="en-US" sz="2800"/>
              <a:t>Feature Driven Development (FDD)</a:t>
            </a:r>
          </a:p>
          <a:p>
            <a:pPr marL="514350" indent="-514350">
              <a:buFont typeface="Calibri" panose="020F0502020204030204" pitchFamily="34" charset="0"/>
              <a:buAutoNum type="arabicPeriod"/>
            </a:pPr>
            <a:r>
              <a:rPr lang="en-US" altLang="en-US" sz="2800"/>
              <a:t>Dynamic System Development Methods (DSDM)</a:t>
            </a:r>
          </a:p>
          <a:p>
            <a:pPr marL="514350" indent="-514350">
              <a:buFont typeface="Calibri" panose="020F0502020204030204" pitchFamily="34" charset="0"/>
              <a:buAutoNum type="arabicPeriod"/>
            </a:pPr>
            <a:r>
              <a:rPr lang="en-US" altLang="en-US" sz="2800"/>
              <a:t>Kanban</a:t>
            </a:r>
          </a:p>
          <a:p>
            <a:pPr marL="514350" indent="-514350">
              <a:buFont typeface="Calibri" panose="020F0502020204030204" pitchFamily="34" charset="0"/>
              <a:buAutoNum type="arabicPeriod"/>
            </a:pPr>
            <a:r>
              <a:rPr lang="en-US" altLang="en-US" sz="2800"/>
              <a:t>Scrum-Ban</a:t>
            </a:r>
          </a:p>
          <a:p>
            <a:pPr marL="514350" indent="-514350">
              <a:buFont typeface="Calibri" panose="020F0502020204030204" pitchFamily="34" charset="0"/>
              <a:buAutoNum type="arabicPeriod"/>
            </a:pPr>
            <a:r>
              <a:rPr lang="en-US" altLang="en-US" sz="2800"/>
              <a:t>Crystal Methods</a:t>
            </a:r>
          </a:p>
        </p:txBody>
      </p:sp>
      <p:sp>
        <p:nvSpPr>
          <p:cNvPr id="162820" name="Content Placeholder 3">
            <a:extLst>
              <a:ext uri="{FF2B5EF4-FFF2-40B4-BE49-F238E27FC236}">
                <a16:creationId xmlns:a16="http://schemas.microsoft.com/office/drawing/2014/main" id="{E8B70D9F-8B5F-4201-8CBE-5BB9EAC1365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62821" name="Slide Number Placeholder 6">
            <a:extLst>
              <a:ext uri="{FF2B5EF4-FFF2-40B4-BE49-F238E27FC236}">
                <a16:creationId xmlns:a16="http://schemas.microsoft.com/office/drawing/2014/main" id="{332426A2-E999-4534-823C-B516815D4F6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2EB2FF-D0C1-405A-832B-BDD0370FB791}" type="slidenum">
              <a:rPr lang="en-US" altLang="en-US" smtClean="0"/>
              <a:pPr/>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fontScale="90000"/>
          </a:bodyPr>
          <a:lstStyle/>
          <a:p>
            <a:pPr>
              <a:defRPr/>
            </a:pPr>
            <a:r>
              <a:rPr b="1">
                <a:solidFill>
                  <a:srgbClr val="000000"/>
                </a:solidFill>
              </a:rPr>
              <a:t>PMI-ACP</a:t>
            </a:r>
            <a:r>
              <a:rPr b="1" baseline="30000">
                <a:solidFill>
                  <a:srgbClr val="000000"/>
                </a:solidFill>
                <a:latin typeface="Book Antiqua" pitchFamily="18" charset="0"/>
              </a:rPr>
              <a:t>®</a:t>
            </a:r>
            <a:r>
              <a:rPr b="1">
                <a:solidFill>
                  <a:srgbClr val="000000"/>
                </a:solidFill>
              </a:rPr>
              <a:t> – Certification Benefits</a:t>
            </a:r>
            <a:endParaRPr/>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a:xfrm>
            <a:off x="381000" y="838200"/>
            <a:ext cx="8229600" cy="5105400"/>
          </a:xfrm>
        </p:spPr>
        <p:txBody>
          <a:bodyPr>
            <a:normAutofit fontScale="700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Agile Project Managers</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1" name="Content Placeholder 6">
            <a:extLst>
              <a:ext uri="{FF2B5EF4-FFF2-40B4-BE49-F238E27FC236}">
                <a16:creationId xmlns:a16="http://schemas.microsoft.com/office/drawing/2014/main" id="{D4586B31-9EF3-4D17-A93D-B58000161F5B}"/>
              </a:ext>
            </a:extLst>
          </p:cNvPr>
          <p:cNvSpPr>
            <a:spLocks noGrp="1"/>
          </p:cNvSpPr>
          <p:nvPr>
            <p:ph sz="quarter" idx="13"/>
          </p:nvPr>
        </p:nvSpPr>
        <p:spPr/>
        <p:txBody>
          <a:bodyPr/>
          <a:lstStyle/>
          <a:p>
            <a:endParaRPr lang="en-US" altLang="en-US"/>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563F-6C65-4568-AC9F-161428D78094}"/>
              </a:ext>
            </a:extLst>
          </p:cNvPr>
          <p:cNvSpPr>
            <a:spLocks noGrp="1"/>
          </p:cNvSpPr>
          <p:nvPr>
            <p:ph type="title"/>
          </p:nvPr>
        </p:nvSpPr>
        <p:spPr/>
        <p:txBody>
          <a:bodyPr>
            <a:normAutofit fontScale="90000"/>
          </a:bodyPr>
          <a:lstStyle/>
          <a:p>
            <a:pPr>
              <a:defRPr/>
            </a:pPr>
            <a:r>
              <a:t>Agile Methodologies- Scrum</a:t>
            </a:r>
          </a:p>
        </p:txBody>
      </p:sp>
      <p:sp>
        <p:nvSpPr>
          <p:cNvPr id="3" name="Content Placeholder 2">
            <a:extLst>
              <a:ext uri="{FF2B5EF4-FFF2-40B4-BE49-F238E27FC236}">
                <a16:creationId xmlns:a16="http://schemas.microsoft.com/office/drawing/2014/main" id="{A276F197-8AEB-4CEB-B6F8-757596F2A7E5}"/>
              </a:ext>
            </a:extLst>
          </p:cNvPr>
          <p:cNvSpPr>
            <a:spLocks noGrp="1"/>
          </p:cNvSpPr>
          <p:nvPr>
            <p:ph idx="1"/>
          </p:nvPr>
        </p:nvSpPr>
        <p:spPr>
          <a:xfrm>
            <a:off x="381000" y="838200"/>
            <a:ext cx="8229600" cy="5105400"/>
          </a:xfrm>
        </p:spPr>
        <p:txBody>
          <a:bodyPr/>
          <a:lstStyle/>
          <a:p>
            <a:pPr marL="341313" indent="-341313">
              <a:buFont typeface="Arial" charset="0"/>
              <a:buChar char="•"/>
              <a:defRPr/>
            </a:pPr>
            <a:r>
              <a:rPr lang="en-US" sz="2000" dirty="0"/>
              <a:t>Scrum is widely accepted agile project management methodology among dozen of methodologies. </a:t>
            </a:r>
          </a:p>
          <a:p>
            <a:pPr marL="341313" indent="-341313">
              <a:buFont typeface="Arial" charset="0"/>
              <a:buChar char="•"/>
              <a:defRPr/>
            </a:pPr>
            <a:r>
              <a:rPr lang="en-US" sz="2000" dirty="0"/>
              <a:t>Scrum is </a:t>
            </a:r>
            <a:r>
              <a:rPr lang="en-US" sz="2000" b="1" dirty="0"/>
              <a:t>lightweight management framework </a:t>
            </a:r>
            <a:r>
              <a:rPr lang="en-US" sz="2000" dirty="0"/>
              <a:t>with broad applicability for managing iterative and incremental projects of all type of projects</a:t>
            </a:r>
          </a:p>
          <a:p>
            <a:pPr marL="341313" indent="-341313">
              <a:buFont typeface="Arial" charset="0"/>
              <a:buChar char="•"/>
              <a:defRPr/>
            </a:pPr>
            <a:r>
              <a:rPr lang="en-US" sz="2000" dirty="0"/>
              <a:t>Typical iteration (also called </a:t>
            </a:r>
            <a:r>
              <a:rPr lang="en-US" sz="2000" b="1" dirty="0"/>
              <a:t>“Sprint”)</a:t>
            </a:r>
            <a:r>
              <a:rPr lang="en-US" sz="2000" dirty="0"/>
              <a:t> length varies between 2-4 weeks.</a:t>
            </a:r>
          </a:p>
          <a:p>
            <a:pPr>
              <a:buFont typeface="Arial" charset="0"/>
              <a:buNone/>
              <a:defRPr/>
            </a:pPr>
            <a:endParaRPr lang="en-US" sz="2400" b="1" dirty="0"/>
          </a:p>
          <a:p>
            <a:pPr>
              <a:buFont typeface="Arial" charset="0"/>
              <a:buNone/>
              <a:defRPr/>
            </a:pPr>
            <a:r>
              <a:rPr lang="en-US" sz="2400" b="1" dirty="0"/>
              <a:t>Scrum Values</a:t>
            </a:r>
          </a:p>
          <a:p>
            <a:pPr marL="971550" lvl="1" indent="-514350">
              <a:buFont typeface="+mj-lt"/>
              <a:buAutoNum type="arabicPeriod"/>
              <a:defRPr/>
            </a:pPr>
            <a:r>
              <a:rPr lang="en-US" sz="2000" dirty="0"/>
              <a:t>Commitment</a:t>
            </a:r>
          </a:p>
          <a:p>
            <a:pPr marL="971550" lvl="1" indent="-514350">
              <a:buFont typeface="+mj-lt"/>
              <a:buAutoNum type="arabicPeriod"/>
              <a:defRPr/>
            </a:pPr>
            <a:r>
              <a:rPr lang="en-US" sz="2000" dirty="0"/>
              <a:t>Focus</a:t>
            </a:r>
          </a:p>
          <a:p>
            <a:pPr marL="971550" lvl="1" indent="-514350">
              <a:buFont typeface="+mj-lt"/>
              <a:buAutoNum type="arabicPeriod"/>
              <a:defRPr/>
            </a:pPr>
            <a:r>
              <a:rPr lang="en-US" sz="2000" dirty="0"/>
              <a:t>Openness</a:t>
            </a:r>
          </a:p>
          <a:p>
            <a:pPr marL="971550" lvl="1" indent="-514350">
              <a:buFont typeface="+mj-lt"/>
              <a:buAutoNum type="arabicPeriod"/>
              <a:defRPr/>
            </a:pPr>
            <a:r>
              <a:rPr lang="en-US" sz="2000" dirty="0"/>
              <a:t>Respect</a:t>
            </a:r>
          </a:p>
          <a:p>
            <a:pPr marL="971550" lvl="1" indent="-514350">
              <a:buFont typeface="+mj-lt"/>
              <a:buAutoNum type="arabicPeriod"/>
              <a:defRPr/>
            </a:pPr>
            <a:r>
              <a:rPr lang="en-US" sz="2000" dirty="0"/>
              <a:t>Courage</a:t>
            </a:r>
          </a:p>
        </p:txBody>
      </p:sp>
      <p:sp>
        <p:nvSpPr>
          <p:cNvPr id="164868" name="Content Placeholder 3">
            <a:extLst>
              <a:ext uri="{FF2B5EF4-FFF2-40B4-BE49-F238E27FC236}">
                <a16:creationId xmlns:a16="http://schemas.microsoft.com/office/drawing/2014/main" id="{03EDC3C9-AC7A-4D36-BA75-C7156078B8E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4869" name="Slide Number Placeholder 6">
            <a:extLst>
              <a:ext uri="{FF2B5EF4-FFF2-40B4-BE49-F238E27FC236}">
                <a16:creationId xmlns:a16="http://schemas.microsoft.com/office/drawing/2014/main" id="{580BAB00-DF8A-4302-9FCD-C87BD7EFEC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03F3E3-6C03-484F-B04F-5A17BCFE1724}"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5B0C-E1AF-4C9A-8AE8-F045508EECE0}"/>
              </a:ext>
            </a:extLst>
          </p:cNvPr>
          <p:cNvSpPr>
            <a:spLocks noGrp="1"/>
          </p:cNvSpPr>
          <p:nvPr>
            <p:ph type="title"/>
          </p:nvPr>
        </p:nvSpPr>
        <p:spPr/>
        <p:txBody>
          <a:bodyPr>
            <a:normAutofit fontScale="90000"/>
          </a:bodyPr>
          <a:lstStyle/>
          <a:p>
            <a:pPr>
              <a:defRPr/>
            </a:pPr>
            <a:r>
              <a:t>Agile Methodologies- Scrum</a:t>
            </a:r>
          </a:p>
        </p:txBody>
      </p:sp>
      <p:sp>
        <p:nvSpPr>
          <p:cNvPr id="166915" name="Content Placeholder 2">
            <a:extLst>
              <a:ext uri="{FF2B5EF4-FFF2-40B4-BE49-F238E27FC236}">
                <a16:creationId xmlns:a16="http://schemas.microsoft.com/office/drawing/2014/main" id="{C9797413-360F-4F61-B8C3-A4CC70614443}"/>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Scrum Practices</a:t>
            </a:r>
          </a:p>
          <a:p>
            <a:pPr lvl="1"/>
            <a:r>
              <a:rPr lang="en-US" altLang="en-US"/>
              <a:t>Backlog Grooming</a:t>
            </a:r>
          </a:p>
          <a:p>
            <a:pPr lvl="1"/>
            <a:r>
              <a:rPr lang="en-US" altLang="en-US"/>
              <a:t>Sprint Planning</a:t>
            </a:r>
          </a:p>
          <a:p>
            <a:pPr lvl="1"/>
            <a:r>
              <a:rPr lang="en-US" altLang="en-US"/>
              <a:t>Daily Standup</a:t>
            </a:r>
          </a:p>
          <a:p>
            <a:pPr lvl="1"/>
            <a:r>
              <a:rPr lang="en-US" altLang="en-US"/>
              <a:t>Sprint Review</a:t>
            </a:r>
          </a:p>
          <a:p>
            <a:pPr lvl="1"/>
            <a:r>
              <a:rPr lang="en-US" altLang="en-US"/>
              <a:t>Sprint Retrospective</a:t>
            </a:r>
          </a:p>
        </p:txBody>
      </p:sp>
      <p:sp>
        <p:nvSpPr>
          <p:cNvPr id="166916" name="Content Placeholder 3">
            <a:extLst>
              <a:ext uri="{FF2B5EF4-FFF2-40B4-BE49-F238E27FC236}">
                <a16:creationId xmlns:a16="http://schemas.microsoft.com/office/drawing/2014/main" id="{4C2E6002-4438-4F1F-9603-2156EEB9C50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6917" name="Slide Number Placeholder 6">
            <a:extLst>
              <a:ext uri="{FF2B5EF4-FFF2-40B4-BE49-F238E27FC236}">
                <a16:creationId xmlns:a16="http://schemas.microsoft.com/office/drawing/2014/main" id="{A911887C-1F98-4478-8985-C7457AB596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74F5F-5DD0-4921-A008-CBBA2F84260C}" type="slidenum">
              <a:rPr lang="en-US" altLang="en-US" smtClean="0"/>
              <a:pPr/>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735B-1E48-43D6-8887-F2BC6C37EAF1}"/>
              </a:ext>
            </a:extLst>
          </p:cNvPr>
          <p:cNvSpPr>
            <a:spLocks noGrp="1"/>
          </p:cNvSpPr>
          <p:nvPr>
            <p:ph type="title"/>
          </p:nvPr>
        </p:nvSpPr>
        <p:spPr/>
        <p:txBody>
          <a:bodyPr>
            <a:normAutofit fontScale="90000"/>
          </a:bodyPr>
          <a:lstStyle/>
          <a:p>
            <a:pPr>
              <a:defRPr/>
            </a:pPr>
            <a:r>
              <a:t>Agile Methodologies-XP</a:t>
            </a:r>
          </a:p>
        </p:txBody>
      </p:sp>
      <p:sp>
        <p:nvSpPr>
          <p:cNvPr id="3" name="Content Placeholder 2">
            <a:extLst>
              <a:ext uri="{FF2B5EF4-FFF2-40B4-BE49-F238E27FC236}">
                <a16:creationId xmlns:a16="http://schemas.microsoft.com/office/drawing/2014/main" id="{225353FA-BE57-4B52-99D6-F7F73AB99CB5}"/>
              </a:ext>
            </a:extLst>
          </p:cNvPr>
          <p:cNvSpPr>
            <a:spLocks noGrp="1"/>
          </p:cNvSpPr>
          <p:nvPr>
            <p:ph idx="1"/>
          </p:nvPr>
        </p:nvSpPr>
        <p:spPr>
          <a:xfrm>
            <a:off x="381000" y="838200"/>
            <a:ext cx="8229600" cy="5105400"/>
          </a:xfrm>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4" name="Content Placeholder 3">
            <a:extLst>
              <a:ext uri="{FF2B5EF4-FFF2-40B4-BE49-F238E27FC236}">
                <a16:creationId xmlns:a16="http://schemas.microsoft.com/office/drawing/2014/main" id="{199580F5-9B2E-4FFB-9A4B-CB8E6028DA45}"/>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8965" name="Slide Number Placeholder 6">
            <a:extLst>
              <a:ext uri="{FF2B5EF4-FFF2-40B4-BE49-F238E27FC236}">
                <a16:creationId xmlns:a16="http://schemas.microsoft.com/office/drawing/2014/main" id="{9B03B150-F345-4105-8C2E-F5B3619BC9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50255D-24EA-419D-834F-DBC7B8A8BC19}" type="slidenum">
              <a:rPr lang="en-US" altLang="en-US" smtClean="0"/>
              <a:pPr/>
              <a:t>82</a:t>
            </a:fld>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D28A-5C70-4909-9A2B-78291FFA6088}"/>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8D008697-7E7C-447B-BF13-A958277A4ACE}"/>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2" name="Content Placeholder 3">
            <a:extLst>
              <a:ext uri="{FF2B5EF4-FFF2-40B4-BE49-F238E27FC236}">
                <a16:creationId xmlns:a16="http://schemas.microsoft.com/office/drawing/2014/main" id="{D4E3CFA4-C490-4A0C-9EBB-157762BA25E9}"/>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1013" name="Slide Number Placeholder 6">
            <a:extLst>
              <a:ext uri="{FF2B5EF4-FFF2-40B4-BE49-F238E27FC236}">
                <a16:creationId xmlns:a16="http://schemas.microsoft.com/office/drawing/2014/main" id="{F8CD3109-B65F-4FB6-815C-6E222E8AF6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9E8646-D608-4121-91D1-12BC815E1C53}"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82F1-28FD-42F1-8F55-D545113D7104}"/>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283B97C5-09F9-42BA-872E-FBC7C2C02FE6}"/>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0" name="Content Placeholder 3">
            <a:extLst>
              <a:ext uri="{FF2B5EF4-FFF2-40B4-BE49-F238E27FC236}">
                <a16:creationId xmlns:a16="http://schemas.microsoft.com/office/drawing/2014/main" id="{F2C05A3F-F92D-4C85-8EA9-6357B7A7D84A}"/>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3061" name="Slide Number Placeholder 6">
            <a:extLst>
              <a:ext uri="{FF2B5EF4-FFF2-40B4-BE49-F238E27FC236}">
                <a16:creationId xmlns:a16="http://schemas.microsoft.com/office/drawing/2014/main" id="{CD50FA0F-DF40-4450-9FAD-24FDCF59F4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C20F36-A39D-4B65-BF12-9E77E2FDE0FD}"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C259-CB45-4C0D-875E-4D5754445061}"/>
              </a:ext>
            </a:extLst>
          </p:cNvPr>
          <p:cNvSpPr>
            <a:spLocks noGrp="1"/>
          </p:cNvSpPr>
          <p:nvPr>
            <p:ph type="title"/>
          </p:nvPr>
        </p:nvSpPr>
        <p:spPr/>
        <p:txBody>
          <a:bodyPr>
            <a:normAutofit fontScale="90000"/>
          </a:bodyPr>
          <a:lstStyle/>
          <a:p>
            <a:pPr>
              <a:defRPr/>
            </a:pPr>
            <a:r>
              <a:t>Agile Methodologies- LSD</a:t>
            </a:r>
          </a:p>
        </p:txBody>
      </p:sp>
      <p:sp>
        <p:nvSpPr>
          <p:cNvPr id="63491" name="Content Placeholder 2">
            <a:extLst>
              <a:ext uri="{FF2B5EF4-FFF2-40B4-BE49-F238E27FC236}">
                <a16:creationId xmlns:a16="http://schemas.microsoft.com/office/drawing/2014/main" id="{3AA04146-69E0-4DC8-A070-79D3C8739A77}"/>
              </a:ext>
            </a:extLst>
          </p:cNvPr>
          <p:cNvSpPr>
            <a:spLocks noGrp="1"/>
          </p:cNvSpPr>
          <p:nvPr>
            <p:ph idx="1"/>
          </p:nvPr>
        </p:nvSpPr>
        <p:spPr>
          <a:xfrm>
            <a:off x="381000" y="838200"/>
            <a:ext cx="8229600" cy="5105400"/>
          </a:xfrm>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8" name="Content Placeholder 3">
            <a:extLst>
              <a:ext uri="{FF2B5EF4-FFF2-40B4-BE49-F238E27FC236}">
                <a16:creationId xmlns:a16="http://schemas.microsoft.com/office/drawing/2014/main" id="{DE8A056E-4C95-4CA3-820A-0D3377B7F672}"/>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5109" name="Slide Number Placeholder 6">
            <a:extLst>
              <a:ext uri="{FF2B5EF4-FFF2-40B4-BE49-F238E27FC236}">
                <a16:creationId xmlns:a16="http://schemas.microsoft.com/office/drawing/2014/main" id="{693E032A-6E6D-498F-8CB6-2747085636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70F509-6B7F-4024-AFBE-3DF85973A65B}"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34C5-85F6-443E-A3C2-AA62423C963A}"/>
              </a:ext>
            </a:extLst>
          </p:cNvPr>
          <p:cNvSpPr>
            <a:spLocks noGrp="1"/>
          </p:cNvSpPr>
          <p:nvPr>
            <p:ph type="title"/>
          </p:nvPr>
        </p:nvSpPr>
        <p:spPr/>
        <p:txBody>
          <a:bodyPr>
            <a:normAutofit fontScale="90000"/>
          </a:bodyPr>
          <a:lstStyle/>
          <a:p>
            <a:pPr>
              <a:defRPr/>
            </a:pPr>
            <a:r>
              <a:t>Agile Methodologies- FDD</a:t>
            </a:r>
          </a:p>
        </p:txBody>
      </p:sp>
      <p:sp>
        <p:nvSpPr>
          <p:cNvPr id="177155" name="Content Placeholder 2">
            <a:extLst>
              <a:ext uri="{FF2B5EF4-FFF2-40B4-BE49-F238E27FC236}">
                <a16:creationId xmlns:a16="http://schemas.microsoft.com/office/drawing/2014/main" id="{C6FC0E0F-9B97-4C0B-80E0-B24EDACF6302}"/>
              </a:ext>
            </a:extLst>
          </p:cNvPr>
          <p:cNvSpPr>
            <a:spLocks noGrp="1"/>
          </p:cNvSpPr>
          <p:nvPr>
            <p:ph idx="1"/>
          </p:nvPr>
        </p:nvSpPr>
        <p:spPr>
          <a:xfrm>
            <a:off x="381000" y="838200"/>
            <a:ext cx="8229600" cy="5105400"/>
          </a:xfrm>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6" name="Content Placeholder 3">
            <a:extLst>
              <a:ext uri="{FF2B5EF4-FFF2-40B4-BE49-F238E27FC236}">
                <a16:creationId xmlns:a16="http://schemas.microsoft.com/office/drawing/2014/main" id="{B515484F-0829-421B-BB9B-4F14D1CEB4F0}"/>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77157" name="Slide Number Placeholder 6">
            <a:extLst>
              <a:ext uri="{FF2B5EF4-FFF2-40B4-BE49-F238E27FC236}">
                <a16:creationId xmlns:a16="http://schemas.microsoft.com/office/drawing/2014/main" id="{A14FF406-C708-43DC-87E5-CB4E517E39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143B5A-43B5-4A16-BABB-75A44AC9C00B}"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CE78-94E1-435B-9F5C-A20850EC3673}"/>
              </a:ext>
            </a:extLst>
          </p:cNvPr>
          <p:cNvSpPr>
            <a:spLocks noGrp="1"/>
          </p:cNvSpPr>
          <p:nvPr>
            <p:ph type="title"/>
          </p:nvPr>
        </p:nvSpPr>
        <p:spPr/>
        <p:txBody>
          <a:bodyPr>
            <a:normAutofit fontScale="90000"/>
          </a:bodyPr>
          <a:lstStyle/>
          <a:p>
            <a:pPr>
              <a:defRPr/>
            </a:pPr>
            <a:r>
              <a:t>Agile Methodologies- FDD</a:t>
            </a:r>
          </a:p>
        </p:txBody>
      </p:sp>
      <p:sp>
        <p:nvSpPr>
          <p:cNvPr id="3" name="Content Placeholder 2">
            <a:extLst>
              <a:ext uri="{FF2B5EF4-FFF2-40B4-BE49-F238E27FC236}">
                <a16:creationId xmlns:a16="http://schemas.microsoft.com/office/drawing/2014/main" id="{8C3581B7-EFC3-4AFC-A170-9DF44B788D75}"/>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4" name="Content Placeholder 3">
            <a:extLst>
              <a:ext uri="{FF2B5EF4-FFF2-40B4-BE49-F238E27FC236}">
                <a16:creationId xmlns:a16="http://schemas.microsoft.com/office/drawing/2014/main" id="{00F045C7-EA98-491A-8215-70CAEA71EBDD}"/>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a:p>
            <a:endParaRPr lang="en-US" altLang="en-US"/>
          </a:p>
        </p:txBody>
      </p:sp>
      <p:sp>
        <p:nvSpPr>
          <p:cNvPr id="179205" name="Slide Number Placeholder 6">
            <a:extLst>
              <a:ext uri="{FF2B5EF4-FFF2-40B4-BE49-F238E27FC236}">
                <a16:creationId xmlns:a16="http://schemas.microsoft.com/office/drawing/2014/main" id="{2D0D4D8C-1EEC-4C40-940C-7939B6DA4B2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9B7403-7F55-48D7-AF43-03D6CA7B807D}"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9D22-D80B-4F69-B245-848B02D1C59A}"/>
              </a:ext>
            </a:extLst>
          </p:cNvPr>
          <p:cNvSpPr>
            <a:spLocks noGrp="1"/>
          </p:cNvSpPr>
          <p:nvPr>
            <p:ph type="title"/>
          </p:nvPr>
        </p:nvSpPr>
        <p:spPr/>
        <p:txBody>
          <a:bodyPr>
            <a:normAutofit fontScale="90000"/>
          </a:bodyPr>
          <a:lstStyle/>
          <a:p>
            <a:pPr>
              <a:defRPr/>
            </a:pPr>
            <a:r>
              <a:t>Agile Methodologies- DSDM</a:t>
            </a:r>
          </a:p>
        </p:txBody>
      </p:sp>
      <p:sp>
        <p:nvSpPr>
          <p:cNvPr id="181251" name="Content Placeholder 2">
            <a:extLst>
              <a:ext uri="{FF2B5EF4-FFF2-40B4-BE49-F238E27FC236}">
                <a16:creationId xmlns:a16="http://schemas.microsoft.com/office/drawing/2014/main" id="{5E653860-D0BE-4BAD-9D5B-B33DD49E4DCB}"/>
              </a:ext>
            </a:extLst>
          </p:cNvPr>
          <p:cNvSpPr>
            <a:spLocks noGrp="1"/>
          </p:cNvSpPr>
          <p:nvPr>
            <p:ph idx="1"/>
          </p:nvPr>
        </p:nvSpPr>
        <p:spPr>
          <a:xfrm>
            <a:off x="381000" y="838200"/>
            <a:ext cx="8229600" cy="5105400"/>
          </a:xfrm>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2" name="Content Placeholder 3">
            <a:extLst>
              <a:ext uri="{FF2B5EF4-FFF2-40B4-BE49-F238E27FC236}">
                <a16:creationId xmlns:a16="http://schemas.microsoft.com/office/drawing/2014/main" id="{8E062A4F-8F0E-4BF9-BAC9-94D26442FC2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1253" name="Slide Number Placeholder 6">
            <a:extLst>
              <a:ext uri="{FF2B5EF4-FFF2-40B4-BE49-F238E27FC236}">
                <a16:creationId xmlns:a16="http://schemas.microsoft.com/office/drawing/2014/main" id="{05645333-8306-4970-9397-F0893907F9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F53623-871D-48CB-8CFF-36DDF6823079}"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38BC-9A56-42A0-964C-178006E4181D}"/>
              </a:ext>
            </a:extLst>
          </p:cNvPr>
          <p:cNvSpPr>
            <a:spLocks noGrp="1"/>
          </p:cNvSpPr>
          <p:nvPr>
            <p:ph type="title"/>
          </p:nvPr>
        </p:nvSpPr>
        <p:spPr/>
        <p:txBody>
          <a:bodyPr>
            <a:normAutofit fontScale="90000"/>
          </a:bodyPr>
          <a:lstStyle/>
          <a:p>
            <a:pPr>
              <a:defRPr/>
            </a:pPr>
            <a:r>
              <a:t>Agile Methodologies- DSDM</a:t>
            </a:r>
          </a:p>
        </p:txBody>
      </p:sp>
      <p:sp>
        <p:nvSpPr>
          <p:cNvPr id="3" name="Content Placeholder 2">
            <a:extLst>
              <a:ext uri="{FF2B5EF4-FFF2-40B4-BE49-F238E27FC236}">
                <a16:creationId xmlns:a16="http://schemas.microsoft.com/office/drawing/2014/main" id="{5611596D-EC43-4F36-A139-B02FD113B5F4}"/>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0" name="Content Placeholder 3">
            <a:extLst>
              <a:ext uri="{FF2B5EF4-FFF2-40B4-BE49-F238E27FC236}">
                <a16:creationId xmlns:a16="http://schemas.microsoft.com/office/drawing/2014/main" id="{4B7BB53A-9B17-41A7-816A-343D88EF3BD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3301" name="Slide Number Placeholder 6">
            <a:extLst>
              <a:ext uri="{FF2B5EF4-FFF2-40B4-BE49-F238E27FC236}">
                <a16:creationId xmlns:a16="http://schemas.microsoft.com/office/drawing/2014/main" id="{E8073AC6-1A82-4AEE-ACDF-3315D341DE3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F71B21-85B0-4132-A08C-BF114B49BB36}"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fontScale="90000"/>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a:xfrm>
            <a:off x="381000" y="914400"/>
            <a:ext cx="8229600" cy="5105400"/>
          </a:xfrm>
        </p:spPr>
        <p:txBody>
          <a:bodyPr>
            <a:normAutofit fontScale="92500" lnSpcReduction="2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PMBOK Guide 5th Edition, 2013/ 6</a:t>
            </a:r>
            <a:r>
              <a:rPr lang="en-US" sz="1400" baseline="30000" dirty="0">
                <a:solidFill>
                  <a:srgbClr val="000000"/>
                </a:solidFill>
                <a:latin typeface="Arial" panose="020B0604020202020204" pitchFamily="34" charset="0"/>
                <a:cs typeface="Arial" panose="020B0604020202020204" pitchFamily="34" charset="0"/>
              </a:rPr>
              <a:t>th</a:t>
            </a:r>
            <a:r>
              <a:rPr lang="en-US" sz="14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Portfolio Management,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Program Management,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OPM3,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Government Extensions</a:t>
            </a:r>
          </a:p>
        </p:txBody>
      </p:sp>
      <p:sp>
        <p:nvSpPr>
          <p:cNvPr id="23557" name="Content Placeholder 5">
            <a:extLst>
              <a:ext uri="{FF2B5EF4-FFF2-40B4-BE49-F238E27FC236}">
                <a16:creationId xmlns:a16="http://schemas.microsoft.com/office/drawing/2014/main" id="{E93A322A-300C-4610-8F7D-10A6DA0AA757}"/>
              </a:ext>
            </a:extLst>
          </p:cNvPr>
          <p:cNvSpPr>
            <a:spLocks noGrp="1"/>
          </p:cNvSpPr>
          <p:nvPr>
            <p:ph sz="quarter" idx="13"/>
          </p:nvPr>
        </p:nvSpPr>
        <p:spPr/>
        <p:txBody>
          <a:bodyPr/>
          <a:lstStyle/>
          <a:p>
            <a:endParaRPr lang="en-US" altLang="en-US"/>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9614-230A-42D8-B2AF-E731016D9847}"/>
              </a:ext>
            </a:extLst>
          </p:cNvPr>
          <p:cNvSpPr>
            <a:spLocks noGrp="1"/>
          </p:cNvSpPr>
          <p:nvPr>
            <p:ph type="title"/>
          </p:nvPr>
        </p:nvSpPr>
        <p:spPr/>
        <p:txBody>
          <a:bodyPr>
            <a:normAutofit fontScale="90000"/>
          </a:bodyPr>
          <a:lstStyle/>
          <a:p>
            <a:pPr>
              <a:defRPr/>
            </a:pPr>
            <a:r>
              <a:t>Agile Methodologies- </a:t>
            </a:r>
            <a:r>
              <a:rPr err="1"/>
              <a:t>Kanban</a:t>
            </a:r>
            <a:endParaRPr/>
          </a:p>
        </p:txBody>
      </p:sp>
      <p:sp>
        <p:nvSpPr>
          <p:cNvPr id="3" name="Content Placeholder 2">
            <a:extLst>
              <a:ext uri="{FF2B5EF4-FFF2-40B4-BE49-F238E27FC236}">
                <a16:creationId xmlns:a16="http://schemas.microsoft.com/office/drawing/2014/main" id="{C247C90F-7C1B-49DF-94DE-488E1E9C142C}"/>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8" name="Content Placeholder 3">
            <a:extLst>
              <a:ext uri="{FF2B5EF4-FFF2-40B4-BE49-F238E27FC236}">
                <a16:creationId xmlns:a16="http://schemas.microsoft.com/office/drawing/2014/main" id="{E0A4D4B2-A29C-4F4E-83D2-B73816F109A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5349" name="Slide Number Placeholder 6">
            <a:extLst>
              <a:ext uri="{FF2B5EF4-FFF2-40B4-BE49-F238E27FC236}">
                <a16:creationId xmlns:a16="http://schemas.microsoft.com/office/drawing/2014/main" id="{3F3347E7-FB0E-441E-AF05-B18586E7E9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51F93-2360-46BF-80B0-37F094C908B7}"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24DA12-D0C0-44A2-8290-2F02EF23F5DB}"/>
              </a:ext>
            </a:extLst>
          </p:cNvPr>
          <p:cNvSpPr>
            <a:spLocks noGrp="1"/>
          </p:cNvSpPr>
          <p:nvPr>
            <p:ph type="title"/>
          </p:nvPr>
        </p:nvSpPr>
        <p:spPr/>
        <p:txBody>
          <a:bodyPr>
            <a:normAutofit fontScale="90000"/>
          </a:bodyPr>
          <a:lstStyle/>
          <a:p>
            <a:pPr>
              <a:defRPr/>
            </a:pPr>
            <a:r>
              <a:rPr err="1"/>
              <a:t>Kanban</a:t>
            </a:r>
            <a:r>
              <a:t> Board</a:t>
            </a:r>
          </a:p>
        </p:txBody>
      </p:sp>
      <p:sp>
        <p:nvSpPr>
          <p:cNvPr id="187395" name="Content Placeholder 6">
            <a:extLst>
              <a:ext uri="{FF2B5EF4-FFF2-40B4-BE49-F238E27FC236}">
                <a16:creationId xmlns:a16="http://schemas.microsoft.com/office/drawing/2014/main" id="{EB00F852-0A61-46EC-8F97-5B74061688A2}"/>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a:extLst>
              <a:ext uri="{FF2B5EF4-FFF2-40B4-BE49-F238E27FC236}">
                <a16:creationId xmlns:a16="http://schemas.microsoft.com/office/drawing/2014/main" id="{133A5DB8-1275-43A8-96C2-4DD15872B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Slide Number Placeholder 6">
            <a:extLst>
              <a:ext uri="{FF2B5EF4-FFF2-40B4-BE49-F238E27FC236}">
                <a16:creationId xmlns:a16="http://schemas.microsoft.com/office/drawing/2014/main" id="{D34AFCD1-FA1D-4427-B0C3-A22148343E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824F74-7F97-4BC6-8718-54E1D634F52F}"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F9C7-5DC0-4439-B9F7-BC92C54B9E85}"/>
              </a:ext>
            </a:extLst>
          </p:cNvPr>
          <p:cNvSpPr>
            <a:spLocks noGrp="1"/>
          </p:cNvSpPr>
          <p:nvPr>
            <p:ph type="title"/>
          </p:nvPr>
        </p:nvSpPr>
        <p:spPr/>
        <p:txBody>
          <a:bodyPr>
            <a:normAutofit fontScale="90000"/>
          </a:bodyPr>
          <a:lstStyle/>
          <a:p>
            <a:pPr>
              <a:defRPr/>
            </a:pPr>
            <a:r>
              <a:t>Agile Methodologies- Scrum-ban</a:t>
            </a:r>
          </a:p>
        </p:txBody>
      </p:sp>
      <p:sp>
        <p:nvSpPr>
          <p:cNvPr id="3" name="Content Placeholder 2">
            <a:extLst>
              <a:ext uri="{FF2B5EF4-FFF2-40B4-BE49-F238E27FC236}">
                <a16:creationId xmlns:a16="http://schemas.microsoft.com/office/drawing/2014/main" id="{EE9E3996-59AA-4C8A-BF17-945D1F182D12}"/>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4" name="Content Placeholder 3">
            <a:extLst>
              <a:ext uri="{FF2B5EF4-FFF2-40B4-BE49-F238E27FC236}">
                <a16:creationId xmlns:a16="http://schemas.microsoft.com/office/drawing/2014/main" id="{32A9128D-43B8-4501-A4C3-D34E1F4B403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9445" name="Slide Number Placeholder 6">
            <a:extLst>
              <a:ext uri="{FF2B5EF4-FFF2-40B4-BE49-F238E27FC236}">
                <a16:creationId xmlns:a16="http://schemas.microsoft.com/office/drawing/2014/main" id="{4977859E-4E70-43AD-910D-604C1D7F9B1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62A622-C139-457E-BF8A-D29D4C1DD1B3}"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B973-556F-41DE-9D3F-F4B57763C5C2}"/>
              </a:ext>
            </a:extLst>
          </p:cNvPr>
          <p:cNvSpPr>
            <a:spLocks noGrp="1"/>
          </p:cNvSpPr>
          <p:nvPr>
            <p:ph type="title"/>
          </p:nvPr>
        </p:nvSpPr>
        <p:spPr/>
        <p:txBody>
          <a:bodyPr>
            <a:normAutofit fontScale="90000"/>
          </a:bodyPr>
          <a:lstStyle/>
          <a:p>
            <a:pPr>
              <a:defRPr/>
            </a:pPr>
            <a:r>
              <a:t>Agile Methodologies- Crystal</a:t>
            </a:r>
          </a:p>
        </p:txBody>
      </p:sp>
      <p:sp>
        <p:nvSpPr>
          <p:cNvPr id="191491" name="Content Placeholder 2">
            <a:extLst>
              <a:ext uri="{FF2B5EF4-FFF2-40B4-BE49-F238E27FC236}">
                <a16:creationId xmlns:a16="http://schemas.microsoft.com/office/drawing/2014/main" id="{C1ABF351-F2DF-475B-B2DC-3F54195211FF}"/>
              </a:ext>
            </a:extLst>
          </p:cNvPr>
          <p:cNvSpPr>
            <a:spLocks noGrp="1"/>
          </p:cNvSpPr>
          <p:nvPr>
            <p:ph idx="1"/>
          </p:nvPr>
        </p:nvSpPr>
        <p:spPr>
          <a:xfrm>
            <a:off x="381000" y="838200"/>
            <a:ext cx="8229600" cy="5105400"/>
          </a:xfrm>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2" name="Content Placeholder 3">
            <a:extLst>
              <a:ext uri="{FF2B5EF4-FFF2-40B4-BE49-F238E27FC236}">
                <a16:creationId xmlns:a16="http://schemas.microsoft.com/office/drawing/2014/main" id="{43C3562E-2B6D-4C54-AAAB-1D2D69945BCB}"/>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91493" name="Slide Number Placeholder 6">
            <a:extLst>
              <a:ext uri="{FF2B5EF4-FFF2-40B4-BE49-F238E27FC236}">
                <a16:creationId xmlns:a16="http://schemas.microsoft.com/office/drawing/2014/main" id="{E513FE97-20F1-476F-ABEB-5F2DE8F92B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0F01A1-B58A-4499-983D-24820ABCF9B7}"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a:extLst>
              <a:ext uri="{FF2B5EF4-FFF2-40B4-BE49-F238E27FC236}">
                <a16:creationId xmlns:a16="http://schemas.microsoft.com/office/drawing/2014/main" id="{C9089911-FC7B-4690-897E-DDCF3748703D}"/>
              </a:ext>
            </a:extLst>
          </p:cNvPr>
          <p:cNvSpPr>
            <a:spLocks noGrp="1"/>
          </p:cNvSpPr>
          <p:nvPr>
            <p:ph type="title"/>
          </p:nvPr>
        </p:nvSpPr>
        <p:spPr/>
        <p:txBody>
          <a:bodyPr>
            <a:normAutofit fontScale="90000"/>
          </a:bodyPr>
          <a:lstStyle/>
          <a:p>
            <a:pPr>
              <a:defRPr/>
            </a:pPr>
            <a:r>
              <a:t>Agile Methodologies- Crystal</a:t>
            </a:r>
          </a:p>
        </p:txBody>
      </p:sp>
      <p:sp>
        <p:nvSpPr>
          <p:cNvPr id="193539" name="Content Placeholder 7">
            <a:extLst>
              <a:ext uri="{FF2B5EF4-FFF2-40B4-BE49-F238E27FC236}">
                <a16:creationId xmlns:a16="http://schemas.microsoft.com/office/drawing/2014/main" id="{D4A12A4A-A427-4C9A-B51F-E40C56BF36B5}"/>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93540" name="Picture 2" descr="http://upload.wikimedia.org/wikiversity/en/c/c5/Crystal_Family_example.jpg">
            <a:extLst>
              <a:ext uri="{FF2B5EF4-FFF2-40B4-BE49-F238E27FC236}">
                <a16:creationId xmlns:a16="http://schemas.microsoft.com/office/drawing/2014/main" id="{13D67167-557D-4D94-9C41-2A5683E62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a:extLst>
              <a:ext uri="{FF2B5EF4-FFF2-40B4-BE49-F238E27FC236}">
                <a16:creationId xmlns:a16="http://schemas.microsoft.com/office/drawing/2014/main" id="{E6F485C3-7B3B-4B0D-8489-1F8B9D714594}"/>
              </a:ext>
            </a:extLst>
          </p:cNvPr>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a:extLst>
              <a:ext uri="{FF2B5EF4-FFF2-40B4-BE49-F238E27FC236}">
                <a16:creationId xmlns:a16="http://schemas.microsoft.com/office/drawing/2014/main" id="{037AA973-0C50-490F-AC05-960A867DC4BE}"/>
              </a:ext>
            </a:extLst>
          </p:cNvPr>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193543" name="Slide Number Placeholder 9">
            <a:extLst>
              <a:ext uri="{FF2B5EF4-FFF2-40B4-BE49-F238E27FC236}">
                <a16:creationId xmlns:a16="http://schemas.microsoft.com/office/drawing/2014/main" id="{A134AEDE-D453-4F0B-86B3-D6E36F4EBE8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8AB5E7-99F2-4E80-8E8E-D2615A084CC4}" type="slidenum">
              <a:rPr lang="en-US" altLang="en-US" smtClean="0"/>
              <a:pPr/>
              <a:t>94</a:t>
            </a:fld>
            <a:endParaRPr lang="en-US" altLang="en-US"/>
          </a:p>
        </p:txBody>
      </p:sp>
      <p:sp>
        <p:nvSpPr>
          <p:cNvPr id="8" name="TextBox 7">
            <a:extLst>
              <a:ext uri="{FF2B5EF4-FFF2-40B4-BE49-F238E27FC236}">
                <a16:creationId xmlns:a16="http://schemas.microsoft.com/office/drawing/2014/main" id="{31BC0829-4DE7-4BF0-98B2-9B412907E553}"/>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B680-7363-43B2-9ECC-14D7B72401A8}"/>
              </a:ext>
            </a:extLst>
          </p:cNvPr>
          <p:cNvSpPr>
            <a:spLocks noGrp="1"/>
          </p:cNvSpPr>
          <p:nvPr>
            <p:ph type="title"/>
          </p:nvPr>
        </p:nvSpPr>
        <p:spPr/>
        <p:txBody>
          <a:bodyPr>
            <a:normAutofit fontScale="90000"/>
          </a:bodyPr>
          <a:lstStyle/>
          <a:p>
            <a:pPr>
              <a:defRPr/>
            </a:pPr>
            <a:r>
              <a:t>When does Agile Methodologies Works Best?</a:t>
            </a:r>
          </a:p>
        </p:txBody>
      </p:sp>
      <p:sp>
        <p:nvSpPr>
          <p:cNvPr id="195587" name="Content Placeholder 5">
            <a:extLst>
              <a:ext uri="{FF2B5EF4-FFF2-40B4-BE49-F238E27FC236}">
                <a16:creationId xmlns:a16="http://schemas.microsoft.com/office/drawing/2014/main" id="{0EF82CF8-6835-4690-B219-9730301DCD4E}"/>
              </a:ext>
            </a:extLst>
          </p:cNvPr>
          <p:cNvSpPr>
            <a:spLocks noGrp="1"/>
          </p:cNvSpPr>
          <p:nvPr>
            <p:ph idx="1"/>
          </p:nvPr>
        </p:nvSpPr>
        <p:spPr>
          <a:xfrm>
            <a:off x="381000" y="838200"/>
            <a:ext cx="8229600" cy="5105400"/>
          </a:xfrm>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8" name="Content Placeholder 6">
            <a:extLst>
              <a:ext uri="{FF2B5EF4-FFF2-40B4-BE49-F238E27FC236}">
                <a16:creationId xmlns:a16="http://schemas.microsoft.com/office/drawing/2014/main" id="{D15D1069-5AA7-4040-A504-ADFFF74A7B78}"/>
              </a:ext>
            </a:extLst>
          </p:cNvPr>
          <p:cNvSpPr>
            <a:spLocks noGrp="1"/>
          </p:cNvSpPr>
          <p:nvPr>
            <p:ph sz="quarter" idx="13"/>
          </p:nvPr>
        </p:nvSpPr>
        <p:spPr/>
        <p:txBody>
          <a:bodyPr/>
          <a:lstStyle/>
          <a:p>
            <a:endParaRPr lang="en-US" altLang="en-US"/>
          </a:p>
        </p:txBody>
      </p:sp>
      <p:sp>
        <p:nvSpPr>
          <p:cNvPr id="195589" name="Slide Number Placeholder 6">
            <a:extLst>
              <a:ext uri="{FF2B5EF4-FFF2-40B4-BE49-F238E27FC236}">
                <a16:creationId xmlns:a16="http://schemas.microsoft.com/office/drawing/2014/main" id="{ED712BDE-8F56-45F2-9263-49BA7A4D77F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294AD-A0AC-4E4C-B8E4-E3C2DED47F5A}"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FFD4-195F-4C51-A1BD-BAEC78B2102F}"/>
              </a:ext>
            </a:extLst>
          </p:cNvPr>
          <p:cNvSpPr>
            <a:spLocks noGrp="1"/>
          </p:cNvSpPr>
          <p:nvPr>
            <p:ph type="title"/>
          </p:nvPr>
        </p:nvSpPr>
        <p:spPr/>
        <p:txBody>
          <a:bodyPr>
            <a:normAutofit fontScale="90000"/>
          </a:bodyPr>
          <a:lstStyle/>
          <a:p>
            <a:pPr>
              <a:defRPr/>
            </a:pPr>
            <a:r>
              <a:t>Agile Project Phases</a:t>
            </a:r>
          </a:p>
        </p:txBody>
      </p:sp>
      <p:graphicFrame>
        <p:nvGraphicFramePr>
          <p:cNvPr id="7" name="Content Placeholder 6">
            <a:extLst>
              <a:ext uri="{FF2B5EF4-FFF2-40B4-BE49-F238E27FC236}">
                <a16:creationId xmlns:a16="http://schemas.microsoft.com/office/drawing/2014/main" id="{45AA249D-FDEF-4858-A6AF-368FFBFBFBF8}"/>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7636" name="Content Placeholder 3">
            <a:extLst>
              <a:ext uri="{FF2B5EF4-FFF2-40B4-BE49-F238E27FC236}">
                <a16:creationId xmlns:a16="http://schemas.microsoft.com/office/drawing/2014/main" id="{ABDBC53C-CA31-4DE5-B3C3-513950B4CEC5}"/>
              </a:ext>
            </a:extLst>
          </p:cNvPr>
          <p:cNvSpPr>
            <a:spLocks noGrp="1"/>
          </p:cNvSpPr>
          <p:nvPr>
            <p:ph sz="quarter" idx="13"/>
          </p:nvPr>
        </p:nvSpPr>
        <p:spPr/>
        <p:txBody>
          <a:bodyPr/>
          <a:lstStyle/>
          <a:p>
            <a:r>
              <a:rPr lang="en-US" altLang="en-US"/>
              <a:t>Introduction / Agile Project Management</a:t>
            </a:r>
          </a:p>
        </p:txBody>
      </p:sp>
      <p:sp>
        <p:nvSpPr>
          <p:cNvPr id="8" name="Curved Down Arrow 7">
            <a:extLst>
              <a:ext uri="{FF2B5EF4-FFF2-40B4-BE49-F238E27FC236}">
                <a16:creationId xmlns:a16="http://schemas.microsoft.com/office/drawing/2014/main" id="{B216A6F4-CEE2-4ECE-B48E-80CC5061453C}"/>
              </a:ext>
            </a:extLst>
          </p:cNvPr>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a:extLst>
              <a:ext uri="{FF2B5EF4-FFF2-40B4-BE49-F238E27FC236}">
                <a16:creationId xmlns:a16="http://schemas.microsoft.com/office/drawing/2014/main" id="{8043E401-7B97-4EE4-BE61-3764E86A3DF0}"/>
              </a:ext>
            </a:extLst>
          </p:cNvPr>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a:extLst>
              <a:ext uri="{FF2B5EF4-FFF2-40B4-BE49-F238E27FC236}">
                <a16:creationId xmlns:a16="http://schemas.microsoft.com/office/drawing/2014/main" id="{87C5F5D3-8852-4832-BEA8-70839522DA8E}"/>
              </a:ext>
            </a:extLst>
          </p:cNvPr>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a:extLst>
              <a:ext uri="{FF2B5EF4-FFF2-40B4-BE49-F238E27FC236}">
                <a16:creationId xmlns:a16="http://schemas.microsoft.com/office/drawing/2014/main" id="{A1E4467C-BF62-420B-BAA7-D07377208BE3}"/>
              </a:ext>
            </a:extLst>
          </p:cNvPr>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197641" name="Slide Number Placeholder 10">
            <a:extLst>
              <a:ext uri="{FF2B5EF4-FFF2-40B4-BE49-F238E27FC236}">
                <a16:creationId xmlns:a16="http://schemas.microsoft.com/office/drawing/2014/main" id="{14266024-CAE2-4FB6-9414-983BE5FD7A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6BDD48-EF36-44C5-A4F2-96B508938ED7}"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35DB82-F545-43A5-B83E-FF9990F42EF6}"/>
              </a:ext>
            </a:extLst>
          </p:cNvPr>
          <p:cNvSpPr>
            <a:spLocks noGrp="1"/>
          </p:cNvSpPr>
          <p:nvPr>
            <p:ph type="title"/>
          </p:nvPr>
        </p:nvSpPr>
        <p:spPr/>
        <p:txBody>
          <a:bodyPr>
            <a:normAutofit fontScale="90000"/>
          </a:bodyPr>
          <a:lstStyle/>
          <a:p>
            <a:pPr>
              <a:defRPr/>
            </a:pPr>
            <a:r>
              <a:t>Agile Project Life-cycle</a:t>
            </a:r>
          </a:p>
        </p:txBody>
      </p:sp>
      <p:sp>
        <p:nvSpPr>
          <p:cNvPr id="199683" name="Content Placeholder 8">
            <a:extLst>
              <a:ext uri="{FF2B5EF4-FFF2-40B4-BE49-F238E27FC236}">
                <a16:creationId xmlns:a16="http://schemas.microsoft.com/office/drawing/2014/main" id="{52DEECDB-EAEF-40CC-99ED-91BA3F4C7D47}"/>
              </a:ext>
            </a:extLst>
          </p:cNvPr>
          <p:cNvSpPr>
            <a:spLocks noGrp="1"/>
          </p:cNvSpPr>
          <p:nvPr>
            <p:ph sz="quarter" idx="13"/>
          </p:nvPr>
        </p:nvSpPr>
        <p:spPr/>
        <p:txBody>
          <a:bodyPr/>
          <a:lstStyle/>
          <a:p>
            <a:r>
              <a:rPr lang="en-US" altLang="en-US"/>
              <a:t>Introduction / Agile Project Management</a:t>
            </a:r>
          </a:p>
        </p:txBody>
      </p:sp>
      <p:graphicFrame>
        <p:nvGraphicFramePr>
          <p:cNvPr id="10" name="Content Placeholder 8">
            <a:extLst>
              <a:ext uri="{FF2B5EF4-FFF2-40B4-BE49-F238E27FC236}">
                <a16:creationId xmlns:a16="http://schemas.microsoft.com/office/drawing/2014/main" id="{386E3CAA-2416-4200-83CF-FE63B5AFD40E}"/>
              </a:ext>
            </a:extLst>
          </p:cNvPr>
          <p:cNvGraphicFramePr>
            <a:graphicFrameLocks noGrp="1"/>
          </p:cNvGraphicFramePr>
          <p:nvPr>
            <p:ph idx="1"/>
          </p:nvPr>
        </p:nvGraphicFramePr>
        <p:xfrm>
          <a:off x="685800" y="914400"/>
          <a:ext cx="28194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a:extLst>
              <a:ext uri="{FF2B5EF4-FFF2-40B4-BE49-F238E27FC236}">
                <a16:creationId xmlns:a16="http://schemas.microsoft.com/office/drawing/2014/main" id="{EEC4F3EC-0C85-4674-9E1F-FAA069792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133725"/>
            <a:ext cx="8001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02878D0E-2406-4EE5-93CF-7CD1F02B49C7}"/>
              </a:ext>
            </a:extLst>
          </p:cNvPr>
          <p:cNvSpPr/>
          <p:nvPr/>
        </p:nvSpPr>
        <p:spPr>
          <a:xfrm>
            <a:off x="609600" y="281940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a:extLst>
              <a:ext uri="{FF2B5EF4-FFF2-40B4-BE49-F238E27FC236}">
                <a16:creationId xmlns:a16="http://schemas.microsoft.com/office/drawing/2014/main" id="{FC96FBB5-FF0B-4E6C-8BEF-124F50E6AE00}"/>
              </a:ext>
            </a:extLst>
          </p:cNvPr>
          <p:cNvSpPr/>
          <p:nvPr/>
        </p:nvSpPr>
        <p:spPr>
          <a:xfrm>
            <a:off x="76200" y="259080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9688" name="TextBox 10">
            <a:extLst>
              <a:ext uri="{FF2B5EF4-FFF2-40B4-BE49-F238E27FC236}">
                <a16:creationId xmlns:a16="http://schemas.microsoft.com/office/drawing/2014/main" id="{A6067C4D-B25D-4F09-A6E5-78F6B4F484D3}"/>
              </a:ext>
            </a:extLst>
          </p:cNvPr>
          <p:cNvSpPr txBox="1">
            <a:spLocks noChangeArrowheads="1"/>
          </p:cNvSpPr>
          <p:nvPr/>
        </p:nvSpPr>
        <p:spPr bwMode="auto">
          <a:xfrm>
            <a:off x="4114800" y="9144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Inside Story</a:t>
            </a:r>
          </a:p>
        </p:txBody>
      </p:sp>
      <p:sp>
        <p:nvSpPr>
          <p:cNvPr id="199689" name="Slide Number Placeholder 10">
            <a:extLst>
              <a:ext uri="{FF2B5EF4-FFF2-40B4-BE49-F238E27FC236}">
                <a16:creationId xmlns:a16="http://schemas.microsoft.com/office/drawing/2014/main" id="{0D703487-BA3A-4455-927A-CC56BF2E9D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8100A-3525-4000-BFD4-E93EC3B26469}" type="slidenum">
              <a:rPr lang="en-US" altLang="en-US" smtClean="0"/>
              <a:pPr/>
              <a:t>97</a:t>
            </a:fld>
            <a:endParaRPr lang="en-US" altLang="en-US"/>
          </a:p>
        </p:txBody>
      </p:sp>
      <p:sp>
        <p:nvSpPr>
          <p:cNvPr id="11" name="TextBox 10">
            <a:extLst>
              <a:ext uri="{FF2B5EF4-FFF2-40B4-BE49-F238E27FC236}">
                <a16:creationId xmlns:a16="http://schemas.microsoft.com/office/drawing/2014/main" id="{3DA0E9C4-56E1-4303-9924-53074AFBE95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32D-3091-4676-9760-B91AF6441EB0}"/>
              </a:ext>
            </a:extLst>
          </p:cNvPr>
          <p:cNvSpPr>
            <a:spLocks noGrp="1"/>
          </p:cNvSpPr>
          <p:nvPr>
            <p:ph type="title"/>
          </p:nvPr>
        </p:nvSpPr>
        <p:spPr/>
        <p:txBody>
          <a:bodyPr>
            <a:normAutofit fontScale="90000"/>
          </a:bodyPr>
          <a:lstStyle/>
          <a:p>
            <a:pPr>
              <a:defRPr/>
            </a:pPr>
            <a:r>
              <a:t>Value Delivery &amp; Project Life Cycle</a:t>
            </a:r>
          </a:p>
        </p:txBody>
      </p:sp>
      <p:graphicFrame>
        <p:nvGraphicFramePr>
          <p:cNvPr id="6" name="Content Placeholder 5">
            <a:extLst>
              <a:ext uri="{FF2B5EF4-FFF2-40B4-BE49-F238E27FC236}">
                <a16:creationId xmlns:a16="http://schemas.microsoft.com/office/drawing/2014/main" id="{902643AF-27C3-4B4F-B183-291E330DA8CF}"/>
              </a:ext>
            </a:extLst>
          </p:cNvPr>
          <p:cNvGraphicFramePr>
            <a:graphicFrameLocks noGrp="1"/>
          </p:cNvGraphicFramePr>
          <p:nvPr>
            <p:ph idx="1"/>
          </p:nvPr>
        </p:nvGraphicFramePr>
        <p:xfrm>
          <a:off x="990600" y="1524000"/>
          <a:ext cx="2438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1732" name="Content Placeholder 3">
            <a:extLst>
              <a:ext uri="{FF2B5EF4-FFF2-40B4-BE49-F238E27FC236}">
                <a16:creationId xmlns:a16="http://schemas.microsoft.com/office/drawing/2014/main" id="{2226FF09-88DD-4812-ADCF-0CD089CEB220}"/>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8" name="Diagram 7">
            <a:extLst>
              <a:ext uri="{FF2B5EF4-FFF2-40B4-BE49-F238E27FC236}">
                <a16:creationId xmlns:a16="http://schemas.microsoft.com/office/drawing/2014/main" id="{1DE0BE44-8620-4CCF-8E00-CB5106C80588}"/>
              </a:ext>
            </a:extLst>
          </p:cNvPr>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00903153-16F7-418F-93CD-B4F30DC5C1FA}"/>
              </a:ext>
            </a:extLst>
          </p:cNvPr>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a:extLst>
              <a:ext uri="{FF2B5EF4-FFF2-40B4-BE49-F238E27FC236}">
                <a16:creationId xmlns:a16="http://schemas.microsoft.com/office/drawing/2014/main" id="{1833A132-4A62-43C5-A052-0A3F6024C957}"/>
              </a:ext>
            </a:extLst>
          </p:cNvPr>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a:extLst>
              <a:ext uri="{FF2B5EF4-FFF2-40B4-BE49-F238E27FC236}">
                <a16:creationId xmlns:a16="http://schemas.microsoft.com/office/drawing/2014/main" id="{A7A5B956-CD28-4578-A532-940DBAC11891}"/>
              </a:ext>
            </a:extLst>
          </p:cNvPr>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1737" name="Rectangle 14">
            <a:extLst>
              <a:ext uri="{FF2B5EF4-FFF2-40B4-BE49-F238E27FC236}">
                <a16:creationId xmlns:a16="http://schemas.microsoft.com/office/drawing/2014/main" id="{8400B900-55C9-4E88-8DB7-329ACF6A68DC}"/>
              </a:ext>
            </a:extLst>
          </p:cNvPr>
          <p:cNvSpPr>
            <a:spLocks noChangeArrowheads="1"/>
          </p:cNvSpPr>
          <p:nvPr/>
        </p:nvSpPr>
        <p:spPr bwMode="auto">
          <a:xfrm>
            <a:off x="2590800" y="838200"/>
            <a:ext cx="455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a:solidFill>
                  <a:schemeClr val="tx1"/>
                </a:solidFill>
              </a:rPr>
              <a:t>Lifecycles: Waterfall- Iterative- Agile</a:t>
            </a:r>
          </a:p>
        </p:txBody>
      </p:sp>
      <p:sp>
        <p:nvSpPr>
          <p:cNvPr id="16" name="Right Arrow Callout 15">
            <a:extLst>
              <a:ext uri="{FF2B5EF4-FFF2-40B4-BE49-F238E27FC236}">
                <a16:creationId xmlns:a16="http://schemas.microsoft.com/office/drawing/2014/main" id="{8432171C-C084-4636-8F99-F4F5232A2BE0}"/>
              </a:ext>
            </a:extLst>
          </p:cNvPr>
          <p:cNvSpPr/>
          <p:nvPr/>
        </p:nvSpPr>
        <p:spPr>
          <a:xfrm>
            <a:off x="304800" y="18288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a:extLst>
              <a:ext uri="{FF2B5EF4-FFF2-40B4-BE49-F238E27FC236}">
                <a16:creationId xmlns:a16="http://schemas.microsoft.com/office/drawing/2014/main" id="{413CA173-6210-4F40-91E4-8B7D2E323DE0}"/>
              </a:ext>
            </a:extLst>
          </p:cNvPr>
          <p:cNvSpPr/>
          <p:nvPr/>
        </p:nvSpPr>
        <p:spPr>
          <a:xfrm flipH="1">
            <a:off x="83820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a:extLst>
              <a:ext uri="{FF2B5EF4-FFF2-40B4-BE49-F238E27FC236}">
                <a16:creationId xmlns:a16="http://schemas.microsoft.com/office/drawing/2014/main" id="{793C391A-A273-40E0-94D7-A7CD0F6735BD}"/>
              </a:ext>
            </a:extLst>
          </p:cNvPr>
          <p:cNvSpPr/>
          <p:nvPr/>
        </p:nvSpPr>
        <p:spPr>
          <a:xfrm>
            <a:off x="381000" y="4572000"/>
            <a:ext cx="762000" cy="1600200"/>
          </a:xfrm>
          <a:prstGeom prst="rightArrowCallout">
            <a:avLst>
              <a:gd name="adj1" fmla="val 9648"/>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201741" name="Slide Number Placeholder 16">
            <a:extLst>
              <a:ext uri="{FF2B5EF4-FFF2-40B4-BE49-F238E27FC236}">
                <a16:creationId xmlns:a16="http://schemas.microsoft.com/office/drawing/2014/main" id="{0220AB51-6B3D-4019-8505-C428128B3DE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C855F1-D8D0-4B4E-BA70-5F69446BBA64}"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9906-020A-4E46-BEE2-9A36FA1D6579}"/>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11F47AAF-189C-4FCC-8CF4-8374A90AFD13}"/>
              </a:ext>
            </a:extLst>
          </p:cNvPr>
          <p:cNvSpPr>
            <a:spLocks noGrp="1"/>
          </p:cNvSpPr>
          <p:nvPr>
            <p:ph idx="1"/>
          </p:nvPr>
        </p:nvSpPr>
        <p:spPr>
          <a:xfrm>
            <a:off x="76200" y="990600"/>
            <a:ext cx="4343400" cy="5181600"/>
          </a:xfrm>
        </p:spPr>
        <p:txBody>
          <a:bodyPr>
            <a:normAutofit lnSpcReduction="10000"/>
          </a:bodyPr>
          <a:lstStyle/>
          <a:p>
            <a:pPr>
              <a:buFont typeface="Arial" charset="0"/>
              <a:buNone/>
              <a:defRPr/>
            </a:pPr>
            <a:r>
              <a:rPr lang="en-US" b="1" dirty="0"/>
              <a:t>Integration Management</a:t>
            </a:r>
          </a:p>
          <a:p>
            <a:pPr marL="514350" indent="-514350">
              <a:buFont typeface="+mj-lt"/>
              <a:buAutoNum type="arabicPeriod"/>
              <a:defRPr/>
            </a:pPr>
            <a:r>
              <a:rPr lang="en-US" dirty="0"/>
              <a:t>Develop Project Charter</a:t>
            </a:r>
          </a:p>
          <a:p>
            <a:pPr marL="514350" indent="-514350">
              <a:buFont typeface="+mj-lt"/>
              <a:buAutoNum type="arabicPeriod"/>
              <a:defRPr/>
            </a:pPr>
            <a:r>
              <a:rPr lang="en-US" dirty="0"/>
              <a:t>Develop Project Management Plan</a:t>
            </a:r>
          </a:p>
          <a:p>
            <a:pPr marL="514350" indent="-514350">
              <a:buFont typeface="+mj-lt"/>
              <a:buAutoNum type="arabicPeriod"/>
              <a:defRPr/>
            </a:pPr>
            <a:r>
              <a:rPr lang="en-US" dirty="0"/>
              <a:t>Direct and Manage Project Execution</a:t>
            </a:r>
          </a:p>
          <a:p>
            <a:pPr marL="514350" indent="-514350">
              <a:buFont typeface="+mj-lt"/>
              <a:buAutoNum type="arabicPeriod"/>
              <a:defRPr/>
            </a:pPr>
            <a:r>
              <a:rPr lang="en-US" dirty="0"/>
              <a:t>Monitor &amp; Control Project Work</a:t>
            </a:r>
          </a:p>
          <a:p>
            <a:pPr marL="514350" indent="-514350">
              <a:buFont typeface="+mj-lt"/>
              <a:buAutoNum type="arabicPeriod"/>
              <a:defRPr/>
            </a:pPr>
            <a:r>
              <a:rPr lang="en-US" dirty="0"/>
              <a:t>Perform Integrated Change Control</a:t>
            </a:r>
          </a:p>
          <a:p>
            <a:pPr marL="514350" indent="-514350">
              <a:buFont typeface="+mj-lt"/>
              <a:buAutoNum type="arabicPeriod"/>
              <a:defRPr/>
            </a:pPr>
            <a:r>
              <a:rPr lang="en-US" dirty="0"/>
              <a:t>Close Project or Phase</a:t>
            </a:r>
          </a:p>
        </p:txBody>
      </p:sp>
      <p:sp>
        <p:nvSpPr>
          <p:cNvPr id="7" name="Content Placeholder 6">
            <a:extLst>
              <a:ext uri="{FF2B5EF4-FFF2-40B4-BE49-F238E27FC236}">
                <a16:creationId xmlns:a16="http://schemas.microsoft.com/office/drawing/2014/main" id="{21931192-F224-4BFD-B7DA-7DFC643FA1E2}"/>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Agile Project Charter</a:t>
            </a:r>
          </a:p>
          <a:p>
            <a:pPr marL="514350" indent="-514350">
              <a:buFont typeface="+mj-lt"/>
              <a:buAutoNum type="arabicPeriod"/>
              <a:defRPr/>
            </a:pPr>
            <a:r>
              <a:rPr lang="en-US" dirty="0"/>
              <a:t>Release and Iteration Planning</a:t>
            </a:r>
          </a:p>
          <a:p>
            <a:pPr marL="514350" indent="-514350">
              <a:buFont typeface="+mj-lt"/>
              <a:buAutoNum type="arabicPeriod"/>
              <a:defRPr/>
            </a:pPr>
            <a:r>
              <a:rPr lang="en-US" dirty="0"/>
              <a:t>Iteration work</a:t>
            </a:r>
          </a:p>
          <a:p>
            <a:pPr marL="514350" indent="-514350">
              <a:buFont typeface="+mj-lt"/>
              <a:buAutoNum type="arabicPeriod"/>
              <a:defRPr/>
            </a:pPr>
            <a:r>
              <a:rPr lang="en-US" dirty="0"/>
              <a:t>Regular Feedback and Collaboration</a:t>
            </a:r>
          </a:p>
          <a:p>
            <a:pPr marL="514350" indent="-514350">
              <a:buFont typeface="+mj-lt"/>
              <a:buAutoNum type="arabicPeriod"/>
              <a:defRPr/>
            </a:pPr>
            <a:r>
              <a:rPr lang="en-US" dirty="0"/>
              <a:t>Prioritize Backlog and Implement Changes</a:t>
            </a:r>
          </a:p>
          <a:p>
            <a:pPr marL="514350" indent="-514350">
              <a:buFont typeface="+mj-lt"/>
              <a:buAutoNum type="arabicPeriod"/>
              <a:defRPr/>
            </a:pPr>
            <a:r>
              <a:rPr lang="en-US" dirty="0"/>
              <a:t>Project Closure</a:t>
            </a:r>
          </a:p>
        </p:txBody>
      </p:sp>
      <p:sp>
        <p:nvSpPr>
          <p:cNvPr id="203781" name="Content Placeholder 7">
            <a:extLst>
              <a:ext uri="{FF2B5EF4-FFF2-40B4-BE49-F238E27FC236}">
                <a16:creationId xmlns:a16="http://schemas.microsoft.com/office/drawing/2014/main" id="{8013F709-312E-4664-99B2-212761CDE523}"/>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3782" name="Slide Number Placeholder 8">
            <a:extLst>
              <a:ext uri="{FF2B5EF4-FFF2-40B4-BE49-F238E27FC236}">
                <a16:creationId xmlns:a16="http://schemas.microsoft.com/office/drawing/2014/main" id="{79F30EE7-853A-4B5D-AFAD-FEC48C4A991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AB2C18-70C3-4E92-9C30-EC7D56423810}" type="slidenum">
              <a:rPr lang="en-US" altLang="en-US" smtClean="0"/>
              <a:pPr/>
              <a:t>99</a:t>
            </a:fld>
            <a:endParaRPr lang="en-US" alt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11375</TotalTime>
  <Words>26649</Words>
  <Application>Microsoft Office PowerPoint</Application>
  <PresentationFormat>On-screen Show (4:3)</PresentationFormat>
  <Paragraphs>5105</Paragraphs>
  <Slides>433</Slides>
  <Notes>411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433</vt:i4>
      </vt:variant>
    </vt:vector>
  </HeadingPairs>
  <TitlesOfParts>
    <vt:vector size="447" baseType="lpstr">
      <vt:lpstr>Arial Unicode MS</vt:lpstr>
      <vt:lpstr>Microsoft YaHei</vt:lpstr>
      <vt:lpstr>新細明體</vt:lpstr>
      <vt:lpstr>Arial</vt:lpstr>
      <vt:lpstr>Book Antiqua</vt:lpstr>
      <vt:lpstr>Calibri</vt:lpstr>
      <vt:lpstr>Forte</vt:lpstr>
      <vt:lpstr>Great Vibes</vt:lpstr>
      <vt:lpstr>Kabel Bk BT</vt:lpstr>
      <vt:lpstr>Times New Roman</vt:lpstr>
      <vt:lpstr>Utsaah</vt:lpstr>
      <vt:lpstr>WenQuanYi Micro Hei</vt:lpstr>
      <vt:lpstr>Wingdings</vt:lpstr>
      <vt:lpstr>1_Office Theme</vt:lpstr>
      <vt:lpstr>PowerPoint Presentation</vt:lpstr>
      <vt:lpstr>Faculty &amp; Participants An Introduction</vt:lpstr>
      <vt:lpstr>Workshop Ground Rules</vt:lpstr>
      <vt:lpstr>Workshop Objective</vt:lpstr>
      <vt:lpstr>PMI®   &amp;   PMI-ACP® An Overview</vt:lpstr>
      <vt:lpstr>PMI® - Overview</vt:lpstr>
      <vt:lpstr>PMI® – Membership Benefits</vt:lpstr>
      <vt:lpstr>PMI-ACP® – Certification Benefits</vt:lpstr>
      <vt:lpstr>PMI Standards</vt:lpstr>
      <vt:lpstr>Certifications from PMI</vt:lpstr>
      <vt:lpstr>PMI-ACP Exam Prerequisite</vt:lpstr>
      <vt:lpstr>Exam Fees, Validity, Exam</vt:lpstr>
      <vt:lpstr>PMI-ACP Certification Process</vt:lpstr>
      <vt:lpstr>Earning 30 PDU for Maintaining PMI-ACP</vt:lpstr>
      <vt:lpstr>Ways to get 30 PDUs</vt:lpstr>
      <vt:lpstr>Topics for Examination</vt:lpstr>
      <vt:lpstr>Sub-Domains</vt:lpstr>
      <vt:lpstr>11 Books Recommended by PMI for PMI-ACP Exam</vt:lpstr>
      <vt:lpstr>Further Reading &amp; Practice</vt:lpstr>
      <vt:lpstr>PowerPoint Presentation</vt:lpstr>
      <vt:lpstr>Agenda</vt:lpstr>
      <vt:lpstr>Disclaimer</vt:lpstr>
      <vt:lpstr>Some Confusing Terminologies</vt:lpstr>
      <vt:lpstr>Introduction : Project Management</vt:lpstr>
      <vt:lpstr>Topics</vt:lpstr>
      <vt:lpstr>What is Project???</vt:lpstr>
      <vt:lpstr>What is Project?</vt:lpstr>
      <vt:lpstr>Project ..…</vt:lpstr>
      <vt:lpstr>“Projects” different from “operations”?</vt:lpstr>
      <vt:lpstr>Project Constraints</vt:lpstr>
      <vt:lpstr>Project Management?</vt:lpstr>
      <vt:lpstr>Project Phases</vt:lpstr>
      <vt:lpstr>Typical PLC &amp; Level of Activities</vt:lpstr>
      <vt:lpstr>Typical Costing &amp; Staffing across PLC</vt:lpstr>
      <vt:lpstr>Impact of Variables based on Time</vt:lpstr>
      <vt:lpstr>Project Boundaries</vt:lpstr>
      <vt:lpstr>Relationship between Process Group &amp; Phases</vt:lpstr>
      <vt:lpstr>What is Program?</vt:lpstr>
      <vt:lpstr>Project Portfolio Management</vt:lpstr>
      <vt:lpstr>What is PMO?</vt:lpstr>
      <vt:lpstr>Who are Stakeholders?</vt:lpstr>
      <vt:lpstr>Who are Stakeholders?</vt:lpstr>
      <vt:lpstr>Organizational Types</vt:lpstr>
      <vt:lpstr>Functional</vt:lpstr>
      <vt:lpstr>Weak Matrix</vt:lpstr>
      <vt:lpstr>Balance Matrix</vt:lpstr>
      <vt:lpstr>Strong Matrix</vt:lpstr>
      <vt:lpstr>Projectized Matrix</vt:lpstr>
      <vt:lpstr>Organizational Influence</vt:lpstr>
      <vt:lpstr>PM Competencies</vt:lpstr>
      <vt:lpstr>Responsibilities of a Project Manager</vt:lpstr>
      <vt:lpstr>Responsibilities of a Project Manager</vt:lpstr>
      <vt:lpstr>Responsibilities of a Project Manager</vt:lpstr>
      <vt:lpstr>Project Manager Competencies</vt:lpstr>
      <vt:lpstr>Recap</vt:lpstr>
      <vt:lpstr>PowerPoint Presentation</vt:lpstr>
      <vt:lpstr>Introduction : Agile Project Management</vt:lpstr>
      <vt:lpstr>Topics</vt:lpstr>
      <vt:lpstr>Before we go ahead…</vt:lpstr>
      <vt:lpstr>How do you manage these</vt:lpstr>
      <vt:lpstr>Modern Project Management Challenges</vt:lpstr>
      <vt:lpstr>How to address modern day PM challenges?</vt:lpstr>
      <vt:lpstr>Challenges in Starting Agile Project Management </vt:lpstr>
      <vt:lpstr>What is Agility?</vt:lpstr>
      <vt:lpstr>What is Agility?</vt:lpstr>
      <vt:lpstr>What is Agility?</vt:lpstr>
      <vt:lpstr>Which PM Methodology is best?</vt:lpstr>
      <vt:lpstr>Which PM Methodology is best?</vt:lpstr>
      <vt:lpstr>Types of Systems</vt:lpstr>
      <vt:lpstr>Types of Systems</vt:lpstr>
      <vt:lpstr>Types of Systems</vt:lpstr>
      <vt:lpstr>Complex Adaptive Systems</vt:lpstr>
      <vt:lpstr>Defined vs Empirical Processes</vt:lpstr>
      <vt:lpstr>Defined vs Empirical Processes</vt:lpstr>
      <vt:lpstr>Value in Agile Manifesto</vt:lpstr>
      <vt:lpstr>Agile Principles</vt:lpstr>
      <vt:lpstr>Agile Core Practices</vt:lpstr>
      <vt:lpstr>Agile Characteristics</vt:lpstr>
      <vt:lpstr>Agile Methodologies</vt:lpstr>
      <vt:lpstr>Agile Methodologies- Scrum</vt:lpstr>
      <vt:lpstr>Agile Methodologies- Scrum</vt:lpstr>
      <vt:lpstr>Agile Methodologies-XP</vt:lpstr>
      <vt:lpstr>Agile Methodologies- XP</vt:lpstr>
      <vt:lpstr>Agile Methodologies- XP</vt:lpstr>
      <vt:lpstr>Agile Methodologies- LSD</vt:lpstr>
      <vt:lpstr>Agile Methodologies- FDD</vt:lpstr>
      <vt:lpstr>Agile Methodologies- FDD</vt:lpstr>
      <vt:lpstr>Agile Methodologies- DSDM</vt:lpstr>
      <vt:lpstr>Agile Methodologies- DSDM</vt:lpstr>
      <vt:lpstr>Agile Methodologies- Kanban</vt:lpstr>
      <vt:lpstr>Kanban Board</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Recap</vt:lpstr>
      <vt:lpstr>PowerPoint Presentation</vt:lpstr>
      <vt:lpstr>Introduction: Agile Mindset</vt:lpstr>
      <vt:lpstr>Topics</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Recap</vt:lpstr>
      <vt:lpstr>PowerPoint Presentation</vt:lpstr>
      <vt:lpstr>10 Tools &amp; Techniques</vt:lpstr>
      <vt:lpstr>10 Tools &amp; Techniques</vt:lpstr>
      <vt:lpstr>Tools &amp; Techniques Communication</vt:lpstr>
      <vt:lpstr>PowerPoint Presentation</vt:lpstr>
      <vt:lpstr>Topics</vt:lpstr>
      <vt:lpstr>Communication Management Plan</vt:lpstr>
      <vt:lpstr>Team Space</vt:lpstr>
      <vt:lpstr>Information Radiator</vt:lpstr>
      <vt:lpstr>Osmotic Communication</vt:lpstr>
      <vt:lpstr>Daily Stand-ups</vt:lpstr>
      <vt:lpstr>Daily Stand-ups</vt:lpstr>
      <vt:lpstr>Dimensions of Communications</vt:lpstr>
      <vt:lpstr>Level of Listening</vt:lpstr>
      <vt:lpstr>Communication Skills</vt:lpstr>
      <vt:lpstr>Communication Barriers</vt:lpstr>
      <vt:lpstr>Communication Methods</vt:lpstr>
      <vt:lpstr>Communication Model</vt:lpstr>
      <vt:lpstr>Communication Technologies &amp; Effectiveness</vt:lpstr>
      <vt:lpstr>Collocated vs Distributed Team</vt:lpstr>
      <vt:lpstr>Skills used to Manage Stakeholders</vt:lpstr>
      <vt:lpstr>Define Positive Values</vt:lpstr>
      <vt:lpstr>Define Positive Values</vt:lpstr>
      <vt:lpstr>Recap</vt:lpstr>
      <vt:lpstr>PowerPoint Presentation</vt:lpstr>
      <vt:lpstr>10 Tools &amp; Techniques</vt:lpstr>
      <vt:lpstr>Tools &amp; Techniques Planning, Monitoring &amp; Adapting</vt:lpstr>
      <vt:lpstr>PowerPoint Presentation</vt:lpstr>
      <vt:lpstr>Topics</vt:lpstr>
      <vt:lpstr>Progressive Elaboration </vt:lpstr>
      <vt:lpstr>Adaptive Planning</vt:lpstr>
      <vt:lpstr>User Story</vt:lpstr>
      <vt:lpstr>Types of User Stories</vt:lpstr>
      <vt:lpstr>3Cs of User Story</vt:lpstr>
      <vt:lpstr>INVEST Model of User Story</vt:lpstr>
      <vt:lpstr>Epic, Feature, Story, Task</vt:lpstr>
      <vt:lpstr>Agile Planning</vt:lpstr>
      <vt:lpstr>Agile Planning</vt:lpstr>
      <vt:lpstr>Agile Planning</vt:lpstr>
      <vt:lpstr>Agile Planning</vt:lpstr>
      <vt:lpstr>Agile Planning</vt:lpstr>
      <vt:lpstr>Agile Planning</vt:lpstr>
      <vt:lpstr>Time-boxing</vt:lpstr>
      <vt:lpstr>Minimum Marketable Features (MMF)</vt:lpstr>
      <vt:lpstr>Agile Contracting Methods</vt:lpstr>
      <vt:lpstr>Agile Contracting Methods</vt:lpstr>
      <vt:lpstr>Agile Project Tracking  Tools &amp; Techniques / Planning, Monitoring &amp; Adapting/ Agile Project Tracking</vt:lpstr>
      <vt:lpstr>Kanban Board</vt:lpstr>
      <vt:lpstr>Kanban Board</vt:lpstr>
      <vt:lpstr>Cumulative Flow Diagram (CFD)</vt:lpstr>
      <vt:lpstr>WIP Limit</vt:lpstr>
      <vt:lpstr>Burn Chart</vt:lpstr>
      <vt:lpstr>Burn Chart</vt:lpstr>
      <vt:lpstr>Burn chart</vt:lpstr>
      <vt:lpstr>Burn Chart</vt:lpstr>
      <vt:lpstr>Innovation Game</vt:lpstr>
      <vt:lpstr>Recap</vt:lpstr>
      <vt:lpstr>PowerPoint Presentation</vt:lpstr>
      <vt:lpstr>10 Tools &amp; Techniques</vt:lpstr>
      <vt:lpstr>PowerPoint Presentation</vt:lpstr>
      <vt:lpstr>Tools &amp; Techniques Agile Estimations &amp; Metrics</vt:lpstr>
      <vt:lpstr>Topics</vt:lpstr>
      <vt:lpstr>Size Estimation Techniques  Tools &amp; Techniques / Agile Estimating &amp; Metrics/ Size Estimation Techniques</vt:lpstr>
      <vt:lpstr>Relative Sizing</vt:lpstr>
      <vt:lpstr>Story Points</vt:lpstr>
      <vt:lpstr>Story Points</vt:lpstr>
      <vt:lpstr>Wideband Delphi</vt:lpstr>
      <vt:lpstr>Planning Poker</vt:lpstr>
      <vt:lpstr>Affinity Estimation</vt:lpstr>
      <vt:lpstr>Affinity Estimation</vt:lpstr>
      <vt:lpstr>Affinity Estimation</vt:lpstr>
      <vt:lpstr>Metrics  Tools &amp; Techniques / Agile Estimating &amp; Metrics/ Metrics</vt:lpstr>
      <vt:lpstr>Metrics</vt:lpstr>
      <vt:lpstr>Metrics</vt:lpstr>
      <vt:lpstr>Metrics</vt:lpstr>
      <vt:lpstr>Metrics</vt:lpstr>
      <vt:lpstr>Metrics</vt:lpstr>
      <vt:lpstr>Metrics</vt:lpstr>
      <vt:lpstr>Metrics</vt:lpstr>
      <vt:lpstr>Metrics</vt:lpstr>
      <vt:lpstr>Metrics</vt:lpstr>
      <vt:lpstr>Metrics</vt:lpstr>
      <vt:lpstr>Metrics</vt:lpstr>
      <vt:lpstr>Metrics</vt:lpstr>
      <vt:lpstr>Cost Estimate</vt:lpstr>
      <vt:lpstr>Cost Estimate</vt:lpstr>
      <vt:lpstr>Basis of Estimation</vt:lpstr>
      <vt:lpstr>Earn Value Management</vt:lpstr>
      <vt:lpstr>Earn Value Management</vt:lpstr>
      <vt:lpstr>Earn Value Management</vt:lpstr>
      <vt:lpstr>S Curve</vt:lpstr>
      <vt:lpstr>Recap</vt:lpstr>
      <vt:lpstr>PowerPoint Presentation</vt:lpstr>
      <vt:lpstr>10 Tools &amp; Techniques</vt:lpstr>
      <vt:lpstr>Tools &amp; Techniques Agile Analysis &amp; Design</vt:lpstr>
      <vt:lpstr>PowerPoint Presentation</vt:lpstr>
      <vt:lpstr>Topics</vt:lpstr>
      <vt:lpstr>Product Roadmap</vt:lpstr>
      <vt:lpstr>Product Roadmap</vt:lpstr>
      <vt:lpstr>Backlogs  Tools &amp; Techniques / Agile Analysis &amp; Design/ Backlog</vt:lpstr>
      <vt:lpstr>Backlog</vt:lpstr>
      <vt:lpstr>Backlog</vt:lpstr>
      <vt:lpstr>Backlog</vt:lpstr>
      <vt:lpstr>Backlog</vt:lpstr>
      <vt:lpstr>Backlog</vt:lpstr>
      <vt:lpstr>Story-maps</vt:lpstr>
      <vt:lpstr>Storymaps</vt:lpstr>
      <vt:lpstr>Requirement Collection and Validation</vt:lpstr>
      <vt:lpstr>Agile Modeling</vt:lpstr>
      <vt:lpstr>Agile Modeling</vt:lpstr>
      <vt:lpstr>Agile Modeling</vt:lpstr>
      <vt:lpstr>Agile Modeling</vt:lpstr>
      <vt:lpstr>Agile Modeling</vt:lpstr>
      <vt:lpstr>Agile Modeling</vt:lpstr>
      <vt:lpstr>Agile Design Principles</vt:lpstr>
      <vt:lpstr>Agile Chartering</vt:lpstr>
      <vt:lpstr>Recap</vt:lpstr>
      <vt:lpstr>PowerPoint Presentation</vt:lpstr>
      <vt:lpstr>10 Tools &amp; Techniques</vt:lpstr>
      <vt:lpstr>Tools &amp; Techniques Product Quality</vt:lpstr>
      <vt:lpstr>PowerPoint Presentation</vt:lpstr>
      <vt:lpstr>Topics</vt:lpstr>
      <vt:lpstr>Cost of Quality</vt:lpstr>
      <vt:lpstr>Definition of Done (DoD)</vt:lpstr>
      <vt:lpstr>Definition of Done (DoD)</vt:lpstr>
      <vt:lpstr>Definition of Done (DoD)</vt:lpstr>
      <vt:lpstr>Definition of Done (DoD)</vt:lpstr>
      <vt:lpstr>Feedback Techniques of Agile Project Management</vt:lpstr>
      <vt:lpstr>Verification and Validation</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Quality Tools  Tools &amp; Techniques / Product Quality/ Quality Tools</vt:lpstr>
      <vt:lpstr>Quality Tools</vt:lpstr>
      <vt:lpstr>Quality Tools</vt:lpstr>
      <vt:lpstr>Quality Tools</vt:lpstr>
      <vt:lpstr>Quality Tools</vt:lpstr>
      <vt:lpstr>Quality Tools</vt:lpstr>
      <vt:lpstr>Quality Tools</vt:lpstr>
      <vt:lpstr>Recap</vt:lpstr>
      <vt:lpstr>PowerPoint Presentation</vt:lpstr>
      <vt:lpstr>10 Tools &amp; Techniques</vt:lpstr>
      <vt:lpstr>Tools &amp; Techniques Interpersonal Skills</vt:lpstr>
      <vt:lpstr>PowerPoint Presentation</vt:lpstr>
      <vt:lpstr>Topics</vt:lpstr>
      <vt:lpstr>Emotional Intelligence</vt:lpstr>
      <vt:lpstr>Self Organizing Team</vt:lpstr>
      <vt:lpstr>Shu-Ha-Ri</vt:lpstr>
      <vt:lpstr>Active Listening</vt:lpstr>
      <vt:lpstr>Collaboration</vt:lpstr>
      <vt:lpstr>Adaptive Leadership</vt:lpstr>
      <vt:lpstr>Interpersonal Skills of a Project Manager</vt:lpstr>
      <vt:lpstr>Negotiation Strategies</vt:lpstr>
      <vt:lpstr>Type of Powers</vt:lpstr>
      <vt:lpstr>Group Decision Making Techniques</vt:lpstr>
      <vt:lpstr>Conflict Management  Tools &amp; Techniques / Soft Skills</vt:lpstr>
      <vt:lpstr>Conflict Management</vt:lpstr>
      <vt:lpstr>Conflict Management</vt:lpstr>
      <vt:lpstr>Conflict Management</vt:lpstr>
      <vt:lpstr>Conflict Management</vt:lpstr>
      <vt:lpstr>Team Management  Tools &amp; Techniques / Soft Skills</vt:lpstr>
      <vt:lpstr>Agile Team</vt:lpstr>
      <vt:lpstr>Agile Team Scaling</vt:lpstr>
      <vt:lpstr>Agile Team Scaling</vt:lpstr>
      <vt:lpstr>Type of Teams</vt:lpstr>
      <vt:lpstr>5 Stages of Team Development </vt:lpstr>
      <vt:lpstr>Ground Rules</vt:lpstr>
      <vt:lpstr>Mentoring &amp; Coaching Style</vt:lpstr>
      <vt:lpstr>Learning &amp; Working</vt:lpstr>
      <vt:lpstr>BART Analysis</vt:lpstr>
      <vt:lpstr>Team Self-Assessment Chart</vt:lpstr>
      <vt:lpstr>Servant Leadership</vt:lpstr>
      <vt:lpstr>Recap</vt:lpstr>
      <vt:lpstr>PowerPoint Presentation</vt:lpstr>
      <vt:lpstr>10 Tools &amp; Techniques</vt:lpstr>
      <vt:lpstr>Tools &amp; Techniques Value Based Prioritization</vt:lpstr>
      <vt:lpstr>PowerPoint Presentation</vt:lpstr>
      <vt:lpstr>Topics</vt:lpstr>
      <vt:lpstr>Value by Definition</vt:lpstr>
      <vt:lpstr>What is Value?</vt:lpstr>
      <vt:lpstr>Value of Delivered and non-used Features</vt:lpstr>
      <vt:lpstr>JIT in Value Delivery</vt:lpstr>
      <vt:lpstr>Sources of Revenue</vt:lpstr>
      <vt:lpstr>Value Evaluation Techniques</vt:lpstr>
      <vt:lpstr>Value Evaluation Techniques</vt:lpstr>
      <vt:lpstr>Value Evaluation Techniques</vt:lpstr>
      <vt:lpstr>Value Based Analysis (VBA)</vt:lpstr>
      <vt:lpstr>Minimum Marketable Features (MMF)</vt:lpstr>
      <vt:lpstr>Non Functional Requirements</vt:lpstr>
      <vt:lpstr>13 Non-Functional Requirements (NFR) with example</vt:lpstr>
      <vt:lpstr>Non-functional requirements and Value Based Prioritization</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Value-based Prioritization</vt:lpstr>
      <vt:lpstr>Multiple Parameter Based Prioritization</vt:lpstr>
      <vt:lpstr>Multiple Parameter Based Prioritization</vt:lpstr>
      <vt:lpstr>Compliance</vt:lpstr>
      <vt:lpstr>Agile Compliance</vt:lpstr>
      <vt:lpstr>Regulatory Compliance</vt:lpstr>
      <vt:lpstr>Agile Self-Assessment Chart</vt:lpstr>
      <vt:lpstr>System Thinking</vt:lpstr>
      <vt:lpstr>Recap</vt:lpstr>
      <vt:lpstr>10 Tools &amp; Techniques</vt:lpstr>
      <vt:lpstr>Tools &amp; Techniques Process Improvement</vt:lpstr>
      <vt:lpstr>Topics</vt:lpstr>
      <vt:lpstr>Kaizen</vt:lpstr>
      <vt:lpstr>5 Why</vt:lpstr>
      <vt:lpstr>Retrospectives</vt:lpstr>
      <vt:lpstr>Retrospectives</vt:lpstr>
      <vt:lpstr>Retrospectives</vt:lpstr>
      <vt:lpstr>Retrospectives</vt:lpstr>
      <vt:lpstr>Retrospectives</vt:lpstr>
      <vt:lpstr>Retrospectives</vt:lpstr>
      <vt:lpstr>Retrospectives</vt:lpstr>
      <vt:lpstr>Retrospectives</vt:lpstr>
      <vt:lpstr>Retrospectives</vt:lpstr>
      <vt:lpstr>Retrospectives</vt:lpstr>
      <vt:lpstr>Process Tailoring</vt:lpstr>
      <vt:lpstr>Process Tailoring</vt:lpstr>
      <vt:lpstr>Value Stream Mapping</vt:lpstr>
      <vt:lpstr>Value Stream Mapping</vt:lpstr>
      <vt:lpstr>Value Stream Mapping</vt:lpstr>
      <vt:lpstr>Value Stream Mapping Tools</vt:lpstr>
      <vt:lpstr>Failure Analysis</vt:lpstr>
      <vt:lpstr>Pre-Mortem</vt:lpstr>
      <vt:lpstr>Fishbone Diagram Analysis</vt:lpstr>
      <vt:lpstr>Recap</vt:lpstr>
      <vt:lpstr>PowerPoint Presentation</vt:lpstr>
      <vt:lpstr>10 Tools &amp; Techniques</vt:lpstr>
      <vt:lpstr>Tools &amp; Techniques Agile Project Risk Management</vt:lpstr>
      <vt:lpstr>PowerPoint Presentation</vt:lpstr>
      <vt:lpstr>Topics</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Decision Tree</vt:lpstr>
      <vt:lpstr>Sensitivity Analysis</vt:lpstr>
      <vt:lpstr>Addressing an Unknown</vt:lpstr>
      <vt:lpstr>Addressing an Unknown</vt:lpstr>
      <vt:lpstr>Risk-based Spikes</vt:lpstr>
      <vt:lpstr>Risk Response Plan  Tools &amp; Techniques / Agile Project Risk Management/ Risk Response Plan</vt:lpstr>
      <vt:lpstr>A Glance on Risk Response Plan</vt:lpstr>
      <vt:lpstr>Strategies for Negative Risk</vt:lpstr>
      <vt:lpstr>Strategies Positive Risk</vt:lpstr>
      <vt:lpstr>Strategies Positive Risk</vt:lpstr>
      <vt:lpstr>Common Response for +/- Risks</vt:lpstr>
      <vt:lpstr>Monitoring &amp; Controlling Risk</vt:lpstr>
      <vt:lpstr>Understanding Reserves </vt:lpstr>
      <vt:lpstr>Recap</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Agile Project Manager’s Oath of Professional Responsibility</vt:lpstr>
      <vt:lpstr>Professional Responsibility</vt:lpstr>
      <vt:lpstr>Professional Responsibility</vt:lpstr>
      <vt:lpstr>Professional Responsibility</vt:lpstr>
      <vt:lpstr>PowerPoint Presentation</vt:lpstr>
      <vt:lpstr>33 Knowledge &amp; Skills</vt:lpstr>
      <vt:lpstr>Knowledge of or Skill in</vt:lpstr>
      <vt:lpstr>Knowledge of or Skill in</vt:lpstr>
      <vt:lpstr>Knowledge of or Skill in</vt:lpstr>
      <vt:lpstr>Recap 7 Domains &amp; Related Task</vt:lpstr>
      <vt:lpstr>7 Domain &amp; Related Tasks</vt:lpstr>
      <vt:lpstr>1- Agile Principles and Mindset</vt:lpstr>
      <vt:lpstr>2- Value Driven Delivery</vt:lpstr>
      <vt:lpstr>2- Value Driven Delivery</vt:lpstr>
      <vt:lpstr>3- Stakeholder Engagement</vt:lpstr>
      <vt:lpstr>3- Stakeholder Engagement</vt:lpstr>
      <vt:lpstr>4- Team Performance</vt:lpstr>
      <vt:lpstr>4- Team Performance</vt:lpstr>
      <vt:lpstr>5- Adaptive Planning</vt:lpstr>
      <vt:lpstr>5- Adaptive Planning</vt:lpstr>
      <vt:lpstr>6- Problem Detection and Resolution</vt:lpstr>
      <vt:lpstr>7- Continuous Improvement (Product, Process, People)</vt:lpstr>
      <vt:lpstr>Agile Failure Reasons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596</cp:revision>
  <cp:lastPrinted>2017-09-21T12:38:50Z</cp:lastPrinted>
  <dcterms:created xsi:type="dcterms:W3CDTF">2010-10-14T06:04:22Z</dcterms:created>
  <dcterms:modified xsi:type="dcterms:W3CDTF">2017-10-13T12:57:56Z</dcterms:modified>
</cp:coreProperties>
</file>